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if%20Ali\Desktop\gantt_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Gantt Chart</a:t>
            </a:r>
          </a:p>
        </c:rich>
      </c:tx>
      <c:layout>
        <c:manualLayout>
          <c:xMode val="edge"/>
          <c:yMode val="edge"/>
          <c:x val="0.4163888888888888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Home Page</c:v>
                </c:pt>
                <c:pt idx="1">
                  <c:v>User SignUp/LogIn</c:v>
                </c:pt>
                <c:pt idx="2">
                  <c:v>Admin Panel</c:v>
                </c:pt>
                <c:pt idx="3">
                  <c:v>Database Connectivity</c:v>
                </c:pt>
                <c:pt idx="4">
                  <c:v>Add Items</c:v>
                </c:pt>
                <c:pt idx="5">
                  <c:v>Update Items</c:v>
                </c:pt>
                <c:pt idx="6">
                  <c:v>Cart </c:v>
                </c:pt>
                <c:pt idx="7">
                  <c:v>Payment</c:v>
                </c:pt>
                <c:pt idx="8">
                  <c:v>Feedback &amp; Review</c:v>
                </c:pt>
              </c:strCache>
            </c:strRef>
          </c:cat>
          <c:val>
            <c:numRef>
              <c:f>Sheet1!$B$2:$B$10</c:f>
              <c:numCache>
                <c:formatCode>d\-mmm</c:formatCode>
                <c:ptCount val="9"/>
                <c:pt idx="0">
                  <c:v>44809</c:v>
                </c:pt>
                <c:pt idx="1">
                  <c:v>44813</c:v>
                </c:pt>
                <c:pt idx="2">
                  <c:v>44816</c:v>
                </c:pt>
                <c:pt idx="3">
                  <c:v>44818</c:v>
                </c:pt>
                <c:pt idx="4">
                  <c:v>44819</c:v>
                </c:pt>
                <c:pt idx="5">
                  <c:v>44821</c:v>
                </c:pt>
                <c:pt idx="6">
                  <c:v>44823</c:v>
                </c:pt>
                <c:pt idx="7">
                  <c:v>44827</c:v>
                </c:pt>
                <c:pt idx="8">
                  <c:v>44829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7-4E00-9DAA-1E79148388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Days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Home Page</c:v>
                </c:pt>
                <c:pt idx="1">
                  <c:v>User SignUp/LogIn</c:v>
                </c:pt>
                <c:pt idx="2">
                  <c:v>Admin Panel</c:v>
                </c:pt>
                <c:pt idx="3">
                  <c:v>Database Connectivity</c:v>
                </c:pt>
                <c:pt idx="4">
                  <c:v>Add Items</c:v>
                </c:pt>
                <c:pt idx="5">
                  <c:v>Update Items</c:v>
                </c:pt>
                <c:pt idx="6">
                  <c:v>Cart </c:v>
                </c:pt>
                <c:pt idx="7">
                  <c:v>Payment</c:v>
                </c:pt>
                <c:pt idx="8">
                  <c:v>Feedback &amp; Review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D7-4E00-9DAA-1E7914838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0170016"/>
        <c:axId val="82482928"/>
      </c:barChart>
      <c:catAx>
        <c:axId val="150170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82928"/>
        <c:crosses val="autoZero"/>
        <c:auto val="1"/>
        <c:lblAlgn val="ctr"/>
        <c:lblOffset val="100"/>
        <c:noMultiLvlLbl val="0"/>
      </c:catAx>
      <c:valAx>
        <c:axId val="82482928"/>
        <c:scaling>
          <c:orientation val="minMax"/>
          <c:min val="44809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70016"/>
        <c:crosses val="autoZero"/>
        <c:crossBetween val="between"/>
      </c:valAx>
      <c:spPr>
        <a:solidFill>
          <a:schemeClr val="bg1">
            <a:lumMod val="75000"/>
            <a:lumOff val="2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50800" dir="5400000" algn="ctr" rotWithShape="0">
        <a:schemeClr val="bg1">
          <a:alpha val="0"/>
        </a:schemeClr>
      </a:outerShdw>
    </a:effectLst>
    <a:scene3d>
      <a:camera prst="orthographicFront"/>
      <a:lightRig rig="threePt" dir="t"/>
    </a:scene3d>
  </c:spPr>
  <c:txPr>
    <a:bodyPr/>
    <a:lstStyle/>
    <a:p>
      <a:pPr>
        <a:defRPr sz="1200" b="1" i="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5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3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29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68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68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25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6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7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7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1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7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6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3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7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2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8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62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26A3-D716-CBA2-B18F-7E009D2F5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64144"/>
            <a:ext cx="8557361" cy="3205212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>
                <a:latin typeface="Algerian" panose="04020705040A02060702" pitchFamily="82" charset="0"/>
              </a:rPr>
              <a:t>E-Commerce Website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“Gadget Godown”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EFB9B-E118-469C-A077-8BE46E1B5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2103" y="3965098"/>
            <a:ext cx="4269897" cy="2892902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en-IN" sz="3100" u="sng" dirty="0">
                <a:solidFill>
                  <a:schemeClr val="bg1"/>
                </a:solidFill>
                <a:latin typeface="Algerian" panose="04020705040A02060702" pitchFamily="82" charset="0"/>
              </a:rPr>
              <a:t>Group members</a:t>
            </a:r>
            <a:r>
              <a:rPr lang="en-IN" sz="3100" dirty="0">
                <a:solidFill>
                  <a:schemeClr val="bg1"/>
                </a:solidFill>
                <a:latin typeface="Algerian" panose="04020705040A02060702" pitchFamily="82" charset="0"/>
              </a:rPr>
              <a:t>: </a:t>
            </a:r>
          </a:p>
          <a:p>
            <a:pPr algn="ctr"/>
            <a:r>
              <a:rPr lang="en-IN" sz="3100" dirty="0">
                <a:solidFill>
                  <a:schemeClr val="bg1"/>
                </a:solidFill>
                <a:latin typeface="Algerian" panose="04020705040A02060702" pitchFamily="82" charset="0"/>
              </a:rPr>
              <a:t>Yash Verma</a:t>
            </a:r>
          </a:p>
          <a:p>
            <a:pPr algn="ctr"/>
            <a:r>
              <a:rPr lang="en-IN" sz="3100" dirty="0">
                <a:solidFill>
                  <a:schemeClr val="bg1"/>
                </a:solidFill>
                <a:latin typeface="Algerian" panose="04020705040A02060702" pitchFamily="82" charset="0"/>
              </a:rPr>
              <a:t>Deepshikha Singh</a:t>
            </a:r>
          </a:p>
          <a:p>
            <a:pPr algn="ctr"/>
            <a:r>
              <a:rPr lang="en-IN" sz="3100" dirty="0">
                <a:solidFill>
                  <a:schemeClr val="bg1"/>
                </a:solidFill>
                <a:latin typeface="Algerian" panose="04020705040A02060702" pitchFamily="82" charset="0"/>
              </a:rPr>
              <a:t>Akhil Trivedi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730B2-8CE8-4C0E-7F9D-5460001E1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853" y="330174"/>
            <a:ext cx="3240294" cy="177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3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FA15-A68D-7F0E-16F8-6AA6244D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147" y="278746"/>
            <a:ext cx="3304074" cy="778427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7602-E886-E27A-E009-992E66843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057172"/>
            <a:ext cx="10062392" cy="534362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The “Online Shopping System” has been developed to override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the problems prevailing in the practicing manual system. This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software is supported to eliminate and in some cases reduce the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hardships faced by the existing system. Moreover this system is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designed for the particular need of the company to carry out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operations in a smooth and effective manner.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29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B166-4760-FBD6-10B4-716BAD77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7887"/>
          </a:xfrm>
        </p:spPr>
        <p:txBody>
          <a:bodyPr/>
          <a:lstStyle/>
          <a:p>
            <a:pPr algn="ctr"/>
            <a:r>
              <a:rPr lang="en-IN" dirty="0"/>
              <a:t>            </a:t>
            </a:r>
            <a:r>
              <a:rPr lang="en-IN" dirty="0">
                <a:latin typeface="Algerian" panose="04020705040A02060702" pitchFamily="82" charset="0"/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55EB-CCDF-E32C-8D54-BB8FBB6F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487"/>
            <a:ext cx="8596668" cy="45038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used under this are: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Required are: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Chrome.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4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FCE3-7A06-C50F-E941-9C16ECCA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                  </a:t>
            </a:r>
            <a:r>
              <a:rPr lang="en-IN" dirty="0">
                <a:latin typeface="Algerian" panose="04020705040A02060702" pitchFamily="82" charset="0"/>
              </a:rPr>
              <a:t>Modules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3FB4-08D2-AC8E-3D26-C3747E323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628" y="2176757"/>
            <a:ext cx="9145784" cy="3115434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Shopping management-Used for managing the shopping Details.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Module-Used for managing the details of customer.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Delivery Module-Used for managing the details of delivery.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 Module-Used for managing the Payment information.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Module-Used for managing the login details.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58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D8B0-1BB2-13F0-5A20-E027700B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                 </a:t>
            </a:r>
            <a:r>
              <a:rPr lang="en-IN" dirty="0">
                <a:latin typeface="Algerian" panose="04020705040A02060702" pitchFamily="82" charset="0"/>
              </a:rPr>
              <a:t>Hardware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DFD7-C08D-22E6-71A7-6F4F908F9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Hardware specifications required for installing all the required software environment and tools: </a:t>
            </a:r>
          </a:p>
          <a:p>
            <a:r>
              <a:rPr lang="en-IN" dirty="0"/>
              <a:t>Processor – Intel i3 5</a:t>
            </a:r>
            <a:r>
              <a:rPr lang="en-IN" baseline="30000" dirty="0"/>
              <a:t>th</a:t>
            </a:r>
            <a:r>
              <a:rPr lang="en-IN" dirty="0"/>
              <a:t> generation or higher</a:t>
            </a:r>
          </a:p>
          <a:p>
            <a:r>
              <a:rPr lang="en-IN" dirty="0"/>
              <a:t>RAM – Minimum 4 GB, recommended 8 GB</a:t>
            </a:r>
          </a:p>
          <a:p>
            <a:r>
              <a:rPr lang="en-IN" dirty="0"/>
              <a:t>Disk Space – Minimum 10 GB of free disk space</a:t>
            </a:r>
          </a:p>
        </p:txBody>
      </p:sp>
    </p:spTree>
    <p:extLst>
      <p:ext uri="{BB962C8B-B14F-4D97-AF65-F5344CB8AC3E}">
        <p14:creationId xmlns:p14="http://schemas.microsoft.com/office/powerpoint/2010/main" val="261209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D882-0EFF-0F74-3FB0-C02AD0C6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                      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64D68-9539-9A61-7A5B-38FDECBC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Software environment used for developing the application: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Operating System – Windows 10/11 or Ubuntu 18.04 or above.</a:t>
            </a:r>
          </a:p>
          <a:p>
            <a:r>
              <a:rPr lang="en-IN" dirty="0"/>
              <a:t>Code Editor – Microsoft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16562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2C90-3B3C-614E-E4E9-8F7749E6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Gantt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7C1385-5958-38DF-D3E4-A47C99753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193417"/>
              </p:ext>
            </p:extLst>
          </p:nvPr>
        </p:nvGraphicFramePr>
        <p:xfrm>
          <a:off x="1141413" y="1333500"/>
          <a:ext cx="9906000" cy="518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849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6DF8-CBB6-F327-AB75-0C71CB05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20114"/>
            <a:ext cx="9905998" cy="3207086"/>
          </a:xfrm>
        </p:spPr>
        <p:txBody>
          <a:bodyPr>
            <a:normAutofit/>
          </a:bodyPr>
          <a:lstStyle/>
          <a:p>
            <a:pPr algn="ctr"/>
            <a:r>
              <a:rPr lang="en-IN" sz="8000" dirty="0"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29414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250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Calibri</vt:lpstr>
      <vt:lpstr>Symbol</vt:lpstr>
      <vt:lpstr>Times New Roman</vt:lpstr>
      <vt:lpstr>Trebuchet MS</vt:lpstr>
      <vt:lpstr>Wingdings 3</vt:lpstr>
      <vt:lpstr>Facet</vt:lpstr>
      <vt:lpstr>             E-Commerce Website “Gadget Godown”</vt:lpstr>
      <vt:lpstr>Introduction</vt:lpstr>
      <vt:lpstr>            Technologies</vt:lpstr>
      <vt:lpstr>                   Modules Description</vt:lpstr>
      <vt:lpstr>                  Hardware requirements </vt:lpstr>
      <vt:lpstr>                      Software requirements</vt:lpstr>
      <vt:lpstr>Gantt chart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Food Delivery Website</dc:title>
  <dc:creator>Atif Ali</dc:creator>
  <cp:lastModifiedBy>Akhil Trivedi</cp:lastModifiedBy>
  <cp:revision>21</cp:revision>
  <dcterms:created xsi:type="dcterms:W3CDTF">2022-09-09T11:13:22Z</dcterms:created>
  <dcterms:modified xsi:type="dcterms:W3CDTF">2022-09-09T17:37:19Z</dcterms:modified>
</cp:coreProperties>
</file>