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445" y="10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5814" y="994283"/>
            <a:ext cx="427237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557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557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D2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557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D2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4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9424" y="488529"/>
            <a:ext cx="17451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C557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9374" y="1524803"/>
            <a:ext cx="4025251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9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1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hyperlink" Target="https://stories.freepik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5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hyperlink" Target="http://bit.ly/2TtBDfr" TargetMode="External"/><Relationship Id="rId5" Type="http://schemas.openxmlformats.org/officeDocument/2006/relationships/image" Target="../media/image54.png"/><Relationship Id="rId15" Type="http://schemas.openxmlformats.org/officeDocument/2006/relationships/image" Target="../media/image60.png"/><Relationship Id="rId10" Type="http://schemas.openxmlformats.org/officeDocument/2006/relationships/hyperlink" Target="http://bit.ly/2TyoMsr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://bit.ly/2Tynxth" TargetMode="External"/><Relationship Id="rId14" Type="http://schemas.openxmlformats.org/officeDocument/2006/relationships/image" Target="../media/image5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4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17885" y="65764"/>
            <a:ext cx="1026160" cy="1211580"/>
            <a:chOff x="8117885" y="65764"/>
            <a:chExt cx="1026160" cy="1211580"/>
          </a:xfrm>
        </p:grpSpPr>
        <p:sp>
          <p:nvSpPr>
            <p:cNvPr id="4" name="object 4"/>
            <p:cNvSpPr/>
            <p:nvPr/>
          </p:nvSpPr>
          <p:spPr>
            <a:xfrm>
              <a:off x="8117885" y="65764"/>
              <a:ext cx="1026160" cy="1211580"/>
            </a:xfrm>
            <a:custGeom>
              <a:avLst/>
              <a:gdLst/>
              <a:ahLst/>
              <a:cxnLst/>
              <a:rect l="l" t="t" r="r" b="b"/>
              <a:pathLst>
                <a:path w="1026159" h="1211580">
                  <a:moveTo>
                    <a:pt x="227286" y="928369"/>
                  </a:moveTo>
                  <a:lnTo>
                    <a:pt x="183883" y="928369"/>
                  </a:lnTo>
                  <a:lnTo>
                    <a:pt x="200245" y="922019"/>
                  </a:lnTo>
                  <a:lnTo>
                    <a:pt x="214843" y="913129"/>
                  </a:lnTo>
                  <a:lnTo>
                    <a:pt x="228671" y="904239"/>
                  </a:lnTo>
                  <a:lnTo>
                    <a:pt x="242720" y="894079"/>
                  </a:lnTo>
                  <a:lnTo>
                    <a:pt x="233197" y="876299"/>
                  </a:lnTo>
                  <a:lnTo>
                    <a:pt x="228998" y="858519"/>
                  </a:lnTo>
                  <a:lnTo>
                    <a:pt x="231506" y="842009"/>
                  </a:lnTo>
                  <a:lnTo>
                    <a:pt x="242109" y="824229"/>
                  </a:lnTo>
                  <a:lnTo>
                    <a:pt x="245573" y="820419"/>
                  </a:lnTo>
                  <a:lnTo>
                    <a:pt x="245324" y="816609"/>
                  </a:lnTo>
                  <a:lnTo>
                    <a:pt x="242844" y="812799"/>
                  </a:lnTo>
                  <a:lnTo>
                    <a:pt x="229656" y="784859"/>
                  </a:lnTo>
                  <a:lnTo>
                    <a:pt x="219339" y="755649"/>
                  </a:lnTo>
                  <a:lnTo>
                    <a:pt x="208750" y="725169"/>
                  </a:lnTo>
                  <a:lnTo>
                    <a:pt x="194746" y="697229"/>
                  </a:lnTo>
                  <a:lnTo>
                    <a:pt x="177953" y="673099"/>
                  </a:lnTo>
                  <a:lnTo>
                    <a:pt x="159302" y="651509"/>
                  </a:lnTo>
                  <a:lnTo>
                    <a:pt x="139848" y="628649"/>
                  </a:lnTo>
                  <a:lnTo>
                    <a:pt x="120649" y="607059"/>
                  </a:lnTo>
                  <a:lnTo>
                    <a:pt x="97658" y="567689"/>
                  </a:lnTo>
                  <a:lnTo>
                    <a:pt x="89527" y="527049"/>
                  </a:lnTo>
                  <a:lnTo>
                    <a:pt x="96878" y="486409"/>
                  </a:lnTo>
                  <a:lnTo>
                    <a:pt x="120332" y="447039"/>
                  </a:lnTo>
                  <a:lnTo>
                    <a:pt x="151802" y="411479"/>
                  </a:lnTo>
                  <a:lnTo>
                    <a:pt x="183786" y="374649"/>
                  </a:lnTo>
                  <a:lnTo>
                    <a:pt x="216211" y="340359"/>
                  </a:lnTo>
                  <a:lnTo>
                    <a:pt x="249006" y="304799"/>
                  </a:lnTo>
                  <a:lnTo>
                    <a:pt x="282100" y="270509"/>
                  </a:lnTo>
                  <a:lnTo>
                    <a:pt x="315421" y="234949"/>
                  </a:lnTo>
                  <a:lnTo>
                    <a:pt x="440980" y="106679"/>
                  </a:lnTo>
                  <a:lnTo>
                    <a:pt x="493234" y="58419"/>
                  </a:lnTo>
                  <a:lnTo>
                    <a:pt x="532058" y="26669"/>
                  </a:lnTo>
                  <a:lnTo>
                    <a:pt x="569645" y="7619"/>
                  </a:lnTo>
                  <a:lnTo>
                    <a:pt x="594723" y="0"/>
                  </a:lnTo>
                  <a:lnTo>
                    <a:pt x="618241" y="0"/>
                  </a:lnTo>
                  <a:lnTo>
                    <a:pt x="640558" y="7619"/>
                  </a:lnTo>
                  <a:lnTo>
                    <a:pt x="654227" y="16509"/>
                  </a:lnTo>
                  <a:lnTo>
                    <a:pt x="611666" y="16509"/>
                  </a:lnTo>
                  <a:lnTo>
                    <a:pt x="591052" y="20319"/>
                  </a:lnTo>
                  <a:lnTo>
                    <a:pt x="535602" y="52069"/>
                  </a:lnTo>
                  <a:lnTo>
                    <a:pt x="481188" y="100329"/>
                  </a:lnTo>
                  <a:lnTo>
                    <a:pt x="421274" y="160019"/>
                  </a:lnTo>
                  <a:lnTo>
                    <a:pt x="318302" y="266699"/>
                  </a:lnTo>
                  <a:lnTo>
                    <a:pt x="250614" y="337819"/>
                  </a:lnTo>
                  <a:lnTo>
                    <a:pt x="217209" y="373379"/>
                  </a:lnTo>
                  <a:lnTo>
                    <a:pt x="184162" y="410209"/>
                  </a:lnTo>
                  <a:lnTo>
                    <a:pt x="151524" y="447039"/>
                  </a:lnTo>
                  <a:lnTo>
                    <a:pt x="123650" y="487679"/>
                  </a:lnTo>
                  <a:lnTo>
                    <a:pt x="114010" y="525779"/>
                  </a:lnTo>
                  <a:lnTo>
                    <a:pt x="122641" y="565149"/>
                  </a:lnTo>
                  <a:lnTo>
                    <a:pt x="149578" y="605789"/>
                  </a:lnTo>
                  <a:lnTo>
                    <a:pt x="181265" y="646429"/>
                  </a:lnTo>
                  <a:lnTo>
                    <a:pt x="209496" y="688339"/>
                  </a:lnTo>
                  <a:lnTo>
                    <a:pt x="233563" y="732789"/>
                  </a:lnTo>
                  <a:lnTo>
                    <a:pt x="252757" y="781049"/>
                  </a:lnTo>
                  <a:lnTo>
                    <a:pt x="259765" y="798829"/>
                  </a:lnTo>
                  <a:lnTo>
                    <a:pt x="268903" y="815339"/>
                  </a:lnTo>
                  <a:lnTo>
                    <a:pt x="279996" y="829309"/>
                  </a:lnTo>
                  <a:lnTo>
                    <a:pt x="283859" y="833119"/>
                  </a:lnTo>
                  <a:lnTo>
                    <a:pt x="258261" y="833119"/>
                  </a:lnTo>
                  <a:lnTo>
                    <a:pt x="251496" y="848359"/>
                  </a:lnTo>
                  <a:lnTo>
                    <a:pt x="250286" y="861059"/>
                  </a:lnTo>
                  <a:lnTo>
                    <a:pt x="254612" y="872489"/>
                  </a:lnTo>
                  <a:lnTo>
                    <a:pt x="264457" y="885189"/>
                  </a:lnTo>
                  <a:lnTo>
                    <a:pt x="265345" y="886459"/>
                  </a:lnTo>
                  <a:lnTo>
                    <a:pt x="267104" y="887729"/>
                  </a:lnTo>
                  <a:lnTo>
                    <a:pt x="275332" y="892809"/>
                  </a:lnTo>
                  <a:lnTo>
                    <a:pt x="283168" y="894079"/>
                  </a:lnTo>
                  <a:lnTo>
                    <a:pt x="320262" y="894079"/>
                  </a:lnTo>
                  <a:lnTo>
                    <a:pt x="308157" y="902969"/>
                  </a:lnTo>
                  <a:lnTo>
                    <a:pt x="285847" y="906779"/>
                  </a:lnTo>
                  <a:lnTo>
                    <a:pt x="262719" y="909319"/>
                  </a:lnTo>
                  <a:lnTo>
                    <a:pt x="241246" y="918209"/>
                  </a:lnTo>
                  <a:lnTo>
                    <a:pt x="233424" y="923289"/>
                  </a:lnTo>
                  <a:lnTo>
                    <a:pt x="227286" y="928369"/>
                  </a:lnTo>
                  <a:close/>
                </a:path>
                <a:path w="1026159" h="1211580">
                  <a:moveTo>
                    <a:pt x="1026114" y="364489"/>
                  </a:moveTo>
                  <a:lnTo>
                    <a:pt x="1021463" y="359409"/>
                  </a:lnTo>
                  <a:lnTo>
                    <a:pt x="998376" y="337819"/>
                  </a:lnTo>
                  <a:lnTo>
                    <a:pt x="975686" y="317499"/>
                  </a:lnTo>
                  <a:lnTo>
                    <a:pt x="953816" y="297179"/>
                  </a:lnTo>
                  <a:lnTo>
                    <a:pt x="939896" y="285749"/>
                  </a:lnTo>
                  <a:lnTo>
                    <a:pt x="902639" y="252729"/>
                  </a:lnTo>
                  <a:lnTo>
                    <a:pt x="897263" y="247649"/>
                  </a:lnTo>
                  <a:lnTo>
                    <a:pt x="892167" y="243839"/>
                  </a:lnTo>
                  <a:lnTo>
                    <a:pt x="887362" y="238759"/>
                  </a:lnTo>
                  <a:lnTo>
                    <a:pt x="882861" y="234949"/>
                  </a:lnTo>
                  <a:lnTo>
                    <a:pt x="852435" y="208279"/>
                  </a:lnTo>
                  <a:lnTo>
                    <a:pt x="771507" y="135889"/>
                  </a:lnTo>
                  <a:lnTo>
                    <a:pt x="741035" y="109219"/>
                  </a:lnTo>
                  <a:lnTo>
                    <a:pt x="711677" y="83819"/>
                  </a:lnTo>
                  <a:lnTo>
                    <a:pt x="682872" y="60959"/>
                  </a:lnTo>
                  <a:lnTo>
                    <a:pt x="654064" y="36829"/>
                  </a:lnTo>
                  <a:lnTo>
                    <a:pt x="631455" y="21589"/>
                  </a:lnTo>
                  <a:lnTo>
                    <a:pt x="611666" y="16509"/>
                  </a:lnTo>
                  <a:lnTo>
                    <a:pt x="654227" y="16509"/>
                  </a:lnTo>
                  <a:lnTo>
                    <a:pt x="662037" y="21589"/>
                  </a:lnTo>
                  <a:lnTo>
                    <a:pt x="701674" y="54609"/>
                  </a:lnTo>
                  <a:lnTo>
                    <a:pt x="741072" y="86359"/>
                  </a:lnTo>
                  <a:lnTo>
                    <a:pt x="780224" y="119379"/>
                  </a:lnTo>
                  <a:lnTo>
                    <a:pt x="819121" y="153669"/>
                  </a:lnTo>
                  <a:lnTo>
                    <a:pt x="857757" y="186689"/>
                  </a:lnTo>
                  <a:lnTo>
                    <a:pt x="889744" y="215899"/>
                  </a:lnTo>
                  <a:lnTo>
                    <a:pt x="921535" y="243839"/>
                  </a:lnTo>
                  <a:lnTo>
                    <a:pt x="984529" y="302259"/>
                  </a:lnTo>
                  <a:lnTo>
                    <a:pt x="1008494" y="323849"/>
                  </a:lnTo>
                  <a:lnTo>
                    <a:pt x="1026114" y="340359"/>
                  </a:lnTo>
                  <a:lnTo>
                    <a:pt x="1026114" y="364489"/>
                  </a:lnTo>
                  <a:close/>
                </a:path>
                <a:path w="1026159" h="1211580">
                  <a:moveTo>
                    <a:pt x="687580" y="981709"/>
                  </a:moveTo>
                  <a:lnTo>
                    <a:pt x="630237" y="981709"/>
                  </a:lnTo>
                  <a:lnTo>
                    <a:pt x="667020" y="967739"/>
                  </a:lnTo>
                  <a:lnTo>
                    <a:pt x="702165" y="938529"/>
                  </a:lnTo>
                  <a:lnTo>
                    <a:pt x="734846" y="900429"/>
                  </a:lnTo>
                  <a:lnTo>
                    <a:pt x="767153" y="862329"/>
                  </a:lnTo>
                  <a:lnTo>
                    <a:pt x="799118" y="824229"/>
                  </a:lnTo>
                  <a:lnTo>
                    <a:pt x="830775" y="786129"/>
                  </a:lnTo>
                  <a:lnTo>
                    <a:pt x="893293" y="709929"/>
                  </a:lnTo>
                  <a:lnTo>
                    <a:pt x="924220" y="670559"/>
                  </a:lnTo>
                  <a:lnTo>
                    <a:pt x="954970" y="632459"/>
                  </a:lnTo>
                  <a:lnTo>
                    <a:pt x="985575" y="593089"/>
                  </a:lnTo>
                  <a:lnTo>
                    <a:pt x="1006816" y="565149"/>
                  </a:lnTo>
                  <a:lnTo>
                    <a:pt x="1026114" y="538479"/>
                  </a:lnTo>
                  <a:lnTo>
                    <a:pt x="1026114" y="576579"/>
                  </a:lnTo>
                  <a:lnTo>
                    <a:pt x="1002024" y="608329"/>
                  </a:lnTo>
                  <a:lnTo>
                    <a:pt x="970629" y="650239"/>
                  </a:lnTo>
                  <a:lnTo>
                    <a:pt x="938886" y="690879"/>
                  </a:lnTo>
                  <a:lnTo>
                    <a:pt x="906788" y="730249"/>
                  </a:lnTo>
                  <a:lnTo>
                    <a:pt x="874324" y="770889"/>
                  </a:lnTo>
                  <a:lnTo>
                    <a:pt x="841484" y="810259"/>
                  </a:lnTo>
                  <a:lnTo>
                    <a:pt x="808260" y="849629"/>
                  </a:lnTo>
                  <a:lnTo>
                    <a:pt x="774643" y="888999"/>
                  </a:lnTo>
                  <a:lnTo>
                    <a:pt x="740621" y="928369"/>
                  </a:lnTo>
                  <a:lnTo>
                    <a:pt x="706187" y="966469"/>
                  </a:lnTo>
                  <a:lnTo>
                    <a:pt x="687580" y="981709"/>
                  </a:lnTo>
                  <a:close/>
                </a:path>
                <a:path w="1026159" h="1211580">
                  <a:moveTo>
                    <a:pt x="116435" y="966469"/>
                  </a:moveTo>
                  <a:lnTo>
                    <a:pt x="92865" y="966469"/>
                  </a:lnTo>
                  <a:lnTo>
                    <a:pt x="69299" y="963929"/>
                  </a:lnTo>
                  <a:lnTo>
                    <a:pt x="34166" y="948689"/>
                  </a:lnTo>
                  <a:lnTo>
                    <a:pt x="7321" y="918209"/>
                  </a:lnTo>
                  <a:lnTo>
                    <a:pt x="0" y="886459"/>
                  </a:lnTo>
                  <a:lnTo>
                    <a:pt x="1946" y="862329"/>
                  </a:lnTo>
                  <a:lnTo>
                    <a:pt x="11869" y="839469"/>
                  </a:lnTo>
                  <a:lnTo>
                    <a:pt x="28502" y="820419"/>
                  </a:lnTo>
                  <a:lnTo>
                    <a:pt x="50677" y="808989"/>
                  </a:lnTo>
                  <a:lnTo>
                    <a:pt x="74063" y="803909"/>
                  </a:lnTo>
                  <a:lnTo>
                    <a:pt x="97624" y="806449"/>
                  </a:lnTo>
                  <a:lnTo>
                    <a:pt x="120083" y="815339"/>
                  </a:lnTo>
                  <a:lnTo>
                    <a:pt x="129212" y="821689"/>
                  </a:lnTo>
                  <a:lnTo>
                    <a:pt x="64289" y="821689"/>
                  </a:lnTo>
                  <a:lnTo>
                    <a:pt x="45938" y="828039"/>
                  </a:lnTo>
                  <a:lnTo>
                    <a:pt x="31065" y="839469"/>
                  </a:lnTo>
                  <a:lnTo>
                    <a:pt x="21647" y="853439"/>
                  </a:lnTo>
                  <a:lnTo>
                    <a:pt x="17102" y="868679"/>
                  </a:lnTo>
                  <a:lnTo>
                    <a:pt x="16850" y="886459"/>
                  </a:lnTo>
                  <a:lnTo>
                    <a:pt x="18945" y="899159"/>
                  </a:lnTo>
                  <a:lnTo>
                    <a:pt x="41409" y="933449"/>
                  </a:lnTo>
                  <a:lnTo>
                    <a:pt x="86330" y="948689"/>
                  </a:lnTo>
                  <a:lnTo>
                    <a:pt x="194751" y="948689"/>
                  </a:lnTo>
                  <a:lnTo>
                    <a:pt x="189705" y="955039"/>
                  </a:lnTo>
                  <a:lnTo>
                    <a:pt x="188751" y="958849"/>
                  </a:lnTo>
                  <a:lnTo>
                    <a:pt x="165706" y="958849"/>
                  </a:lnTo>
                  <a:lnTo>
                    <a:pt x="140539" y="963929"/>
                  </a:lnTo>
                  <a:lnTo>
                    <a:pt x="116435" y="966469"/>
                  </a:lnTo>
                  <a:close/>
                </a:path>
                <a:path w="1026159" h="1211580">
                  <a:moveTo>
                    <a:pt x="194751" y="948689"/>
                  </a:moveTo>
                  <a:lnTo>
                    <a:pt x="111504" y="948689"/>
                  </a:lnTo>
                  <a:lnTo>
                    <a:pt x="136977" y="944879"/>
                  </a:lnTo>
                  <a:lnTo>
                    <a:pt x="162931" y="938529"/>
                  </a:lnTo>
                  <a:lnTo>
                    <a:pt x="153707" y="883919"/>
                  </a:lnTo>
                  <a:lnTo>
                    <a:pt x="124296" y="839469"/>
                  </a:lnTo>
                  <a:lnTo>
                    <a:pt x="83737" y="821689"/>
                  </a:lnTo>
                  <a:lnTo>
                    <a:pt x="129212" y="821689"/>
                  </a:lnTo>
                  <a:lnTo>
                    <a:pt x="164920" y="862329"/>
                  </a:lnTo>
                  <a:lnTo>
                    <a:pt x="179552" y="905509"/>
                  </a:lnTo>
                  <a:lnTo>
                    <a:pt x="183883" y="928369"/>
                  </a:lnTo>
                  <a:lnTo>
                    <a:pt x="227286" y="928369"/>
                  </a:lnTo>
                  <a:lnTo>
                    <a:pt x="225752" y="929639"/>
                  </a:lnTo>
                  <a:lnTo>
                    <a:pt x="217780" y="934719"/>
                  </a:lnTo>
                  <a:lnTo>
                    <a:pt x="209056" y="938529"/>
                  </a:lnTo>
                  <a:lnTo>
                    <a:pt x="196769" y="946149"/>
                  </a:lnTo>
                  <a:lnTo>
                    <a:pt x="194751" y="948689"/>
                  </a:lnTo>
                  <a:close/>
                </a:path>
                <a:path w="1026159" h="1211580">
                  <a:moveTo>
                    <a:pt x="320262" y="894079"/>
                  </a:moveTo>
                  <a:lnTo>
                    <a:pt x="283168" y="894079"/>
                  </a:lnTo>
                  <a:lnTo>
                    <a:pt x="291057" y="891539"/>
                  </a:lnTo>
                  <a:lnTo>
                    <a:pt x="299450" y="885189"/>
                  </a:lnTo>
                  <a:lnTo>
                    <a:pt x="305049" y="877569"/>
                  </a:lnTo>
                  <a:lnTo>
                    <a:pt x="305834" y="871219"/>
                  </a:lnTo>
                  <a:lnTo>
                    <a:pt x="303140" y="864869"/>
                  </a:lnTo>
                  <a:lnTo>
                    <a:pt x="298301" y="859789"/>
                  </a:lnTo>
                  <a:lnTo>
                    <a:pt x="296134" y="858519"/>
                  </a:lnTo>
                  <a:lnTo>
                    <a:pt x="293762" y="855979"/>
                  </a:lnTo>
                  <a:lnTo>
                    <a:pt x="288171" y="850899"/>
                  </a:lnTo>
                  <a:lnTo>
                    <a:pt x="284886" y="848359"/>
                  </a:lnTo>
                  <a:lnTo>
                    <a:pt x="281525" y="845819"/>
                  </a:lnTo>
                  <a:lnTo>
                    <a:pt x="276402" y="840739"/>
                  </a:lnTo>
                  <a:lnTo>
                    <a:pt x="270944" y="836929"/>
                  </a:lnTo>
                  <a:lnTo>
                    <a:pt x="264960" y="834389"/>
                  </a:lnTo>
                  <a:lnTo>
                    <a:pt x="258261" y="833119"/>
                  </a:lnTo>
                  <a:lnTo>
                    <a:pt x="283859" y="833119"/>
                  </a:lnTo>
                  <a:lnTo>
                    <a:pt x="323363" y="862329"/>
                  </a:lnTo>
                  <a:lnTo>
                    <a:pt x="410511" y="888999"/>
                  </a:lnTo>
                  <a:lnTo>
                    <a:pt x="327179" y="888999"/>
                  </a:lnTo>
                  <a:lnTo>
                    <a:pt x="320262" y="894079"/>
                  </a:lnTo>
                  <a:close/>
                </a:path>
                <a:path w="1026159" h="1211580">
                  <a:moveTo>
                    <a:pt x="632983" y="1005839"/>
                  </a:moveTo>
                  <a:lnTo>
                    <a:pt x="591564" y="1003299"/>
                  </a:lnTo>
                  <a:lnTo>
                    <a:pt x="550463" y="986789"/>
                  </a:lnTo>
                  <a:lnTo>
                    <a:pt x="483351" y="941069"/>
                  </a:lnTo>
                  <a:lnTo>
                    <a:pt x="448378" y="922019"/>
                  </a:lnTo>
                  <a:lnTo>
                    <a:pt x="410258" y="909319"/>
                  </a:lnTo>
                  <a:lnTo>
                    <a:pt x="389489" y="904239"/>
                  </a:lnTo>
                  <a:lnTo>
                    <a:pt x="368511" y="901699"/>
                  </a:lnTo>
                  <a:lnTo>
                    <a:pt x="348007" y="896619"/>
                  </a:lnTo>
                  <a:lnTo>
                    <a:pt x="328657" y="888999"/>
                  </a:lnTo>
                  <a:lnTo>
                    <a:pt x="410511" y="888999"/>
                  </a:lnTo>
                  <a:lnTo>
                    <a:pt x="459112" y="908049"/>
                  </a:lnTo>
                  <a:lnTo>
                    <a:pt x="505479" y="932179"/>
                  </a:lnTo>
                  <a:lnTo>
                    <a:pt x="550275" y="958849"/>
                  </a:lnTo>
                  <a:lnTo>
                    <a:pt x="591445" y="979169"/>
                  </a:lnTo>
                  <a:lnTo>
                    <a:pt x="630237" y="981709"/>
                  </a:lnTo>
                  <a:lnTo>
                    <a:pt x="687580" y="981709"/>
                  </a:lnTo>
                  <a:lnTo>
                    <a:pt x="672074" y="994409"/>
                  </a:lnTo>
                  <a:lnTo>
                    <a:pt x="632983" y="1005839"/>
                  </a:lnTo>
                  <a:close/>
                </a:path>
                <a:path w="1026159" h="1211580">
                  <a:moveTo>
                    <a:pt x="321991" y="1211579"/>
                  </a:moveTo>
                  <a:lnTo>
                    <a:pt x="265528" y="1197609"/>
                  </a:lnTo>
                  <a:lnTo>
                    <a:pt x="234769" y="1174749"/>
                  </a:lnTo>
                  <a:lnTo>
                    <a:pt x="224620" y="1163319"/>
                  </a:lnTo>
                  <a:lnTo>
                    <a:pt x="219776" y="1158239"/>
                  </a:lnTo>
                  <a:lnTo>
                    <a:pt x="183955" y="1093469"/>
                  </a:lnTo>
                  <a:lnTo>
                    <a:pt x="168872" y="1022349"/>
                  </a:lnTo>
                  <a:lnTo>
                    <a:pt x="166511" y="975359"/>
                  </a:lnTo>
                  <a:lnTo>
                    <a:pt x="165706" y="958849"/>
                  </a:lnTo>
                  <a:lnTo>
                    <a:pt x="188751" y="958849"/>
                  </a:lnTo>
                  <a:lnTo>
                    <a:pt x="186841" y="966469"/>
                  </a:lnTo>
                  <a:lnTo>
                    <a:pt x="187155" y="980439"/>
                  </a:lnTo>
                  <a:lnTo>
                    <a:pt x="192032" y="1023619"/>
                  </a:lnTo>
                  <a:lnTo>
                    <a:pt x="200533" y="1065529"/>
                  </a:lnTo>
                  <a:lnTo>
                    <a:pt x="214915" y="1104899"/>
                  </a:lnTo>
                  <a:lnTo>
                    <a:pt x="237431" y="1142999"/>
                  </a:lnTo>
                  <a:lnTo>
                    <a:pt x="247751" y="1154429"/>
                  </a:lnTo>
                  <a:lnTo>
                    <a:pt x="253233" y="1160779"/>
                  </a:lnTo>
                  <a:lnTo>
                    <a:pt x="287031" y="1183639"/>
                  </a:lnTo>
                  <a:lnTo>
                    <a:pt x="321484" y="1189989"/>
                  </a:lnTo>
                  <a:lnTo>
                    <a:pt x="382051" y="1189989"/>
                  </a:lnTo>
                  <a:lnTo>
                    <a:pt x="369475" y="1198879"/>
                  </a:lnTo>
                  <a:lnTo>
                    <a:pt x="351525" y="1206499"/>
                  </a:lnTo>
                  <a:lnTo>
                    <a:pt x="321991" y="1211579"/>
                  </a:lnTo>
                  <a:close/>
                </a:path>
                <a:path w="1026159" h="1211580">
                  <a:moveTo>
                    <a:pt x="382051" y="1189989"/>
                  </a:moveTo>
                  <a:lnTo>
                    <a:pt x="321484" y="1189989"/>
                  </a:lnTo>
                  <a:lnTo>
                    <a:pt x="342240" y="1187449"/>
                  </a:lnTo>
                  <a:lnTo>
                    <a:pt x="360507" y="1181099"/>
                  </a:lnTo>
                  <a:lnTo>
                    <a:pt x="375373" y="1169669"/>
                  </a:lnTo>
                  <a:lnTo>
                    <a:pt x="385925" y="1150619"/>
                  </a:lnTo>
                  <a:lnTo>
                    <a:pt x="388539" y="1144269"/>
                  </a:lnTo>
                  <a:lnTo>
                    <a:pt x="388771" y="1136649"/>
                  </a:lnTo>
                  <a:lnTo>
                    <a:pt x="397131" y="1139189"/>
                  </a:lnTo>
                  <a:lnTo>
                    <a:pt x="399001" y="1139189"/>
                  </a:lnTo>
                  <a:lnTo>
                    <a:pt x="400381" y="1140459"/>
                  </a:lnTo>
                  <a:lnTo>
                    <a:pt x="405250" y="1144269"/>
                  </a:lnTo>
                  <a:lnTo>
                    <a:pt x="403333" y="1150619"/>
                  </a:lnTo>
                  <a:lnTo>
                    <a:pt x="401920" y="1155699"/>
                  </a:lnTo>
                  <a:lnTo>
                    <a:pt x="394659" y="1173479"/>
                  </a:lnTo>
                  <a:lnTo>
                    <a:pt x="383848" y="1188719"/>
                  </a:lnTo>
                  <a:lnTo>
                    <a:pt x="382051" y="1189989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4890" y="346600"/>
              <a:ext cx="688975" cy="662305"/>
            </a:xfrm>
            <a:custGeom>
              <a:avLst/>
              <a:gdLst/>
              <a:ahLst/>
              <a:cxnLst/>
              <a:rect l="l" t="t" r="r" b="b"/>
              <a:pathLst>
                <a:path w="688975" h="662305">
                  <a:moveTo>
                    <a:pt x="449740" y="661852"/>
                  </a:moveTo>
                  <a:lnTo>
                    <a:pt x="424852" y="658840"/>
                  </a:lnTo>
                  <a:lnTo>
                    <a:pt x="400315" y="649037"/>
                  </a:lnTo>
                  <a:lnTo>
                    <a:pt x="358345" y="627125"/>
                  </a:lnTo>
                  <a:lnTo>
                    <a:pt x="316108" y="606418"/>
                  </a:lnTo>
                  <a:lnTo>
                    <a:pt x="274261" y="585269"/>
                  </a:lnTo>
                  <a:lnTo>
                    <a:pt x="233460" y="562032"/>
                  </a:lnTo>
                  <a:lnTo>
                    <a:pt x="201151" y="540654"/>
                  </a:lnTo>
                  <a:lnTo>
                    <a:pt x="170961" y="516495"/>
                  </a:lnTo>
                  <a:lnTo>
                    <a:pt x="136297" y="481578"/>
                  </a:lnTo>
                  <a:lnTo>
                    <a:pt x="106194" y="441302"/>
                  </a:lnTo>
                  <a:lnTo>
                    <a:pt x="86873" y="411740"/>
                  </a:lnTo>
                  <a:lnTo>
                    <a:pt x="67146" y="382198"/>
                  </a:lnTo>
                  <a:lnTo>
                    <a:pt x="46894" y="352966"/>
                  </a:lnTo>
                  <a:lnTo>
                    <a:pt x="25995" y="324338"/>
                  </a:lnTo>
                  <a:lnTo>
                    <a:pt x="6126" y="288520"/>
                  </a:lnTo>
                  <a:lnTo>
                    <a:pt x="0" y="252609"/>
                  </a:lnTo>
                  <a:lnTo>
                    <a:pt x="9082" y="216722"/>
                  </a:lnTo>
                  <a:lnTo>
                    <a:pt x="34842" y="180974"/>
                  </a:lnTo>
                  <a:lnTo>
                    <a:pt x="73075" y="140117"/>
                  </a:lnTo>
                  <a:lnTo>
                    <a:pt x="110485" y="98413"/>
                  </a:lnTo>
                  <a:lnTo>
                    <a:pt x="147435" y="56042"/>
                  </a:lnTo>
                  <a:lnTo>
                    <a:pt x="184291" y="13184"/>
                  </a:lnTo>
                  <a:lnTo>
                    <a:pt x="194285" y="3674"/>
                  </a:lnTo>
                  <a:lnTo>
                    <a:pt x="203466" y="0"/>
                  </a:lnTo>
                  <a:lnTo>
                    <a:pt x="213436" y="2269"/>
                  </a:lnTo>
                  <a:lnTo>
                    <a:pt x="225796" y="10590"/>
                  </a:lnTo>
                  <a:lnTo>
                    <a:pt x="267345" y="44263"/>
                  </a:lnTo>
                  <a:lnTo>
                    <a:pt x="308262" y="78641"/>
                  </a:lnTo>
                  <a:lnTo>
                    <a:pt x="348716" y="113543"/>
                  </a:lnTo>
                  <a:lnTo>
                    <a:pt x="388878" y="148788"/>
                  </a:lnTo>
                  <a:lnTo>
                    <a:pt x="436914" y="191269"/>
                  </a:lnTo>
                  <a:lnTo>
                    <a:pt x="452930" y="205417"/>
                  </a:lnTo>
                  <a:lnTo>
                    <a:pt x="477322" y="226844"/>
                  </a:lnTo>
                  <a:lnTo>
                    <a:pt x="501662" y="248109"/>
                  </a:lnTo>
                  <a:lnTo>
                    <a:pt x="525913" y="269297"/>
                  </a:lnTo>
                  <a:lnTo>
                    <a:pt x="550040" y="290489"/>
                  </a:lnTo>
                  <a:lnTo>
                    <a:pt x="585920" y="322478"/>
                  </a:lnTo>
                  <a:lnTo>
                    <a:pt x="619003" y="353220"/>
                  </a:lnTo>
                  <a:lnTo>
                    <a:pt x="661175" y="393487"/>
                  </a:lnTo>
                  <a:lnTo>
                    <a:pt x="682403" y="413483"/>
                  </a:lnTo>
                  <a:lnTo>
                    <a:pt x="688595" y="421836"/>
                  </a:lnTo>
                  <a:lnTo>
                    <a:pt x="688604" y="429463"/>
                  </a:lnTo>
                  <a:lnTo>
                    <a:pt x="684686" y="436779"/>
                  </a:lnTo>
                  <a:lnTo>
                    <a:pt x="679100" y="444199"/>
                  </a:lnTo>
                  <a:lnTo>
                    <a:pt x="533236" y="609509"/>
                  </a:lnTo>
                  <a:lnTo>
                    <a:pt x="525497" y="618675"/>
                  </a:lnTo>
                  <a:lnTo>
                    <a:pt x="517561" y="628058"/>
                  </a:lnTo>
                  <a:lnTo>
                    <a:pt x="508899" y="637064"/>
                  </a:lnTo>
                  <a:lnTo>
                    <a:pt x="498985" y="645097"/>
                  </a:lnTo>
                  <a:lnTo>
                    <a:pt x="474583" y="657471"/>
                  </a:lnTo>
                  <a:lnTo>
                    <a:pt x="449740" y="661852"/>
                  </a:lnTo>
                  <a:close/>
                </a:path>
              </a:pathLst>
            </a:custGeom>
            <a:solidFill>
              <a:srgbClr val="E17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7144" y="160942"/>
              <a:ext cx="147323" cy="120962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7344934" y="4759484"/>
            <a:ext cx="901700" cy="217804"/>
          </a:xfrm>
          <a:custGeom>
            <a:avLst/>
            <a:gdLst/>
            <a:ahLst/>
            <a:cxnLst/>
            <a:rect l="l" t="t" r="r" b="b"/>
            <a:pathLst>
              <a:path w="901700" h="217804">
                <a:moveTo>
                  <a:pt x="449543" y="217317"/>
                </a:moveTo>
                <a:lnTo>
                  <a:pt x="439797" y="217317"/>
                </a:lnTo>
                <a:lnTo>
                  <a:pt x="435434" y="212080"/>
                </a:lnTo>
                <a:lnTo>
                  <a:pt x="431106" y="201425"/>
                </a:lnTo>
                <a:lnTo>
                  <a:pt x="414140" y="162685"/>
                </a:lnTo>
                <a:lnTo>
                  <a:pt x="398632" y="123168"/>
                </a:lnTo>
                <a:lnTo>
                  <a:pt x="384325" y="83132"/>
                </a:lnTo>
                <a:lnTo>
                  <a:pt x="370959" y="42837"/>
                </a:lnTo>
                <a:lnTo>
                  <a:pt x="369140" y="37383"/>
                </a:lnTo>
                <a:lnTo>
                  <a:pt x="367285" y="32837"/>
                </a:lnTo>
                <a:lnTo>
                  <a:pt x="364558" y="26437"/>
                </a:lnTo>
                <a:lnTo>
                  <a:pt x="359103" y="28255"/>
                </a:lnTo>
                <a:lnTo>
                  <a:pt x="359103" y="32837"/>
                </a:lnTo>
                <a:lnTo>
                  <a:pt x="357285" y="36474"/>
                </a:lnTo>
                <a:lnTo>
                  <a:pt x="341412" y="65172"/>
                </a:lnTo>
                <a:lnTo>
                  <a:pt x="325375" y="93880"/>
                </a:lnTo>
                <a:lnTo>
                  <a:pt x="309338" y="122596"/>
                </a:lnTo>
                <a:lnTo>
                  <a:pt x="284622" y="164467"/>
                </a:lnTo>
                <a:lnTo>
                  <a:pt x="243354" y="181388"/>
                </a:lnTo>
                <a:lnTo>
                  <a:pt x="187846" y="180322"/>
                </a:lnTo>
                <a:lnTo>
                  <a:pt x="132168" y="178997"/>
                </a:lnTo>
                <a:lnTo>
                  <a:pt x="76489" y="176131"/>
                </a:lnTo>
                <a:lnTo>
                  <a:pt x="20981" y="170442"/>
                </a:lnTo>
                <a:lnTo>
                  <a:pt x="14108" y="170030"/>
                </a:lnTo>
                <a:lnTo>
                  <a:pt x="7068" y="169188"/>
                </a:lnTo>
                <a:lnTo>
                  <a:pt x="1739" y="166464"/>
                </a:lnTo>
                <a:lnTo>
                  <a:pt x="0" y="160406"/>
                </a:lnTo>
                <a:lnTo>
                  <a:pt x="0" y="152296"/>
                </a:lnTo>
                <a:lnTo>
                  <a:pt x="5527" y="150805"/>
                </a:lnTo>
                <a:lnTo>
                  <a:pt x="15199" y="150805"/>
                </a:lnTo>
                <a:lnTo>
                  <a:pt x="18909" y="151314"/>
                </a:lnTo>
                <a:lnTo>
                  <a:pt x="21891" y="151314"/>
                </a:lnTo>
                <a:lnTo>
                  <a:pt x="72320" y="154184"/>
                </a:lnTo>
                <a:lnTo>
                  <a:pt x="122586" y="157228"/>
                </a:lnTo>
                <a:lnTo>
                  <a:pt x="172851" y="160279"/>
                </a:lnTo>
                <a:lnTo>
                  <a:pt x="223280" y="163169"/>
                </a:lnTo>
                <a:lnTo>
                  <a:pt x="227862" y="163460"/>
                </a:lnTo>
                <a:lnTo>
                  <a:pt x="232516" y="163569"/>
                </a:lnTo>
                <a:lnTo>
                  <a:pt x="237245" y="163569"/>
                </a:lnTo>
                <a:lnTo>
                  <a:pt x="244380" y="163507"/>
                </a:lnTo>
                <a:lnTo>
                  <a:pt x="251586" y="163369"/>
                </a:lnTo>
                <a:lnTo>
                  <a:pt x="258840" y="163232"/>
                </a:lnTo>
                <a:lnTo>
                  <a:pt x="266118" y="163169"/>
                </a:lnTo>
                <a:lnTo>
                  <a:pt x="277075" y="138476"/>
                </a:lnTo>
                <a:lnTo>
                  <a:pt x="290169" y="114731"/>
                </a:lnTo>
                <a:lnTo>
                  <a:pt x="304457" y="91504"/>
                </a:lnTo>
                <a:lnTo>
                  <a:pt x="318993" y="68366"/>
                </a:lnTo>
                <a:lnTo>
                  <a:pt x="326529" y="55383"/>
                </a:lnTo>
                <a:lnTo>
                  <a:pt x="334144" y="42397"/>
                </a:lnTo>
                <a:lnTo>
                  <a:pt x="341929" y="29404"/>
                </a:lnTo>
                <a:lnTo>
                  <a:pt x="349976" y="16400"/>
                </a:lnTo>
                <a:lnTo>
                  <a:pt x="353612" y="10036"/>
                </a:lnTo>
                <a:lnTo>
                  <a:pt x="355467" y="0"/>
                </a:lnTo>
                <a:lnTo>
                  <a:pt x="364558" y="0"/>
                </a:lnTo>
                <a:lnTo>
                  <a:pt x="374595" y="909"/>
                </a:lnTo>
                <a:lnTo>
                  <a:pt x="376413" y="10945"/>
                </a:lnTo>
                <a:lnTo>
                  <a:pt x="379141" y="18255"/>
                </a:lnTo>
                <a:lnTo>
                  <a:pt x="390774" y="51065"/>
                </a:lnTo>
                <a:lnTo>
                  <a:pt x="402492" y="83875"/>
                </a:lnTo>
                <a:lnTo>
                  <a:pt x="414380" y="116686"/>
                </a:lnTo>
                <a:lnTo>
                  <a:pt x="426524" y="149496"/>
                </a:lnTo>
                <a:lnTo>
                  <a:pt x="430793" y="161172"/>
                </a:lnTo>
                <a:lnTo>
                  <a:pt x="435311" y="173188"/>
                </a:lnTo>
                <a:lnTo>
                  <a:pt x="439999" y="185886"/>
                </a:lnTo>
                <a:lnTo>
                  <a:pt x="444779" y="199607"/>
                </a:lnTo>
                <a:lnTo>
                  <a:pt x="452115" y="189650"/>
                </a:lnTo>
                <a:lnTo>
                  <a:pt x="459121" y="180120"/>
                </a:lnTo>
                <a:lnTo>
                  <a:pt x="465792" y="170760"/>
                </a:lnTo>
                <a:lnTo>
                  <a:pt x="472126" y="161315"/>
                </a:lnTo>
                <a:lnTo>
                  <a:pt x="481864" y="147139"/>
                </a:lnTo>
                <a:lnTo>
                  <a:pt x="513109" y="106658"/>
                </a:lnTo>
                <a:lnTo>
                  <a:pt x="526419" y="92803"/>
                </a:lnTo>
                <a:lnTo>
                  <a:pt x="536601" y="92803"/>
                </a:lnTo>
                <a:lnTo>
                  <a:pt x="555074" y="129734"/>
                </a:lnTo>
                <a:lnTo>
                  <a:pt x="571837" y="168484"/>
                </a:lnTo>
                <a:lnTo>
                  <a:pt x="580566" y="189570"/>
                </a:lnTo>
                <a:lnTo>
                  <a:pt x="587094" y="175309"/>
                </a:lnTo>
                <a:lnTo>
                  <a:pt x="593103" y="162242"/>
                </a:lnTo>
                <a:lnTo>
                  <a:pt x="598772" y="149856"/>
                </a:lnTo>
                <a:lnTo>
                  <a:pt x="604277" y="137641"/>
                </a:lnTo>
                <a:lnTo>
                  <a:pt x="606822" y="133387"/>
                </a:lnTo>
                <a:lnTo>
                  <a:pt x="609367" y="127531"/>
                </a:lnTo>
                <a:lnTo>
                  <a:pt x="617404" y="127531"/>
                </a:lnTo>
                <a:lnTo>
                  <a:pt x="617949" y="127605"/>
                </a:lnTo>
                <a:lnTo>
                  <a:pt x="630127" y="129530"/>
                </a:lnTo>
                <a:lnTo>
                  <a:pt x="642278" y="130786"/>
                </a:lnTo>
                <a:lnTo>
                  <a:pt x="654401" y="131470"/>
                </a:lnTo>
                <a:lnTo>
                  <a:pt x="666497" y="131677"/>
                </a:lnTo>
                <a:lnTo>
                  <a:pt x="686885" y="131205"/>
                </a:lnTo>
                <a:lnTo>
                  <a:pt x="707280" y="130077"/>
                </a:lnTo>
                <a:lnTo>
                  <a:pt x="727730" y="128732"/>
                </a:lnTo>
                <a:lnTo>
                  <a:pt x="748281" y="127605"/>
                </a:lnTo>
                <a:lnTo>
                  <a:pt x="775472" y="126499"/>
                </a:lnTo>
                <a:lnTo>
                  <a:pt x="802543" y="125414"/>
                </a:lnTo>
                <a:lnTo>
                  <a:pt x="829566" y="124587"/>
                </a:lnTo>
                <a:lnTo>
                  <a:pt x="856613" y="124259"/>
                </a:lnTo>
                <a:lnTo>
                  <a:pt x="864824" y="124294"/>
                </a:lnTo>
                <a:lnTo>
                  <a:pt x="873041" y="124404"/>
                </a:lnTo>
                <a:lnTo>
                  <a:pt x="881272" y="124596"/>
                </a:lnTo>
                <a:lnTo>
                  <a:pt x="889523" y="124877"/>
                </a:lnTo>
                <a:lnTo>
                  <a:pt x="890978" y="124877"/>
                </a:lnTo>
                <a:lnTo>
                  <a:pt x="892323" y="124731"/>
                </a:lnTo>
                <a:lnTo>
                  <a:pt x="895523" y="124731"/>
                </a:lnTo>
                <a:lnTo>
                  <a:pt x="897378" y="125059"/>
                </a:lnTo>
                <a:lnTo>
                  <a:pt x="899560" y="126695"/>
                </a:lnTo>
                <a:lnTo>
                  <a:pt x="901378" y="134913"/>
                </a:lnTo>
                <a:lnTo>
                  <a:pt x="889523" y="134913"/>
                </a:lnTo>
                <a:lnTo>
                  <a:pt x="873126" y="136789"/>
                </a:lnTo>
                <a:lnTo>
                  <a:pt x="856722" y="138323"/>
                </a:lnTo>
                <a:lnTo>
                  <a:pt x="840318" y="139516"/>
                </a:lnTo>
                <a:lnTo>
                  <a:pt x="823921" y="140369"/>
                </a:lnTo>
                <a:lnTo>
                  <a:pt x="787682" y="142386"/>
                </a:lnTo>
                <a:lnTo>
                  <a:pt x="751350" y="144232"/>
                </a:lnTo>
                <a:lnTo>
                  <a:pt x="714848" y="145738"/>
                </a:lnTo>
                <a:lnTo>
                  <a:pt x="678097" y="146732"/>
                </a:lnTo>
                <a:lnTo>
                  <a:pt x="674424" y="146914"/>
                </a:lnTo>
                <a:lnTo>
                  <a:pt x="670752" y="146987"/>
                </a:lnTo>
                <a:lnTo>
                  <a:pt x="667042" y="146987"/>
                </a:lnTo>
                <a:lnTo>
                  <a:pt x="655096" y="146770"/>
                </a:lnTo>
                <a:lnTo>
                  <a:pt x="642932" y="146237"/>
                </a:lnTo>
                <a:lnTo>
                  <a:pt x="630550" y="145560"/>
                </a:lnTo>
                <a:lnTo>
                  <a:pt x="617949" y="144914"/>
                </a:lnTo>
                <a:lnTo>
                  <a:pt x="600383" y="185814"/>
                </a:lnTo>
                <a:lnTo>
                  <a:pt x="591512" y="205062"/>
                </a:lnTo>
                <a:lnTo>
                  <a:pt x="590603" y="214189"/>
                </a:lnTo>
                <a:lnTo>
                  <a:pt x="571438" y="214189"/>
                </a:lnTo>
                <a:lnTo>
                  <a:pt x="568711" y="206007"/>
                </a:lnTo>
                <a:lnTo>
                  <a:pt x="565075" y="198698"/>
                </a:lnTo>
                <a:lnTo>
                  <a:pt x="557553" y="181603"/>
                </a:lnTo>
                <a:lnTo>
                  <a:pt x="542523" y="147427"/>
                </a:lnTo>
                <a:lnTo>
                  <a:pt x="535001" y="130332"/>
                </a:lnTo>
                <a:lnTo>
                  <a:pt x="532273" y="123968"/>
                </a:lnTo>
                <a:lnTo>
                  <a:pt x="529546" y="118477"/>
                </a:lnTo>
                <a:lnTo>
                  <a:pt x="526782" y="111204"/>
                </a:lnTo>
                <a:lnTo>
                  <a:pt x="512735" y="131543"/>
                </a:lnTo>
                <a:lnTo>
                  <a:pt x="499114" y="151537"/>
                </a:lnTo>
                <a:lnTo>
                  <a:pt x="485662" y="171184"/>
                </a:lnTo>
                <a:lnTo>
                  <a:pt x="472126" y="190480"/>
                </a:lnTo>
                <a:lnTo>
                  <a:pt x="468453" y="195062"/>
                </a:lnTo>
                <a:lnTo>
                  <a:pt x="464816" y="200516"/>
                </a:lnTo>
                <a:lnTo>
                  <a:pt x="461180" y="205062"/>
                </a:lnTo>
                <a:lnTo>
                  <a:pt x="454743" y="213208"/>
                </a:lnTo>
                <a:lnTo>
                  <a:pt x="449543" y="217317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823744" y="2103669"/>
            <a:ext cx="1320800" cy="1612900"/>
            <a:chOff x="7823744" y="2103669"/>
            <a:chExt cx="1320800" cy="1612900"/>
          </a:xfrm>
        </p:grpSpPr>
        <p:sp>
          <p:nvSpPr>
            <p:cNvPr id="9" name="object 9"/>
            <p:cNvSpPr/>
            <p:nvPr/>
          </p:nvSpPr>
          <p:spPr>
            <a:xfrm>
              <a:off x="7823744" y="2103669"/>
              <a:ext cx="1320800" cy="1612900"/>
            </a:xfrm>
            <a:custGeom>
              <a:avLst/>
              <a:gdLst/>
              <a:ahLst/>
              <a:cxnLst/>
              <a:rect l="l" t="t" r="r" b="b"/>
              <a:pathLst>
                <a:path w="1320800" h="1612900">
                  <a:moveTo>
                    <a:pt x="1320254" y="50799"/>
                  </a:moveTo>
                  <a:lnTo>
                    <a:pt x="1281267" y="25399"/>
                  </a:lnTo>
                  <a:lnTo>
                    <a:pt x="1237944" y="12699"/>
                  </a:lnTo>
                  <a:lnTo>
                    <a:pt x="1148529" y="12699"/>
                  </a:lnTo>
                  <a:lnTo>
                    <a:pt x="1195684" y="0"/>
                  </a:lnTo>
                  <a:lnTo>
                    <a:pt x="1287000" y="0"/>
                  </a:lnTo>
                  <a:lnTo>
                    <a:pt x="1320254" y="25399"/>
                  </a:lnTo>
                  <a:lnTo>
                    <a:pt x="1320254" y="50799"/>
                  </a:lnTo>
                  <a:close/>
                </a:path>
                <a:path w="1320800" h="1612900">
                  <a:moveTo>
                    <a:pt x="909986" y="177799"/>
                  </a:moveTo>
                  <a:lnTo>
                    <a:pt x="876377" y="177799"/>
                  </a:lnTo>
                  <a:lnTo>
                    <a:pt x="882893" y="165099"/>
                  </a:lnTo>
                  <a:lnTo>
                    <a:pt x="897286" y="165099"/>
                  </a:lnTo>
                  <a:lnTo>
                    <a:pt x="969348" y="114299"/>
                  </a:lnTo>
                  <a:lnTo>
                    <a:pt x="1005078" y="101599"/>
                  </a:lnTo>
                  <a:lnTo>
                    <a:pt x="1040583" y="76199"/>
                  </a:lnTo>
                  <a:lnTo>
                    <a:pt x="1117714" y="38099"/>
                  </a:lnTo>
                  <a:lnTo>
                    <a:pt x="1144904" y="12699"/>
                  </a:lnTo>
                  <a:lnTo>
                    <a:pt x="1237944" y="12699"/>
                  </a:lnTo>
                  <a:lnTo>
                    <a:pt x="1191369" y="25399"/>
                  </a:lnTo>
                  <a:lnTo>
                    <a:pt x="1142493" y="38099"/>
                  </a:lnTo>
                  <a:lnTo>
                    <a:pt x="1132806" y="50799"/>
                  </a:lnTo>
                  <a:lnTo>
                    <a:pt x="1114742" y="63499"/>
                  </a:lnTo>
                  <a:lnTo>
                    <a:pt x="1105836" y="63499"/>
                  </a:lnTo>
                  <a:lnTo>
                    <a:pt x="1073083" y="88899"/>
                  </a:lnTo>
                  <a:lnTo>
                    <a:pt x="1056760" y="88899"/>
                  </a:lnTo>
                  <a:lnTo>
                    <a:pt x="1040469" y="101599"/>
                  </a:lnTo>
                  <a:lnTo>
                    <a:pt x="975349" y="139699"/>
                  </a:lnTo>
                  <a:lnTo>
                    <a:pt x="942744" y="152399"/>
                  </a:lnTo>
                  <a:lnTo>
                    <a:pt x="909986" y="177799"/>
                  </a:lnTo>
                  <a:close/>
                </a:path>
                <a:path w="1320800" h="1612900">
                  <a:moveTo>
                    <a:pt x="604797" y="1612899"/>
                  </a:moveTo>
                  <a:lnTo>
                    <a:pt x="520851" y="1612899"/>
                  </a:lnTo>
                  <a:lnTo>
                    <a:pt x="481999" y="1587499"/>
                  </a:lnTo>
                  <a:lnTo>
                    <a:pt x="445842" y="1536699"/>
                  </a:lnTo>
                  <a:lnTo>
                    <a:pt x="415594" y="1498599"/>
                  </a:lnTo>
                  <a:lnTo>
                    <a:pt x="385808" y="1447799"/>
                  </a:lnTo>
                  <a:lnTo>
                    <a:pt x="356288" y="1409699"/>
                  </a:lnTo>
                  <a:lnTo>
                    <a:pt x="297252" y="1308099"/>
                  </a:lnTo>
                  <a:lnTo>
                    <a:pt x="217969" y="1193799"/>
                  </a:lnTo>
                  <a:lnTo>
                    <a:pt x="191663" y="1142999"/>
                  </a:lnTo>
                  <a:lnTo>
                    <a:pt x="139185" y="1066799"/>
                  </a:lnTo>
                  <a:lnTo>
                    <a:pt x="112999" y="1015999"/>
                  </a:lnTo>
                  <a:lnTo>
                    <a:pt x="34555" y="901699"/>
                  </a:lnTo>
                  <a:lnTo>
                    <a:pt x="23018" y="876299"/>
                  </a:lnTo>
                  <a:lnTo>
                    <a:pt x="13677" y="850899"/>
                  </a:lnTo>
                  <a:lnTo>
                    <a:pt x="6740" y="838199"/>
                  </a:lnTo>
                  <a:lnTo>
                    <a:pt x="2414" y="812799"/>
                  </a:lnTo>
                  <a:lnTo>
                    <a:pt x="0" y="761999"/>
                  </a:lnTo>
                  <a:lnTo>
                    <a:pt x="7409" y="723899"/>
                  </a:lnTo>
                  <a:lnTo>
                    <a:pt x="25551" y="685799"/>
                  </a:lnTo>
                  <a:lnTo>
                    <a:pt x="55335" y="647699"/>
                  </a:lnTo>
                  <a:lnTo>
                    <a:pt x="97668" y="622299"/>
                  </a:lnTo>
                  <a:lnTo>
                    <a:pt x="284146" y="520699"/>
                  </a:lnTo>
                  <a:lnTo>
                    <a:pt x="330707" y="482599"/>
                  </a:lnTo>
                  <a:lnTo>
                    <a:pt x="339657" y="482599"/>
                  </a:lnTo>
                  <a:lnTo>
                    <a:pt x="348703" y="469899"/>
                  </a:lnTo>
                  <a:lnTo>
                    <a:pt x="368698" y="469899"/>
                  </a:lnTo>
                  <a:lnTo>
                    <a:pt x="359188" y="444499"/>
                  </a:lnTo>
                  <a:lnTo>
                    <a:pt x="349933" y="431799"/>
                  </a:lnTo>
                  <a:lnTo>
                    <a:pt x="341611" y="406399"/>
                  </a:lnTo>
                  <a:lnTo>
                    <a:pt x="334899" y="393699"/>
                  </a:lnTo>
                  <a:lnTo>
                    <a:pt x="325517" y="342899"/>
                  </a:lnTo>
                  <a:lnTo>
                    <a:pt x="332697" y="304799"/>
                  </a:lnTo>
                  <a:lnTo>
                    <a:pt x="356692" y="266699"/>
                  </a:lnTo>
                  <a:lnTo>
                    <a:pt x="397754" y="228599"/>
                  </a:lnTo>
                  <a:lnTo>
                    <a:pt x="426224" y="215899"/>
                  </a:lnTo>
                  <a:lnTo>
                    <a:pt x="455036" y="190499"/>
                  </a:lnTo>
                  <a:lnTo>
                    <a:pt x="484209" y="177799"/>
                  </a:lnTo>
                  <a:lnTo>
                    <a:pt x="513763" y="152399"/>
                  </a:lnTo>
                  <a:lnTo>
                    <a:pt x="555909" y="139699"/>
                  </a:lnTo>
                  <a:lnTo>
                    <a:pt x="598888" y="114299"/>
                  </a:lnTo>
                  <a:lnTo>
                    <a:pt x="642746" y="88899"/>
                  </a:lnTo>
                  <a:lnTo>
                    <a:pt x="687530" y="76199"/>
                  </a:lnTo>
                  <a:lnTo>
                    <a:pt x="723058" y="63499"/>
                  </a:lnTo>
                  <a:lnTo>
                    <a:pt x="761527" y="76199"/>
                  </a:lnTo>
                  <a:lnTo>
                    <a:pt x="779711" y="88899"/>
                  </a:lnTo>
                  <a:lnTo>
                    <a:pt x="707904" y="88899"/>
                  </a:lnTo>
                  <a:lnTo>
                    <a:pt x="662033" y="114299"/>
                  </a:lnTo>
                  <a:lnTo>
                    <a:pt x="627488" y="126999"/>
                  </a:lnTo>
                  <a:lnTo>
                    <a:pt x="593271" y="152399"/>
                  </a:lnTo>
                  <a:lnTo>
                    <a:pt x="525902" y="177799"/>
                  </a:lnTo>
                  <a:lnTo>
                    <a:pt x="459999" y="228599"/>
                  </a:lnTo>
                  <a:lnTo>
                    <a:pt x="427601" y="241299"/>
                  </a:lnTo>
                  <a:lnTo>
                    <a:pt x="395588" y="266699"/>
                  </a:lnTo>
                  <a:lnTo>
                    <a:pt x="368921" y="292099"/>
                  </a:lnTo>
                  <a:lnTo>
                    <a:pt x="352794" y="317499"/>
                  </a:lnTo>
                  <a:lnTo>
                    <a:pt x="347274" y="342899"/>
                  </a:lnTo>
                  <a:lnTo>
                    <a:pt x="352431" y="380999"/>
                  </a:lnTo>
                  <a:lnTo>
                    <a:pt x="358100" y="393699"/>
                  </a:lnTo>
                  <a:lnTo>
                    <a:pt x="365236" y="419099"/>
                  </a:lnTo>
                  <a:lnTo>
                    <a:pt x="374803" y="431799"/>
                  </a:lnTo>
                  <a:lnTo>
                    <a:pt x="387769" y="444499"/>
                  </a:lnTo>
                  <a:lnTo>
                    <a:pt x="433017" y="444499"/>
                  </a:lnTo>
                  <a:lnTo>
                    <a:pt x="366569" y="482599"/>
                  </a:lnTo>
                  <a:lnTo>
                    <a:pt x="322029" y="520699"/>
                  </a:lnTo>
                  <a:lnTo>
                    <a:pt x="303865" y="520699"/>
                  </a:lnTo>
                  <a:lnTo>
                    <a:pt x="212905" y="584199"/>
                  </a:lnTo>
                  <a:lnTo>
                    <a:pt x="140364" y="622299"/>
                  </a:lnTo>
                  <a:lnTo>
                    <a:pt x="104236" y="634999"/>
                  </a:lnTo>
                  <a:lnTo>
                    <a:pt x="63136" y="673099"/>
                  </a:lnTo>
                  <a:lnTo>
                    <a:pt x="36264" y="711199"/>
                  </a:lnTo>
                  <a:lnTo>
                    <a:pt x="23931" y="749299"/>
                  </a:lnTo>
                  <a:lnTo>
                    <a:pt x="26447" y="800099"/>
                  </a:lnTo>
                  <a:lnTo>
                    <a:pt x="44122" y="850899"/>
                  </a:lnTo>
                  <a:lnTo>
                    <a:pt x="70070" y="901699"/>
                  </a:lnTo>
                  <a:lnTo>
                    <a:pt x="97499" y="939799"/>
                  </a:lnTo>
                  <a:lnTo>
                    <a:pt x="125917" y="990599"/>
                  </a:lnTo>
                  <a:lnTo>
                    <a:pt x="183743" y="1079499"/>
                  </a:lnTo>
                  <a:lnTo>
                    <a:pt x="212165" y="1117599"/>
                  </a:lnTo>
                  <a:lnTo>
                    <a:pt x="239600" y="1168399"/>
                  </a:lnTo>
                  <a:lnTo>
                    <a:pt x="255450" y="1193799"/>
                  </a:lnTo>
                  <a:lnTo>
                    <a:pt x="274891" y="1193799"/>
                  </a:lnTo>
                  <a:lnTo>
                    <a:pt x="297381" y="1206499"/>
                  </a:lnTo>
                  <a:lnTo>
                    <a:pt x="402569" y="1206499"/>
                  </a:lnTo>
                  <a:lnTo>
                    <a:pt x="380288" y="1219199"/>
                  </a:lnTo>
                  <a:lnTo>
                    <a:pt x="356754" y="1231899"/>
                  </a:lnTo>
                  <a:lnTo>
                    <a:pt x="306807" y="1231899"/>
                  </a:lnTo>
                  <a:lnTo>
                    <a:pt x="279707" y="1244599"/>
                  </a:lnTo>
                  <a:lnTo>
                    <a:pt x="308243" y="1282699"/>
                  </a:lnTo>
                  <a:lnTo>
                    <a:pt x="336480" y="1320799"/>
                  </a:lnTo>
                  <a:lnTo>
                    <a:pt x="364568" y="1371599"/>
                  </a:lnTo>
                  <a:lnTo>
                    <a:pt x="392654" y="1409699"/>
                  </a:lnTo>
                  <a:lnTo>
                    <a:pt x="420886" y="1460499"/>
                  </a:lnTo>
                  <a:lnTo>
                    <a:pt x="449413" y="1498599"/>
                  </a:lnTo>
                  <a:lnTo>
                    <a:pt x="478382" y="1536699"/>
                  </a:lnTo>
                  <a:lnTo>
                    <a:pt x="503243" y="1574799"/>
                  </a:lnTo>
                  <a:lnTo>
                    <a:pt x="531410" y="1587499"/>
                  </a:lnTo>
                  <a:lnTo>
                    <a:pt x="652964" y="1587499"/>
                  </a:lnTo>
                  <a:lnTo>
                    <a:pt x="604797" y="1612899"/>
                  </a:lnTo>
                  <a:close/>
                </a:path>
                <a:path w="1320800" h="1612900">
                  <a:moveTo>
                    <a:pt x="843746" y="215899"/>
                  </a:moveTo>
                  <a:lnTo>
                    <a:pt x="800134" y="215899"/>
                  </a:lnTo>
                  <a:lnTo>
                    <a:pt x="803659" y="203199"/>
                  </a:lnTo>
                  <a:lnTo>
                    <a:pt x="820082" y="203199"/>
                  </a:lnTo>
                  <a:lnTo>
                    <a:pt x="828719" y="190499"/>
                  </a:lnTo>
                  <a:lnTo>
                    <a:pt x="835196" y="190499"/>
                  </a:lnTo>
                  <a:lnTo>
                    <a:pt x="822897" y="165099"/>
                  </a:lnTo>
                  <a:lnTo>
                    <a:pt x="777939" y="114299"/>
                  </a:lnTo>
                  <a:lnTo>
                    <a:pt x="707904" y="88899"/>
                  </a:lnTo>
                  <a:lnTo>
                    <a:pt x="779711" y="88899"/>
                  </a:lnTo>
                  <a:lnTo>
                    <a:pt x="827122" y="126999"/>
                  </a:lnTo>
                  <a:lnTo>
                    <a:pt x="853346" y="177799"/>
                  </a:lnTo>
                  <a:lnTo>
                    <a:pt x="909986" y="177799"/>
                  </a:lnTo>
                  <a:lnTo>
                    <a:pt x="877008" y="190499"/>
                  </a:lnTo>
                  <a:lnTo>
                    <a:pt x="843746" y="215899"/>
                  </a:lnTo>
                  <a:close/>
                </a:path>
                <a:path w="1320800" h="1612900">
                  <a:moveTo>
                    <a:pt x="433017" y="444499"/>
                  </a:moveTo>
                  <a:lnTo>
                    <a:pt x="387769" y="444499"/>
                  </a:lnTo>
                  <a:lnTo>
                    <a:pt x="409148" y="431799"/>
                  </a:lnTo>
                  <a:lnTo>
                    <a:pt x="422945" y="431799"/>
                  </a:lnTo>
                  <a:lnTo>
                    <a:pt x="435088" y="419099"/>
                  </a:lnTo>
                  <a:lnTo>
                    <a:pt x="443158" y="406399"/>
                  </a:lnTo>
                  <a:lnTo>
                    <a:pt x="445404" y="393699"/>
                  </a:lnTo>
                  <a:lnTo>
                    <a:pt x="440072" y="368299"/>
                  </a:lnTo>
                  <a:lnTo>
                    <a:pt x="436512" y="355599"/>
                  </a:lnTo>
                  <a:lnTo>
                    <a:pt x="439988" y="330199"/>
                  </a:lnTo>
                  <a:lnTo>
                    <a:pt x="449498" y="317499"/>
                  </a:lnTo>
                  <a:lnTo>
                    <a:pt x="464040" y="304799"/>
                  </a:lnTo>
                  <a:lnTo>
                    <a:pt x="487393" y="279399"/>
                  </a:lnTo>
                  <a:lnTo>
                    <a:pt x="511469" y="266699"/>
                  </a:lnTo>
                  <a:lnTo>
                    <a:pt x="536247" y="253999"/>
                  </a:lnTo>
                  <a:lnTo>
                    <a:pt x="561706" y="228599"/>
                  </a:lnTo>
                  <a:lnTo>
                    <a:pt x="587851" y="215899"/>
                  </a:lnTo>
                  <a:lnTo>
                    <a:pt x="614607" y="203199"/>
                  </a:lnTo>
                  <a:lnTo>
                    <a:pt x="669836" y="177799"/>
                  </a:lnTo>
                  <a:lnTo>
                    <a:pt x="712799" y="177799"/>
                  </a:lnTo>
                  <a:lnTo>
                    <a:pt x="731457" y="190499"/>
                  </a:lnTo>
                  <a:lnTo>
                    <a:pt x="746870" y="203199"/>
                  </a:lnTo>
                  <a:lnTo>
                    <a:pt x="673412" y="203199"/>
                  </a:lnTo>
                  <a:lnTo>
                    <a:pt x="599615" y="241299"/>
                  </a:lnTo>
                  <a:lnTo>
                    <a:pt x="552011" y="266699"/>
                  </a:lnTo>
                  <a:lnTo>
                    <a:pt x="528794" y="292099"/>
                  </a:lnTo>
                  <a:lnTo>
                    <a:pt x="506001" y="304799"/>
                  </a:lnTo>
                  <a:lnTo>
                    <a:pt x="483664" y="317499"/>
                  </a:lnTo>
                  <a:lnTo>
                    <a:pt x="466714" y="330199"/>
                  </a:lnTo>
                  <a:lnTo>
                    <a:pt x="459547" y="355599"/>
                  </a:lnTo>
                  <a:lnTo>
                    <a:pt x="461933" y="368299"/>
                  </a:lnTo>
                  <a:lnTo>
                    <a:pt x="473643" y="393699"/>
                  </a:lnTo>
                  <a:lnTo>
                    <a:pt x="521734" y="393699"/>
                  </a:lnTo>
                  <a:lnTo>
                    <a:pt x="433017" y="444499"/>
                  </a:lnTo>
                  <a:close/>
                </a:path>
                <a:path w="1320800" h="1612900">
                  <a:moveTo>
                    <a:pt x="521734" y="393699"/>
                  </a:moveTo>
                  <a:lnTo>
                    <a:pt x="473643" y="393699"/>
                  </a:lnTo>
                  <a:lnTo>
                    <a:pt x="502030" y="380999"/>
                  </a:lnTo>
                  <a:lnTo>
                    <a:pt x="530562" y="355599"/>
                  </a:lnTo>
                  <a:lnTo>
                    <a:pt x="587964" y="330199"/>
                  </a:lnTo>
                  <a:lnTo>
                    <a:pt x="706575" y="253999"/>
                  </a:lnTo>
                  <a:lnTo>
                    <a:pt x="746243" y="241299"/>
                  </a:lnTo>
                  <a:lnTo>
                    <a:pt x="730182" y="215899"/>
                  </a:lnTo>
                  <a:lnTo>
                    <a:pt x="713395" y="203199"/>
                  </a:lnTo>
                  <a:lnTo>
                    <a:pt x="746870" y="203199"/>
                  </a:lnTo>
                  <a:lnTo>
                    <a:pt x="759573" y="215899"/>
                  </a:lnTo>
                  <a:lnTo>
                    <a:pt x="843746" y="215899"/>
                  </a:lnTo>
                  <a:lnTo>
                    <a:pt x="611390" y="342899"/>
                  </a:lnTo>
                  <a:lnTo>
                    <a:pt x="600125" y="342899"/>
                  </a:lnTo>
                  <a:lnTo>
                    <a:pt x="588906" y="355599"/>
                  </a:lnTo>
                  <a:lnTo>
                    <a:pt x="521734" y="393699"/>
                  </a:lnTo>
                  <a:close/>
                </a:path>
                <a:path w="1320800" h="1612900">
                  <a:moveTo>
                    <a:pt x="657711" y="1066799"/>
                  </a:moveTo>
                  <a:lnTo>
                    <a:pt x="577891" y="1066799"/>
                  </a:lnTo>
                  <a:lnTo>
                    <a:pt x="623630" y="1041399"/>
                  </a:lnTo>
                  <a:lnTo>
                    <a:pt x="669118" y="1028699"/>
                  </a:lnTo>
                  <a:lnTo>
                    <a:pt x="759338" y="977899"/>
                  </a:lnTo>
                  <a:lnTo>
                    <a:pt x="1023928" y="825499"/>
                  </a:lnTo>
                  <a:lnTo>
                    <a:pt x="1237459" y="698499"/>
                  </a:lnTo>
                  <a:lnTo>
                    <a:pt x="1279410" y="660399"/>
                  </a:lnTo>
                  <a:lnTo>
                    <a:pt x="1264597" y="634999"/>
                  </a:lnTo>
                  <a:lnTo>
                    <a:pt x="1261571" y="609599"/>
                  </a:lnTo>
                  <a:lnTo>
                    <a:pt x="1272050" y="596899"/>
                  </a:lnTo>
                  <a:lnTo>
                    <a:pt x="1297754" y="584199"/>
                  </a:lnTo>
                  <a:lnTo>
                    <a:pt x="1302224" y="571499"/>
                  </a:lnTo>
                  <a:lnTo>
                    <a:pt x="1320254" y="571499"/>
                  </a:lnTo>
                  <a:lnTo>
                    <a:pt x="1320254" y="596899"/>
                  </a:lnTo>
                  <a:lnTo>
                    <a:pt x="1311548" y="596899"/>
                  </a:lnTo>
                  <a:lnTo>
                    <a:pt x="1295692" y="609599"/>
                  </a:lnTo>
                  <a:lnTo>
                    <a:pt x="1286822" y="609599"/>
                  </a:lnTo>
                  <a:lnTo>
                    <a:pt x="1306120" y="647699"/>
                  </a:lnTo>
                  <a:lnTo>
                    <a:pt x="1320254" y="647699"/>
                  </a:lnTo>
                  <a:lnTo>
                    <a:pt x="1320254" y="698499"/>
                  </a:lnTo>
                  <a:lnTo>
                    <a:pt x="1297939" y="698499"/>
                  </a:lnTo>
                  <a:lnTo>
                    <a:pt x="1217754" y="749299"/>
                  </a:lnTo>
                  <a:lnTo>
                    <a:pt x="950936" y="901699"/>
                  </a:lnTo>
                  <a:lnTo>
                    <a:pt x="889071" y="939799"/>
                  </a:lnTo>
                  <a:lnTo>
                    <a:pt x="825396" y="977899"/>
                  </a:lnTo>
                  <a:lnTo>
                    <a:pt x="783207" y="990599"/>
                  </a:lnTo>
                  <a:lnTo>
                    <a:pt x="657711" y="1066799"/>
                  </a:lnTo>
                  <a:close/>
                </a:path>
                <a:path w="1320800" h="1612900">
                  <a:moveTo>
                    <a:pt x="1320254" y="647699"/>
                  </a:moveTo>
                  <a:lnTo>
                    <a:pt x="1306120" y="647699"/>
                  </a:lnTo>
                  <a:lnTo>
                    <a:pt x="1320254" y="634999"/>
                  </a:lnTo>
                  <a:lnTo>
                    <a:pt x="1320254" y="647699"/>
                  </a:lnTo>
                  <a:close/>
                </a:path>
                <a:path w="1320800" h="1612900">
                  <a:moveTo>
                    <a:pt x="1320254" y="723899"/>
                  </a:moveTo>
                  <a:lnTo>
                    <a:pt x="1315727" y="711199"/>
                  </a:lnTo>
                  <a:lnTo>
                    <a:pt x="1297939" y="698499"/>
                  </a:lnTo>
                  <a:lnTo>
                    <a:pt x="1320254" y="698499"/>
                  </a:lnTo>
                  <a:lnTo>
                    <a:pt x="1320254" y="723899"/>
                  </a:lnTo>
                  <a:close/>
                </a:path>
                <a:path w="1320800" h="1612900">
                  <a:moveTo>
                    <a:pt x="542945" y="1130299"/>
                  </a:moveTo>
                  <a:lnTo>
                    <a:pt x="478991" y="1130299"/>
                  </a:lnTo>
                  <a:lnTo>
                    <a:pt x="549847" y="1092199"/>
                  </a:lnTo>
                  <a:lnTo>
                    <a:pt x="529779" y="1054099"/>
                  </a:lnTo>
                  <a:lnTo>
                    <a:pt x="483168" y="1054099"/>
                  </a:lnTo>
                  <a:lnTo>
                    <a:pt x="487411" y="1041399"/>
                  </a:lnTo>
                  <a:lnTo>
                    <a:pt x="492004" y="1041399"/>
                  </a:lnTo>
                  <a:lnTo>
                    <a:pt x="519443" y="1028699"/>
                  </a:lnTo>
                  <a:lnTo>
                    <a:pt x="537686" y="1028699"/>
                  </a:lnTo>
                  <a:lnTo>
                    <a:pt x="554560" y="1041399"/>
                  </a:lnTo>
                  <a:lnTo>
                    <a:pt x="577891" y="1066799"/>
                  </a:lnTo>
                  <a:lnTo>
                    <a:pt x="657711" y="1066799"/>
                  </a:lnTo>
                  <a:lnTo>
                    <a:pt x="615667" y="1092199"/>
                  </a:lnTo>
                  <a:lnTo>
                    <a:pt x="611499" y="1092199"/>
                  </a:lnTo>
                  <a:lnTo>
                    <a:pt x="601446" y="1104899"/>
                  </a:lnTo>
                  <a:lnTo>
                    <a:pt x="596715" y="1104899"/>
                  </a:lnTo>
                  <a:lnTo>
                    <a:pt x="597064" y="1117599"/>
                  </a:lnTo>
                  <a:lnTo>
                    <a:pt x="565657" y="1117599"/>
                  </a:lnTo>
                  <a:lnTo>
                    <a:pt x="542945" y="1130299"/>
                  </a:lnTo>
                  <a:close/>
                </a:path>
                <a:path w="1320800" h="1612900">
                  <a:moveTo>
                    <a:pt x="533972" y="1244599"/>
                  </a:moveTo>
                  <a:lnTo>
                    <a:pt x="518728" y="1231899"/>
                  </a:lnTo>
                  <a:lnTo>
                    <a:pt x="504674" y="1219199"/>
                  </a:lnTo>
                  <a:lnTo>
                    <a:pt x="495923" y="1206499"/>
                  </a:lnTo>
                  <a:lnTo>
                    <a:pt x="487353" y="1193799"/>
                  </a:lnTo>
                  <a:lnTo>
                    <a:pt x="478644" y="1181099"/>
                  </a:lnTo>
                  <a:lnTo>
                    <a:pt x="392108" y="1181099"/>
                  </a:lnTo>
                  <a:lnTo>
                    <a:pt x="413730" y="1168399"/>
                  </a:lnTo>
                  <a:lnTo>
                    <a:pt x="423373" y="1155699"/>
                  </a:lnTo>
                  <a:lnTo>
                    <a:pt x="432878" y="1155699"/>
                  </a:lnTo>
                  <a:lnTo>
                    <a:pt x="442253" y="1142999"/>
                  </a:lnTo>
                  <a:lnTo>
                    <a:pt x="451511" y="1142999"/>
                  </a:lnTo>
                  <a:lnTo>
                    <a:pt x="441840" y="1104899"/>
                  </a:lnTo>
                  <a:lnTo>
                    <a:pt x="441792" y="1092199"/>
                  </a:lnTo>
                  <a:lnTo>
                    <a:pt x="453532" y="1066799"/>
                  </a:lnTo>
                  <a:lnTo>
                    <a:pt x="479223" y="1054099"/>
                  </a:lnTo>
                  <a:lnTo>
                    <a:pt x="529779" y="1054099"/>
                  </a:lnTo>
                  <a:lnTo>
                    <a:pt x="512910" y="1066799"/>
                  </a:lnTo>
                  <a:lnTo>
                    <a:pt x="498854" y="1066799"/>
                  </a:lnTo>
                  <a:lnTo>
                    <a:pt x="474245" y="1079499"/>
                  </a:lnTo>
                  <a:lnTo>
                    <a:pt x="464604" y="1092199"/>
                  </a:lnTo>
                  <a:lnTo>
                    <a:pt x="467122" y="1104899"/>
                  </a:lnTo>
                  <a:lnTo>
                    <a:pt x="478991" y="1130299"/>
                  </a:lnTo>
                  <a:lnTo>
                    <a:pt x="542945" y="1130299"/>
                  </a:lnTo>
                  <a:lnTo>
                    <a:pt x="497521" y="1155699"/>
                  </a:lnTo>
                  <a:lnTo>
                    <a:pt x="514119" y="1193799"/>
                  </a:lnTo>
                  <a:lnTo>
                    <a:pt x="529521" y="1206499"/>
                  </a:lnTo>
                  <a:lnTo>
                    <a:pt x="545116" y="1219199"/>
                  </a:lnTo>
                  <a:lnTo>
                    <a:pt x="592849" y="1219199"/>
                  </a:lnTo>
                  <a:lnTo>
                    <a:pt x="567472" y="1231899"/>
                  </a:lnTo>
                  <a:lnTo>
                    <a:pt x="550267" y="1231899"/>
                  </a:lnTo>
                  <a:lnTo>
                    <a:pt x="533972" y="1244599"/>
                  </a:lnTo>
                  <a:close/>
                </a:path>
                <a:path w="1320800" h="1612900">
                  <a:moveTo>
                    <a:pt x="592849" y="1219199"/>
                  </a:moveTo>
                  <a:lnTo>
                    <a:pt x="545116" y="1219199"/>
                  </a:lnTo>
                  <a:lnTo>
                    <a:pt x="562294" y="1206499"/>
                  </a:lnTo>
                  <a:lnTo>
                    <a:pt x="570112" y="1206499"/>
                  </a:lnTo>
                  <a:lnTo>
                    <a:pt x="578515" y="1193799"/>
                  </a:lnTo>
                  <a:lnTo>
                    <a:pt x="587603" y="1193799"/>
                  </a:lnTo>
                  <a:lnTo>
                    <a:pt x="597474" y="1181099"/>
                  </a:lnTo>
                  <a:lnTo>
                    <a:pt x="592012" y="1168399"/>
                  </a:lnTo>
                  <a:lnTo>
                    <a:pt x="586361" y="1142999"/>
                  </a:lnTo>
                  <a:lnTo>
                    <a:pt x="578312" y="1130299"/>
                  </a:lnTo>
                  <a:lnTo>
                    <a:pt x="565657" y="1117599"/>
                  </a:lnTo>
                  <a:lnTo>
                    <a:pt x="597064" y="1117599"/>
                  </a:lnTo>
                  <a:lnTo>
                    <a:pt x="602251" y="1130299"/>
                  </a:lnTo>
                  <a:lnTo>
                    <a:pt x="612255" y="1142999"/>
                  </a:lnTo>
                  <a:lnTo>
                    <a:pt x="621748" y="1168399"/>
                  </a:lnTo>
                  <a:lnTo>
                    <a:pt x="622325" y="1181099"/>
                  </a:lnTo>
                  <a:lnTo>
                    <a:pt x="613014" y="1206499"/>
                  </a:lnTo>
                  <a:lnTo>
                    <a:pt x="592849" y="1219199"/>
                  </a:lnTo>
                  <a:close/>
                </a:path>
                <a:path w="1320800" h="1612900">
                  <a:moveTo>
                    <a:pt x="652964" y="1587499"/>
                  </a:moveTo>
                  <a:lnTo>
                    <a:pt x="593018" y="1587499"/>
                  </a:lnTo>
                  <a:lnTo>
                    <a:pt x="612061" y="1574799"/>
                  </a:lnTo>
                  <a:lnTo>
                    <a:pt x="630817" y="1574799"/>
                  </a:lnTo>
                  <a:lnTo>
                    <a:pt x="649283" y="1562099"/>
                  </a:lnTo>
                  <a:lnTo>
                    <a:pt x="667461" y="1549399"/>
                  </a:lnTo>
                  <a:lnTo>
                    <a:pt x="712708" y="1523999"/>
                  </a:lnTo>
                  <a:lnTo>
                    <a:pt x="848100" y="1435099"/>
                  </a:lnTo>
                  <a:lnTo>
                    <a:pt x="1120051" y="1282699"/>
                  </a:lnTo>
                  <a:lnTo>
                    <a:pt x="1151741" y="1257299"/>
                  </a:lnTo>
                  <a:lnTo>
                    <a:pt x="1183552" y="1244599"/>
                  </a:lnTo>
                  <a:lnTo>
                    <a:pt x="1215486" y="1219199"/>
                  </a:lnTo>
                  <a:lnTo>
                    <a:pt x="1247543" y="1206499"/>
                  </a:lnTo>
                  <a:lnTo>
                    <a:pt x="1290837" y="1181099"/>
                  </a:lnTo>
                  <a:lnTo>
                    <a:pt x="1320254" y="1168399"/>
                  </a:lnTo>
                  <a:lnTo>
                    <a:pt x="1320254" y="1193799"/>
                  </a:lnTo>
                  <a:lnTo>
                    <a:pt x="1281041" y="1219199"/>
                  </a:lnTo>
                  <a:lnTo>
                    <a:pt x="1235695" y="1244599"/>
                  </a:lnTo>
                  <a:lnTo>
                    <a:pt x="1170553" y="1282699"/>
                  </a:lnTo>
                  <a:lnTo>
                    <a:pt x="1130444" y="1308099"/>
                  </a:lnTo>
                  <a:lnTo>
                    <a:pt x="1050105" y="1346199"/>
                  </a:lnTo>
                  <a:lnTo>
                    <a:pt x="1009966" y="1371599"/>
                  </a:lnTo>
                  <a:lnTo>
                    <a:pt x="916512" y="1422399"/>
                  </a:lnTo>
                  <a:lnTo>
                    <a:pt x="870026" y="1460499"/>
                  </a:lnTo>
                  <a:lnTo>
                    <a:pt x="777796" y="1511299"/>
                  </a:lnTo>
                  <a:lnTo>
                    <a:pt x="724070" y="1549399"/>
                  </a:lnTo>
                  <a:lnTo>
                    <a:pt x="715929" y="1549399"/>
                  </a:lnTo>
                  <a:lnTo>
                    <a:pt x="707724" y="1562099"/>
                  </a:lnTo>
                  <a:lnTo>
                    <a:pt x="699447" y="1562099"/>
                  </a:lnTo>
                  <a:lnTo>
                    <a:pt x="676441" y="1574799"/>
                  </a:lnTo>
                  <a:lnTo>
                    <a:pt x="652964" y="1587499"/>
                  </a:lnTo>
                  <a:close/>
                </a:path>
                <a:path w="1320800" h="1612900">
                  <a:moveTo>
                    <a:pt x="402569" y="1206499"/>
                  </a:moveTo>
                  <a:lnTo>
                    <a:pt x="322380" y="1206499"/>
                  </a:lnTo>
                  <a:lnTo>
                    <a:pt x="346517" y="1193799"/>
                  </a:lnTo>
                  <a:lnTo>
                    <a:pt x="369732" y="1181099"/>
                  </a:lnTo>
                  <a:lnTo>
                    <a:pt x="469477" y="1181099"/>
                  </a:lnTo>
                  <a:lnTo>
                    <a:pt x="424851" y="1193799"/>
                  </a:lnTo>
                  <a:lnTo>
                    <a:pt x="402569" y="1206499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8234" y="2517399"/>
              <a:ext cx="394970" cy="355600"/>
            </a:xfrm>
            <a:custGeom>
              <a:avLst/>
              <a:gdLst/>
              <a:ahLst/>
              <a:cxnLst/>
              <a:rect l="l" t="t" r="r" b="b"/>
              <a:pathLst>
                <a:path w="394970" h="355600">
                  <a:moveTo>
                    <a:pt x="241842" y="355251"/>
                  </a:moveTo>
                  <a:lnTo>
                    <a:pt x="202905" y="316568"/>
                  </a:lnTo>
                  <a:lnTo>
                    <a:pt x="180062" y="278251"/>
                  </a:lnTo>
                  <a:lnTo>
                    <a:pt x="168175" y="257708"/>
                  </a:lnTo>
                  <a:lnTo>
                    <a:pt x="79939" y="308649"/>
                  </a:lnTo>
                  <a:lnTo>
                    <a:pt x="78721" y="309495"/>
                  </a:lnTo>
                  <a:lnTo>
                    <a:pt x="77471" y="310287"/>
                  </a:lnTo>
                  <a:lnTo>
                    <a:pt x="76246" y="310995"/>
                  </a:lnTo>
                  <a:lnTo>
                    <a:pt x="64967" y="315397"/>
                  </a:lnTo>
                  <a:lnTo>
                    <a:pt x="54850" y="314737"/>
                  </a:lnTo>
                  <a:lnTo>
                    <a:pt x="45488" y="308989"/>
                  </a:lnTo>
                  <a:lnTo>
                    <a:pt x="36474" y="298129"/>
                  </a:lnTo>
                  <a:lnTo>
                    <a:pt x="7187" y="255283"/>
                  </a:lnTo>
                  <a:lnTo>
                    <a:pt x="0" y="228748"/>
                  </a:lnTo>
                  <a:lnTo>
                    <a:pt x="17228" y="207497"/>
                  </a:lnTo>
                  <a:lnTo>
                    <a:pt x="61189" y="180502"/>
                  </a:lnTo>
                  <a:lnTo>
                    <a:pt x="102615" y="156586"/>
                  </a:lnTo>
                  <a:lnTo>
                    <a:pt x="97616" y="138093"/>
                  </a:lnTo>
                  <a:lnTo>
                    <a:pt x="89979" y="121124"/>
                  </a:lnTo>
                  <a:lnTo>
                    <a:pt x="81082" y="104882"/>
                  </a:lnTo>
                  <a:lnTo>
                    <a:pt x="72304" y="88570"/>
                  </a:lnTo>
                  <a:lnTo>
                    <a:pt x="66207" y="73046"/>
                  </a:lnTo>
                  <a:lnTo>
                    <a:pt x="65098" y="59374"/>
                  </a:lnTo>
                  <a:lnTo>
                    <a:pt x="69825" y="47637"/>
                  </a:lnTo>
                  <a:lnTo>
                    <a:pt x="93802" y="32229"/>
                  </a:lnTo>
                  <a:lnTo>
                    <a:pt x="97146" y="30511"/>
                  </a:lnTo>
                  <a:lnTo>
                    <a:pt x="107116" y="24755"/>
                  </a:lnTo>
                  <a:lnTo>
                    <a:pt x="113571" y="20175"/>
                  </a:lnTo>
                  <a:lnTo>
                    <a:pt x="119809" y="16574"/>
                  </a:lnTo>
                  <a:lnTo>
                    <a:pt x="123959" y="14036"/>
                  </a:lnTo>
                  <a:lnTo>
                    <a:pt x="127821" y="11736"/>
                  </a:lnTo>
                  <a:lnTo>
                    <a:pt x="131339" y="9704"/>
                  </a:lnTo>
                  <a:lnTo>
                    <a:pt x="152064" y="0"/>
                  </a:lnTo>
                  <a:lnTo>
                    <a:pt x="167041" y="191"/>
                  </a:lnTo>
                  <a:lnTo>
                    <a:pt x="180203" y="11093"/>
                  </a:lnTo>
                  <a:lnTo>
                    <a:pt x="195487" y="33519"/>
                  </a:lnTo>
                  <a:lnTo>
                    <a:pt x="202458" y="45834"/>
                  </a:lnTo>
                  <a:lnTo>
                    <a:pt x="210101" y="58448"/>
                  </a:lnTo>
                  <a:lnTo>
                    <a:pt x="219288" y="70849"/>
                  </a:lnTo>
                  <a:lnTo>
                    <a:pt x="230891" y="82530"/>
                  </a:lnTo>
                  <a:lnTo>
                    <a:pt x="245650" y="74131"/>
                  </a:lnTo>
                  <a:lnTo>
                    <a:pt x="275276" y="57565"/>
                  </a:lnTo>
                  <a:lnTo>
                    <a:pt x="311904" y="36121"/>
                  </a:lnTo>
                  <a:lnTo>
                    <a:pt x="319074" y="31620"/>
                  </a:lnTo>
                  <a:lnTo>
                    <a:pt x="331234" y="26572"/>
                  </a:lnTo>
                  <a:lnTo>
                    <a:pt x="366646" y="55816"/>
                  </a:lnTo>
                  <a:lnTo>
                    <a:pt x="391980" y="105327"/>
                  </a:lnTo>
                  <a:lnTo>
                    <a:pt x="394455" y="115796"/>
                  </a:lnTo>
                  <a:lnTo>
                    <a:pt x="391966" y="124279"/>
                  </a:lnTo>
                  <a:lnTo>
                    <a:pt x="385634" y="131302"/>
                  </a:lnTo>
                  <a:lnTo>
                    <a:pt x="376583" y="137389"/>
                  </a:lnTo>
                  <a:lnTo>
                    <a:pt x="285734" y="189839"/>
                  </a:lnTo>
                  <a:lnTo>
                    <a:pt x="330489" y="267358"/>
                  </a:lnTo>
                  <a:lnTo>
                    <a:pt x="336998" y="283801"/>
                  </a:lnTo>
                  <a:lnTo>
                    <a:pt x="336080" y="297514"/>
                  </a:lnTo>
                  <a:lnTo>
                    <a:pt x="328301" y="309177"/>
                  </a:lnTo>
                  <a:lnTo>
                    <a:pt x="314226" y="319469"/>
                  </a:lnTo>
                  <a:lnTo>
                    <a:pt x="268418" y="344998"/>
                  </a:lnTo>
                  <a:lnTo>
                    <a:pt x="241842" y="355251"/>
                  </a:lnTo>
                  <a:close/>
                </a:path>
              </a:pathLst>
            </a:custGeom>
            <a:solidFill>
              <a:srgbClr val="E17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89620" y="2991142"/>
              <a:ext cx="67310" cy="156845"/>
            </a:xfrm>
            <a:custGeom>
              <a:avLst/>
              <a:gdLst/>
              <a:ahLst/>
              <a:cxnLst/>
              <a:rect l="l" t="t" r="r" b="b"/>
              <a:pathLst>
                <a:path w="67309" h="156844">
                  <a:moveTo>
                    <a:pt x="37541" y="49631"/>
                  </a:moveTo>
                  <a:lnTo>
                    <a:pt x="34683" y="32372"/>
                  </a:lnTo>
                  <a:lnTo>
                    <a:pt x="27482" y="19126"/>
                  </a:lnTo>
                  <a:lnTo>
                    <a:pt x="15925" y="8712"/>
                  </a:lnTo>
                  <a:lnTo>
                    <a:pt x="0" y="0"/>
                  </a:lnTo>
                  <a:lnTo>
                    <a:pt x="3175" y="18326"/>
                  </a:lnTo>
                  <a:lnTo>
                    <a:pt x="9385" y="32893"/>
                  </a:lnTo>
                  <a:lnTo>
                    <a:pt x="20281" y="43434"/>
                  </a:lnTo>
                  <a:lnTo>
                    <a:pt x="37541" y="49631"/>
                  </a:lnTo>
                  <a:close/>
                </a:path>
                <a:path w="67309" h="156844">
                  <a:moveTo>
                    <a:pt x="66992" y="141947"/>
                  </a:moveTo>
                  <a:lnTo>
                    <a:pt x="65468" y="133769"/>
                  </a:lnTo>
                  <a:lnTo>
                    <a:pt x="61391" y="124929"/>
                  </a:lnTo>
                  <a:lnTo>
                    <a:pt x="55460" y="119507"/>
                  </a:lnTo>
                  <a:lnTo>
                    <a:pt x="49961" y="111683"/>
                  </a:lnTo>
                  <a:lnTo>
                    <a:pt x="42659" y="105905"/>
                  </a:lnTo>
                  <a:lnTo>
                    <a:pt x="31280" y="106629"/>
                  </a:lnTo>
                  <a:lnTo>
                    <a:pt x="29819" y="107188"/>
                  </a:lnTo>
                  <a:lnTo>
                    <a:pt x="28587" y="107759"/>
                  </a:lnTo>
                  <a:lnTo>
                    <a:pt x="27470" y="108394"/>
                  </a:lnTo>
                  <a:lnTo>
                    <a:pt x="21602" y="114490"/>
                  </a:lnTo>
                  <a:lnTo>
                    <a:pt x="20408" y="122085"/>
                  </a:lnTo>
                  <a:lnTo>
                    <a:pt x="22440" y="130251"/>
                  </a:lnTo>
                  <a:lnTo>
                    <a:pt x="26238" y="138036"/>
                  </a:lnTo>
                  <a:lnTo>
                    <a:pt x="32143" y="146735"/>
                  </a:lnTo>
                  <a:lnTo>
                    <a:pt x="39624" y="153517"/>
                  </a:lnTo>
                  <a:lnTo>
                    <a:pt x="48945" y="156552"/>
                  </a:lnTo>
                  <a:lnTo>
                    <a:pt x="60401" y="154000"/>
                  </a:lnTo>
                  <a:lnTo>
                    <a:pt x="65468" y="148869"/>
                  </a:lnTo>
                  <a:lnTo>
                    <a:pt x="66992" y="141947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00" y="3751146"/>
            <a:ext cx="1250825" cy="134036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41768" y="3242284"/>
            <a:ext cx="901700" cy="217804"/>
          </a:xfrm>
          <a:custGeom>
            <a:avLst/>
            <a:gdLst/>
            <a:ahLst/>
            <a:cxnLst/>
            <a:rect l="l" t="t" r="r" b="b"/>
            <a:pathLst>
              <a:path w="901700" h="217804">
                <a:moveTo>
                  <a:pt x="687108" y="71437"/>
                </a:moveTo>
                <a:lnTo>
                  <a:pt x="648144" y="48285"/>
                </a:lnTo>
                <a:lnTo>
                  <a:pt x="637781" y="48412"/>
                </a:lnTo>
                <a:lnTo>
                  <a:pt x="577392" y="52984"/>
                </a:lnTo>
                <a:lnTo>
                  <a:pt x="527456" y="58483"/>
                </a:lnTo>
                <a:lnTo>
                  <a:pt x="477672" y="64960"/>
                </a:lnTo>
                <a:lnTo>
                  <a:pt x="428015" y="72237"/>
                </a:lnTo>
                <a:lnTo>
                  <a:pt x="378460" y="80162"/>
                </a:lnTo>
                <a:lnTo>
                  <a:pt x="328993" y="88582"/>
                </a:lnTo>
                <a:lnTo>
                  <a:pt x="279577" y="97320"/>
                </a:lnTo>
                <a:lnTo>
                  <a:pt x="230174" y="106235"/>
                </a:lnTo>
                <a:lnTo>
                  <a:pt x="180784" y="115150"/>
                </a:lnTo>
                <a:lnTo>
                  <a:pt x="131368" y="123926"/>
                </a:lnTo>
                <a:lnTo>
                  <a:pt x="81902" y="132384"/>
                </a:lnTo>
                <a:lnTo>
                  <a:pt x="74917" y="133375"/>
                </a:lnTo>
                <a:lnTo>
                  <a:pt x="64287" y="137401"/>
                </a:lnTo>
                <a:lnTo>
                  <a:pt x="58013" y="141795"/>
                </a:lnTo>
                <a:lnTo>
                  <a:pt x="53340" y="146329"/>
                </a:lnTo>
                <a:lnTo>
                  <a:pt x="50863" y="151422"/>
                </a:lnTo>
                <a:lnTo>
                  <a:pt x="51181" y="157429"/>
                </a:lnTo>
                <a:lnTo>
                  <a:pt x="68211" y="174536"/>
                </a:lnTo>
                <a:lnTo>
                  <a:pt x="78308" y="175971"/>
                </a:lnTo>
                <a:lnTo>
                  <a:pt x="88557" y="175971"/>
                </a:lnTo>
                <a:lnTo>
                  <a:pt x="98907" y="175006"/>
                </a:lnTo>
                <a:lnTo>
                  <a:pt x="158686" y="165989"/>
                </a:lnTo>
                <a:lnTo>
                  <a:pt x="208013" y="158013"/>
                </a:lnTo>
                <a:lnTo>
                  <a:pt x="257314" y="149783"/>
                </a:lnTo>
                <a:lnTo>
                  <a:pt x="306603" y="141465"/>
                </a:lnTo>
                <a:lnTo>
                  <a:pt x="355892" y="133184"/>
                </a:lnTo>
                <a:lnTo>
                  <a:pt x="405218" y="125107"/>
                </a:lnTo>
                <a:lnTo>
                  <a:pt x="454583" y="117386"/>
                </a:lnTo>
                <a:lnTo>
                  <a:pt x="504012" y="110172"/>
                </a:lnTo>
                <a:lnTo>
                  <a:pt x="553516" y="103606"/>
                </a:lnTo>
                <a:lnTo>
                  <a:pt x="603135" y="97853"/>
                </a:lnTo>
                <a:lnTo>
                  <a:pt x="652868" y="93065"/>
                </a:lnTo>
                <a:lnTo>
                  <a:pt x="660539" y="93002"/>
                </a:lnTo>
                <a:lnTo>
                  <a:pt x="667664" y="90284"/>
                </a:lnTo>
                <a:lnTo>
                  <a:pt x="674751" y="87591"/>
                </a:lnTo>
                <a:lnTo>
                  <a:pt x="681113" y="83299"/>
                </a:lnTo>
                <a:lnTo>
                  <a:pt x="685266" y="77889"/>
                </a:lnTo>
                <a:lnTo>
                  <a:pt x="687108" y="71437"/>
                </a:lnTo>
                <a:close/>
              </a:path>
              <a:path w="901700" h="217804">
                <a:moveTo>
                  <a:pt x="901560" y="40792"/>
                </a:moveTo>
                <a:lnTo>
                  <a:pt x="885748" y="27000"/>
                </a:lnTo>
                <a:lnTo>
                  <a:pt x="878713" y="27355"/>
                </a:lnTo>
                <a:lnTo>
                  <a:pt x="877824" y="27368"/>
                </a:lnTo>
                <a:lnTo>
                  <a:pt x="877824" y="47625"/>
                </a:lnTo>
                <a:lnTo>
                  <a:pt x="846175" y="55981"/>
                </a:lnTo>
                <a:lnTo>
                  <a:pt x="814311" y="63360"/>
                </a:lnTo>
                <a:lnTo>
                  <a:pt x="782066" y="68135"/>
                </a:lnTo>
                <a:lnTo>
                  <a:pt x="749274" y="68694"/>
                </a:lnTo>
                <a:lnTo>
                  <a:pt x="781075" y="59994"/>
                </a:lnTo>
                <a:lnTo>
                  <a:pt x="813079" y="53301"/>
                </a:lnTo>
                <a:lnTo>
                  <a:pt x="845312" y="49047"/>
                </a:lnTo>
                <a:lnTo>
                  <a:pt x="877824" y="47625"/>
                </a:lnTo>
                <a:lnTo>
                  <a:pt x="877824" y="27368"/>
                </a:lnTo>
                <a:lnTo>
                  <a:pt x="810755" y="30962"/>
                </a:lnTo>
                <a:lnTo>
                  <a:pt x="748830" y="39624"/>
                </a:lnTo>
                <a:lnTo>
                  <a:pt x="746290" y="33401"/>
                </a:lnTo>
                <a:lnTo>
                  <a:pt x="725576" y="11912"/>
                </a:lnTo>
                <a:lnTo>
                  <a:pt x="725576" y="75031"/>
                </a:lnTo>
                <a:lnTo>
                  <a:pt x="721385" y="89420"/>
                </a:lnTo>
                <a:lnTo>
                  <a:pt x="680453" y="117856"/>
                </a:lnTo>
                <a:lnTo>
                  <a:pt x="547992" y="143929"/>
                </a:lnTo>
                <a:lnTo>
                  <a:pt x="447992" y="159753"/>
                </a:lnTo>
                <a:lnTo>
                  <a:pt x="397878" y="167017"/>
                </a:lnTo>
                <a:lnTo>
                  <a:pt x="347700" y="173799"/>
                </a:lnTo>
                <a:lnTo>
                  <a:pt x="297459" y="180035"/>
                </a:lnTo>
                <a:lnTo>
                  <a:pt x="247497" y="185648"/>
                </a:lnTo>
                <a:lnTo>
                  <a:pt x="196710" y="190715"/>
                </a:lnTo>
                <a:lnTo>
                  <a:pt x="146215" y="195059"/>
                </a:lnTo>
                <a:lnTo>
                  <a:pt x="95631" y="198678"/>
                </a:lnTo>
                <a:lnTo>
                  <a:pt x="85255" y="198729"/>
                </a:lnTo>
                <a:lnTo>
                  <a:pt x="74739" y="198462"/>
                </a:lnTo>
                <a:lnTo>
                  <a:pt x="36753" y="195110"/>
                </a:lnTo>
                <a:lnTo>
                  <a:pt x="17907" y="167995"/>
                </a:lnTo>
                <a:lnTo>
                  <a:pt x="22021" y="157568"/>
                </a:lnTo>
                <a:lnTo>
                  <a:pt x="56032" y="128181"/>
                </a:lnTo>
                <a:lnTo>
                  <a:pt x="95745" y="109740"/>
                </a:lnTo>
                <a:lnTo>
                  <a:pt x="270459" y="73507"/>
                </a:lnTo>
                <a:lnTo>
                  <a:pt x="321995" y="64096"/>
                </a:lnTo>
                <a:lnTo>
                  <a:pt x="373634" y="55295"/>
                </a:lnTo>
                <a:lnTo>
                  <a:pt x="425411" y="47231"/>
                </a:lnTo>
                <a:lnTo>
                  <a:pt x="477342" y="40005"/>
                </a:lnTo>
                <a:lnTo>
                  <a:pt x="529450" y="33743"/>
                </a:lnTo>
                <a:lnTo>
                  <a:pt x="581736" y="28562"/>
                </a:lnTo>
                <a:lnTo>
                  <a:pt x="634238" y="24574"/>
                </a:lnTo>
                <a:lnTo>
                  <a:pt x="648525" y="23901"/>
                </a:lnTo>
                <a:lnTo>
                  <a:pt x="662889" y="24066"/>
                </a:lnTo>
                <a:lnTo>
                  <a:pt x="707186" y="27825"/>
                </a:lnTo>
                <a:lnTo>
                  <a:pt x="723544" y="44716"/>
                </a:lnTo>
                <a:lnTo>
                  <a:pt x="725360" y="59880"/>
                </a:lnTo>
                <a:lnTo>
                  <a:pt x="725576" y="75031"/>
                </a:lnTo>
                <a:lnTo>
                  <a:pt x="725576" y="11912"/>
                </a:lnTo>
                <a:lnTo>
                  <a:pt x="713473" y="6045"/>
                </a:lnTo>
                <a:lnTo>
                  <a:pt x="697458" y="2324"/>
                </a:lnTo>
                <a:lnTo>
                  <a:pt x="680135" y="1054"/>
                </a:lnTo>
                <a:lnTo>
                  <a:pt x="673265" y="863"/>
                </a:lnTo>
                <a:lnTo>
                  <a:pt x="659828" y="177"/>
                </a:lnTo>
                <a:lnTo>
                  <a:pt x="602589" y="2120"/>
                </a:lnTo>
                <a:lnTo>
                  <a:pt x="552475" y="5651"/>
                </a:lnTo>
                <a:lnTo>
                  <a:pt x="502539" y="10477"/>
                </a:lnTo>
                <a:lnTo>
                  <a:pt x="452767" y="16510"/>
                </a:lnTo>
                <a:lnTo>
                  <a:pt x="403148" y="23647"/>
                </a:lnTo>
                <a:lnTo>
                  <a:pt x="353644" y="31775"/>
                </a:lnTo>
                <a:lnTo>
                  <a:pt x="304253" y="40792"/>
                </a:lnTo>
                <a:lnTo>
                  <a:pt x="254939" y="50609"/>
                </a:lnTo>
                <a:lnTo>
                  <a:pt x="205689" y="61099"/>
                </a:lnTo>
                <a:lnTo>
                  <a:pt x="107315" y="83756"/>
                </a:lnTo>
                <a:lnTo>
                  <a:pt x="62255" y="100711"/>
                </a:lnTo>
                <a:lnTo>
                  <a:pt x="22364" y="129768"/>
                </a:lnTo>
                <a:lnTo>
                  <a:pt x="0" y="169138"/>
                </a:lnTo>
                <a:lnTo>
                  <a:pt x="1333" y="185686"/>
                </a:lnTo>
                <a:lnTo>
                  <a:pt x="33604" y="212305"/>
                </a:lnTo>
                <a:lnTo>
                  <a:pt x="80060" y="217576"/>
                </a:lnTo>
                <a:lnTo>
                  <a:pt x="129501" y="216217"/>
                </a:lnTo>
                <a:lnTo>
                  <a:pt x="178917" y="213258"/>
                </a:lnTo>
                <a:lnTo>
                  <a:pt x="228282" y="208978"/>
                </a:lnTo>
                <a:lnTo>
                  <a:pt x="277583" y="203657"/>
                </a:lnTo>
                <a:lnTo>
                  <a:pt x="317601" y="198729"/>
                </a:lnTo>
                <a:lnTo>
                  <a:pt x="415277" y="185648"/>
                </a:lnTo>
                <a:lnTo>
                  <a:pt x="475945" y="176961"/>
                </a:lnTo>
                <a:lnTo>
                  <a:pt x="526859" y="169037"/>
                </a:lnTo>
                <a:lnTo>
                  <a:pt x="577697" y="160362"/>
                </a:lnTo>
                <a:lnTo>
                  <a:pt x="628383" y="150787"/>
                </a:lnTo>
                <a:lnTo>
                  <a:pt x="678853" y="140106"/>
                </a:lnTo>
                <a:lnTo>
                  <a:pt x="728497" y="119214"/>
                </a:lnTo>
                <a:lnTo>
                  <a:pt x="746988" y="96431"/>
                </a:lnTo>
                <a:lnTo>
                  <a:pt x="754507" y="90792"/>
                </a:lnTo>
                <a:lnTo>
                  <a:pt x="763371" y="87541"/>
                </a:lnTo>
                <a:lnTo>
                  <a:pt x="774014" y="85763"/>
                </a:lnTo>
                <a:lnTo>
                  <a:pt x="799477" y="82423"/>
                </a:lnTo>
                <a:lnTo>
                  <a:pt x="825119" y="78778"/>
                </a:lnTo>
                <a:lnTo>
                  <a:pt x="876312" y="70497"/>
                </a:lnTo>
                <a:lnTo>
                  <a:pt x="901077" y="47625"/>
                </a:lnTo>
                <a:lnTo>
                  <a:pt x="901560" y="40792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92573" y="1037628"/>
            <a:ext cx="415925" cy="343535"/>
            <a:chOff x="192573" y="1037628"/>
            <a:chExt cx="415925" cy="34353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457" y="1071732"/>
              <a:ext cx="217091" cy="2092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2573" y="1037628"/>
              <a:ext cx="415925" cy="343535"/>
            </a:xfrm>
            <a:custGeom>
              <a:avLst/>
              <a:gdLst/>
              <a:ahLst/>
              <a:cxnLst/>
              <a:rect l="l" t="t" r="r" b="b"/>
              <a:pathLst>
                <a:path w="415925" h="343534">
                  <a:moveTo>
                    <a:pt x="335636" y="342645"/>
                  </a:moveTo>
                  <a:lnTo>
                    <a:pt x="333561" y="342645"/>
                  </a:lnTo>
                  <a:lnTo>
                    <a:pt x="319792" y="341871"/>
                  </a:lnTo>
                  <a:lnTo>
                    <a:pt x="282973" y="329763"/>
                  </a:lnTo>
                  <a:lnTo>
                    <a:pt x="241477" y="305555"/>
                  </a:lnTo>
                  <a:lnTo>
                    <a:pt x="200551" y="280781"/>
                  </a:lnTo>
                  <a:lnTo>
                    <a:pt x="160442" y="255031"/>
                  </a:lnTo>
                  <a:lnTo>
                    <a:pt x="121393" y="227893"/>
                  </a:lnTo>
                  <a:lnTo>
                    <a:pt x="83649" y="198959"/>
                  </a:lnTo>
                  <a:lnTo>
                    <a:pt x="47455" y="167818"/>
                  </a:lnTo>
                  <a:lnTo>
                    <a:pt x="16274" y="134004"/>
                  </a:lnTo>
                  <a:lnTo>
                    <a:pt x="293" y="96031"/>
                  </a:lnTo>
                  <a:lnTo>
                    <a:pt x="0" y="70430"/>
                  </a:lnTo>
                  <a:lnTo>
                    <a:pt x="7253" y="45930"/>
                  </a:lnTo>
                  <a:lnTo>
                    <a:pt x="33821" y="14007"/>
                  </a:lnTo>
                  <a:lnTo>
                    <a:pt x="77017" y="0"/>
                  </a:lnTo>
                  <a:lnTo>
                    <a:pt x="86511" y="599"/>
                  </a:lnTo>
                  <a:lnTo>
                    <a:pt x="131576" y="18794"/>
                  </a:lnTo>
                  <a:lnTo>
                    <a:pt x="74433" y="18794"/>
                  </a:lnTo>
                  <a:lnTo>
                    <a:pt x="67816" y="20517"/>
                  </a:lnTo>
                  <a:lnTo>
                    <a:pt x="61199" y="23571"/>
                  </a:lnTo>
                  <a:lnTo>
                    <a:pt x="35405" y="43038"/>
                  </a:lnTo>
                  <a:lnTo>
                    <a:pt x="21946" y="69686"/>
                  </a:lnTo>
                  <a:lnTo>
                    <a:pt x="21731" y="100018"/>
                  </a:lnTo>
                  <a:lnTo>
                    <a:pt x="35670" y="130542"/>
                  </a:lnTo>
                  <a:lnTo>
                    <a:pt x="60207" y="158958"/>
                  </a:lnTo>
                  <a:lnTo>
                    <a:pt x="87692" y="184253"/>
                  </a:lnTo>
                  <a:lnTo>
                    <a:pt x="117388" y="206980"/>
                  </a:lnTo>
                  <a:lnTo>
                    <a:pt x="148554" y="227686"/>
                  </a:lnTo>
                  <a:lnTo>
                    <a:pt x="177425" y="227686"/>
                  </a:lnTo>
                  <a:lnTo>
                    <a:pt x="164255" y="238493"/>
                  </a:lnTo>
                  <a:lnTo>
                    <a:pt x="172918" y="244923"/>
                  </a:lnTo>
                  <a:lnTo>
                    <a:pt x="181410" y="250993"/>
                  </a:lnTo>
                  <a:lnTo>
                    <a:pt x="189908" y="256696"/>
                  </a:lnTo>
                  <a:lnTo>
                    <a:pt x="198594" y="262025"/>
                  </a:lnTo>
                  <a:lnTo>
                    <a:pt x="226511" y="280109"/>
                  </a:lnTo>
                  <a:lnTo>
                    <a:pt x="284562" y="312946"/>
                  </a:lnTo>
                  <a:lnTo>
                    <a:pt x="323302" y="325652"/>
                  </a:lnTo>
                  <a:lnTo>
                    <a:pt x="330115" y="326513"/>
                  </a:lnTo>
                  <a:lnTo>
                    <a:pt x="387562" y="326513"/>
                  </a:lnTo>
                  <a:lnTo>
                    <a:pt x="383767" y="330272"/>
                  </a:lnTo>
                  <a:lnTo>
                    <a:pt x="367196" y="339590"/>
                  </a:lnTo>
                  <a:lnTo>
                    <a:pt x="350609" y="342488"/>
                  </a:lnTo>
                  <a:lnTo>
                    <a:pt x="339904" y="342488"/>
                  </a:lnTo>
                  <a:lnTo>
                    <a:pt x="337751" y="342606"/>
                  </a:lnTo>
                  <a:lnTo>
                    <a:pt x="335636" y="342645"/>
                  </a:lnTo>
                  <a:close/>
                </a:path>
                <a:path w="415925" h="343534">
                  <a:moveTo>
                    <a:pt x="216277" y="187434"/>
                  </a:moveTo>
                  <a:lnTo>
                    <a:pt x="188766" y="187434"/>
                  </a:lnTo>
                  <a:lnTo>
                    <a:pt x="203005" y="173486"/>
                  </a:lnTo>
                  <a:lnTo>
                    <a:pt x="215024" y="158249"/>
                  </a:lnTo>
                  <a:lnTo>
                    <a:pt x="225200" y="141904"/>
                  </a:lnTo>
                  <a:lnTo>
                    <a:pt x="233911" y="124630"/>
                  </a:lnTo>
                  <a:lnTo>
                    <a:pt x="238806" y="115820"/>
                  </a:lnTo>
                  <a:lnTo>
                    <a:pt x="238806" y="109947"/>
                  </a:lnTo>
                  <a:lnTo>
                    <a:pt x="229996" y="104034"/>
                  </a:lnTo>
                  <a:lnTo>
                    <a:pt x="197727" y="82762"/>
                  </a:lnTo>
                  <a:lnTo>
                    <a:pt x="165459" y="61953"/>
                  </a:lnTo>
                  <a:lnTo>
                    <a:pt x="132823" y="42068"/>
                  </a:lnTo>
                  <a:lnTo>
                    <a:pt x="99453" y="23571"/>
                  </a:lnTo>
                  <a:lnTo>
                    <a:pt x="87198" y="18794"/>
                  </a:lnTo>
                  <a:lnTo>
                    <a:pt x="131576" y="18794"/>
                  </a:lnTo>
                  <a:lnTo>
                    <a:pt x="197353" y="57274"/>
                  </a:lnTo>
                  <a:lnTo>
                    <a:pt x="236499" y="83628"/>
                  </a:lnTo>
                  <a:lnTo>
                    <a:pt x="274461" y="111597"/>
                  </a:lnTo>
                  <a:lnTo>
                    <a:pt x="285862" y="120714"/>
                  </a:lnTo>
                  <a:lnTo>
                    <a:pt x="252549" y="120714"/>
                  </a:lnTo>
                  <a:lnTo>
                    <a:pt x="244267" y="143333"/>
                  </a:lnTo>
                  <a:lnTo>
                    <a:pt x="233309" y="163286"/>
                  </a:lnTo>
                  <a:lnTo>
                    <a:pt x="220685" y="181580"/>
                  </a:lnTo>
                  <a:lnTo>
                    <a:pt x="216277" y="187434"/>
                  </a:lnTo>
                  <a:close/>
                </a:path>
                <a:path w="415925" h="343534">
                  <a:moveTo>
                    <a:pt x="177425" y="227686"/>
                  </a:moveTo>
                  <a:lnTo>
                    <a:pt x="148554" y="227686"/>
                  </a:lnTo>
                  <a:lnTo>
                    <a:pt x="156100" y="222754"/>
                  </a:lnTo>
                  <a:lnTo>
                    <a:pt x="162644" y="216894"/>
                  </a:lnTo>
                  <a:lnTo>
                    <a:pt x="168271" y="210292"/>
                  </a:lnTo>
                  <a:lnTo>
                    <a:pt x="173065" y="203136"/>
                  </a:lnTo>
                  <a:lnTo>
                    <a:pt x="169149" y="196283"/>
                  </a:lnTo>
                  <a:lnTo>
                    <a:pt x="161279" y="193347"/>
                  </a:lnTo>
                  <a:lnTo>
                    <a:pt x="134430" y="175354"/>
                  </a:lnTo>
                  <a:lnTo>
                    <a:pt x="94695" y="145393"/>
                  </a:lnTo>
                  <a:lnTo>
                    <a:pt x="65119" y="113857"/>
                  </a:lnTo>
                  <a:lnTo>
                    <a:pt x="63494" y="104561"/>
                  </a:lnTo>
                  <a:lnTo>
                    <a:pt x="66093" y="93228"/>
                  </a:lnTo>
                  <a:lnTo>
                    <a:pt x="92435" y="123546"/>
                  </a:lnTo>
                  <a:lnTo>
                    <a:pt x="123010" y="147335"/>
                  </a:lnTo>
                  <a:lnTo>
                    <a:pt x="155794" y="167621"/>
                  </a:lnTo>
                  <a:lnTo>
                    <a:pt x="188766" y="187434"/>
                  </a:lnTo>
                  <a:lnTo>
                    <a:pt x="216277" y="187434"/>
                  </a:lnTo>
                  <a:lnTo>
                    <a:pt x="207404" y="199220"/>
                  </a:lnTo>
                  <a:lnTo>
                    <a:pt x="225926" y="213942"/>
                  </a:lnTo>
                  <a:lnTo>
                    <a:pt x="192681" y="213942"/>
                  </a:lnTo>
                  <a:lnTo>
                    <a:pt x="186037" y="220267"/>
                  </a:lnTo>
                  <a:lnTo>
                    <a:pt x="179202" y="226218"/>
                  </a:lnTo>
                  <a:lnTo>
                    <a:pt x="177425" y="227686"/>
                  </a:lnTo>
                  <a:close/>
                </a:path>
                <a:path w="415925" h="343534">
                  <a:moveTo>
                    <a:pt x="387562" y="326513"/>
                  </a:moveTo>
                  <a:lnTo>
                    <a:pt x="336732" y="326513"/>
                  </a:lnTo>
                  <a:lnTo>
                    <a:pt x="352930" y="324669"/>
                  </a:lnTo>
                  <a:lnTo>
                    <a:pt x="367675" y="319250"/>
                  </a:lnTo>
                  <a:lnTo>
                    <a:pt x="380496" y="310424"/>
                  </a:lnTo>
                  <a:lnTo>
                    <a:pt x="390923" y="298361"/>
                  </a:lnTo>
                  <a:lnTo>
                    <a:pt x="397920" y="283518"/>
                  </a:lnTo>
                  <a:lnTo>
                    <a:pt x="399028" y="268779"/>
                  </a:lnTo>
                  <a:lnTo>
                    <a:pt x="395350" y="254598"/>
                  </a:lnTo>
                  <a:lnTo>
                    <a:pt x="387986" y="241429"/>
                  </a:lnTo>
                  <a:lnTo>
                    <a:pt x="358823" y="206979"/>
                  </a:lnTo>
                  <a:lnTo>
                    <a:pt x="325422" y="177034"/>
                  </a:lnTo>
                  <a:lnTo>
                    <a:pt x="252549" y="120714"/>
                  </a:lnTo>
                  <a:lnTo>
                    <a:pt x="285862" y="120714"/>
                  </a:lnTo>
                  <a:lnTo>
                    <a:pt x="347180" y="171964"/>
                  </a:lnTo>
                  <a:lnTo>
                    <a:pt x="382113" y="204154"/>
                  </a:lnTo>
                  <a:lnTo>
                    <a:pt x="409858" y="244806"/>
                  </a:lnTo>
                  <a:lnTo>
                    <a:pt x="415904" y="280109"/>
                  </a:lnTo>
                  <a:lnTo>
                    <a:pt x="415835" y="280781"/>
                  </a:lnTo>
                  <a:lnTo>
                    <a:pt x="409561" y="299339"/>
                  </a:lnTo>
                  <a:lnTo>
                    <a:pt x="397769" y="316402"/>
                  </a:lnTo>
                  <a:lnTo>
                    <a:pt x="387562" y="326513"/>
                  </a:lnTo>
                  <a:close/>
                </a:path>
                <a:path w="415925" h="343534">
                  <a:moveTo>
                    <a:pt x="335010" y="286575"/>
                  </a:moveTo>
                  <a:lnTo>
                    <a:pt x="297442" y="273844"/>
                  </a:lnTo>
                  <a:lnTo>
                    <a:pt x="261995" y="256147"/>
                  </a:lnTo>
                  <a:lnTo>
                    <a:pt x="227474" y="235505"/>
                  </a:lnTo>
                  <a:lnTo>
                    <a:pt x="192681" y="213942"/>
                  </a:lnTo>
                  <a:lnTo>
                    <a:pt x="225926" y="213942"/>
                  </a:lnTo>
                  <a:lnTo>
                    <a:pt x="238112" y="223628"/>
                  </a:lnTo>
                  <a:lnTo>
                    <a:pt x="270472" y="245100"/>
                  </a:lnTo>
                  <a:lnTo>
                    <a:pt x="303200" y="265470"/>
                  </a:lnTo>
                  <a:lnTo>
                    <a:pt x="335010" y="286575"/>
                  </a:lnTo>
                  <a:close/>
                </a:path>
                <a:path w="415925" h="343534">
                  <a:moveTo>
                    <a:pt x="347696" y="342997"/>
                  </a:moveTo>
                  <a:lnTo>
                    <a:pt x="345190" y="342997"/>
                  </a:lnTo>
                  <a:lnTo>
                    <a:pt x="342567" y="342841"/>
                  </a:lnTo>
                  <a:lnTo>
                    <a:pt x="339904" y="342488"/>
                  </a:lnTo>
                  <a:lnTo>
                    <a:pt x="350609" y="342488"/>
                  </a:lnTo>
                  <a:lnTo>
                    <a:pt x="347696" y="342997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74252" y="1630811"/>
            <a:ext cx="237181" cy="23579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28029" y="1649733"/>
            <a:ext cx="883285" cy="1320800"/>
            <a:chOff x="228029" y="1649733"/>
            <a:chExt cx="883285" cy="1320800"/>
          </a:xfrm>
        </p:grpSpPr>
        <p:sp>
          <p:nvSpPr>
            <p:cNvPr id="19" name="object 19"/>
            <p:cNvSpPr/>
            <p:nvPr/>
          </p:nvSpPr>
          <p:spPr>
            <a:xfrm>
              <a:off x="551249" y="1970741"/>
              <a:ext cx="486409" cy="516890"/>
            </a:xfrm>
            <a:custGeom>
              <a:avLst/>
              <a:gdLst/>
              <a:ahLst/>
              <a:cxnLst/>
              <a:rect l="l" t="t" r="r" b="b"/>
              <a:pathLst>
                <a:path w="486409" h="516889">
                  <a:moveTo>
                    <a:pt x="300018" y="516533"/>
                  </a:moveTo>
                  <a:lnTo>
                    <a:pt x="0" y="343823"/>
                  </a:lnTo>
                  <a:lnTo>
                    <a:pt x="1875" y="333781"/>
                  </a:lnTo>
                  <a:lnTo>
                    <a:pt x="5529" y="325336"/>
                  </a:lnTo>
                  <a:lnTo>
                    <a:pt x="9999" y="317940"/>
                  </a:lnTo>
                  <a:lnTo>
                    <a:pt x="14323" y="311046"/>
                  </a:lnTo>
                  <a:lnTo>
                    <a:pt x="39245" y="270056"/>
                  </a:lnTo>
                  <a:lnTo>
                    <a:pt x="64285" y="229139"/>
                  </a:lnTo>
                  <a:lnTo>
                    <a:pt x="89562" y="188365"/>
                  </a:lnTo>
                  <a:lnTo>
                    <a:pt x="115198" y="147802"/>
                  </a:lnTo>
                  <a:lnTo>
                    <a:pt x="141314" y="107518"/>
                  </a:lnTo>
                  <a:lnTo>
                    <a:pt x="168030" y="67582"/>
                  </a:lnTo>
                  <a:lnTo>
                    <a:pt x="195467" y="28062"/>
                  </a:lnTo>
                  <a:lnTo>
                    <a:pt x="220915" y="0"/>
                  </a:lnTo>
                  <a:lnTo>
                    <a:pt x="234730" y="1761"/>
                  </a:lnTo>
                  <a:lnTo>
                    <a:pt x="273737" y="22673"/>
                  </a:lnTo>
                  <a:lnTo>
                    <a:pt x="309232" y="42801"/>
                  </a:lnTo>
                  <a:lnTo>
                    <a:pt x="362244" y="73395"/>
                  </a:lnTo>
                  <a:lnTo>
                    <a:pt x="432772" y="114454"/>
                  </a:lnTo>
                  <a:lnTo>
                    <a:pt x="468090" y="134890"/>
                  </a:lnTo>
                  <a:lnTo>
                    <a:pt x="478758" y="142570"/>
                  </a:lnTo>
                  <a:lnTo>
                    <a:pt x="484888" y="151195"/>
                  </a:lnTo>
                  <a:lnTo>
                    <a:pt x="486177" y="161304"/>
                  </a:lnTo>
                  <a:lnTo>
                    <a:pt x="482317" y="173438"/>
                  </a:lnTo>
                  <a:lnTo>
                    <a:pt x="459161" y="221941"/>
                  </a:lnTo>
                  <a:lnTo>
                    <a:pt x="435364" y="270074"/>
                  </a:lnTo>
                  <a:lnTo>
                    <a:pt x="410986" y="317873"/>
                  </a:lnTo>
                  <a:lnTo>
                    <a:pt x="386086" y="365372"/>
                  </a:lnTo>
                  <a:lnTo>
                    <a:pt x="360727" y="412606"/>
                  </a:lnTo>
                  <a:lnTo>
                    <a:pt x="334968" y="459611"/>
                  </a:lnTo>
                  <a:lnTo>
                    <a:pt x="308870" y="506420"/>
                  </a:lnTo>
                  <a:lnTo>
                    <a:pt x="308043" y="510488"/>
                  </a:lnTo>
                  <a:lnTo>
                    <a:pt x="303802" y="512592"/>
                  </a:lnTo>
                  <a:lnTo>
                    <a:pt x="300018" y="516533"/>
                  </a:lnTo>
                  <a:close/>
                </a:path>
              </a:pathLst>
            </a:custGeom>
            <a:solidFill>
              <a:srgbClr val="E17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029" y="1649733"/>
              <a:ext cx="883285" cy="1320800"/>
            </a:xfrm>
            <a:custGeom>
              <a:avLst/>
              <a:gdLst/>
              <a:ahLst/>
              <a:cxnLst/>
              <a:rect l="l" t="t" r="r" b="b"/>
              <a:pathLst>
                <a:path w="883285" h="1320800">
                  <a:moveTo>
                    <a:pt x="756820" y="228599"/>
                  </a:moveTo>
                  <a:lnTo>
                    <a:pt x="729613" y="228599"/>
                  </a:lnTo>
                  <a:lnTo>
                    <a:pt x="737964" y="215899"/>
                  </a:lnTo>
                  <a:lnTo>
                    <a:pt x="745207" y="215899"/>
                  </a:lnTo>
                  <a:lnTo>
                    <a:pt x="772209" y="165099"/>
                  </a:lnTo>
                  <a:lnTo>
                    <a:pt x="799617" y="114299"/>
                  </a:lnTo>
                  <a:lnTo>
                    <a:pt x="827238" y="63499"/>
                  </a:lnTo>
                  <a:lnTo>
                    <a:pt x="854880" y="25399"/>
                  </a:lnTo>
                  <a:lnTo>
                    <a:pt x="869971" y="0"/>
                  </a:lnTo>
                  <a:lnTo>
                    <a:pt x="883120" y="0"/>
                  </a:lnTo>
                  <a:lnTo>
                    <a:pt x="882942" y="12699"/>
                  </a:lnTo>
                  <a:lnTo>
                    <a:pt x="879727" y="12699"/>
                  </a:lnTo>
                  <a:lnTo>
                    <a:pt x="876095" y="25399"/>
                  </a:lnTo>
                  <a:lnTo>
                    <a:pt x="756820" y="228599"/>
                  </a:lnTo>
                  <a:close/>
                </a:path>
                <a:path w="883285" h="1320800">
                  <a:moveTo>
                    <a:pt x="634257" y="304799"/>
                  </a:moveTo>
                  <a:lnTo>
                    <a:pt x="601248" y="304799"/>
                  </a:lnTo>
                  <a:lnTo>
                    <a:pt x="608666" y="292099"/>
                  </a:lnTo>
                  <a:lnTo>
                    <a:pt x="616620" y="279399"/>
                  </a:lnTo>
                  <a:lnTo>
                    <a:pt x="624347" y="266699"/>
                  </a:lnTo>
                  <a:lnTo>
                    <a:pt x="644491" y="228599"/>
                  </a:lnTo>
                  <a:lnTo>
                    <a:pt x="659689" y="215899"/>
                  </a:lnTo>
                  <a:lnTo>
                    <a:pt x="679194" y="215899"/>
                  </a:lnTo>
                  <a:lnTo>
                    <a:pt x="705521" y="228599"/>
                  </a:lnTo>
                  <a:lnTo>
                    <a:pt x="756820" y="228599"/>
                  </a:lnTo>
                  <a:lnTo>
                    <a:pt x="749365" y="241299"/>
                  </a:lnTo>
                  <a:lnTo>
                    <a:pt x="662088" y="241299"/>
                  </a:lnTo>
                  <a:lnTo>
                    <a:pt x="653292" y="253999"/>
                  </a:lnTo>
                  <a:lnTo>
                    <a:pt x="648528" y="266699"/>
                  </a:lnTo>
                  <a:lnTo>
                    <a:pt x="644027" y="279399"/>
                  </a:lnTo>
                  <a:lnTo>
                    <a:pt x="639401" y="292099"/>
                  </a:lnTo>
                  <a:lnTo>
                    <a:pt x="634257" y="304799"/>
                  </a:lnTo>
                  <a:close/>
                </a:path>
                <a:path w="883285" h="1320800">
                  <a:moveTo>
                    <a:pt x="757312" y="253999"/>
                  </a:moveTo>
                  <a:lnTo>
                    <a:pt x="709369" y="253999"/>
                  </a:lnTo>
                  <a:lnTo>
                    <a:pt x="705681" y="241299"/>
                  </a:lnTo>
                  <a:lnTo>
                    <a:pt x="749365" y="241299"/>
                  </a:lnTo>
                  <a:lnTo>
                    <a:pt x="757312" y="253999"/>
                  </a:lnTo>
                  <a:close/>
                </a:path>
                <a:path w="883285" h="1320800">
                  <a:moveTo>
                    <a:pt x="767450" y="368299"/>
                  </a:moveTo>
                  <a:lnTo>
                    <a:pt x="738025" y="368299"/>
                  </a:lnTo>
                  <a:lnTo>
                    <a:pt x="744662" y="355599"/>
                  </a:lnTo>
                  <a:lnTo>
                    <a:pt x="751070" y="342899"/>
                  </a:lnTo>
                  <a:lnTo>
                    <a:pt x="757236" y="330199"/>
                  </a:lnTo>
                  <a:lnTo>
                    <a:pt x="763152" y="330199"/>
                  </a:lnTo>
                  <a:lnTo>
                    <a:pt x="772237" y="304799"/>
                  </a:lnTo>
                  <a:lnTo>
                    <a:pt x="774620" y="292099"/>
                  </a:lnTo>
                  <a:lnTo>
                    <a:pt x="770364" y="279399"/>
                  </a:lnTo>
                  <a:lnTo>
                    <a:pt x="759533" y="279399"/>
                  </a:lnTo>
                  <a:lnTo>
                    <a:pt x="755119" y="266699"/>
                  </a:lnTo>
                  <a:lnTo>
                    <a:pt x="730086" y="266699"/>
                  </a:lnTo>
                  <a:lnTo>
                    <a:pt x="718981" y="253999"/>
                  </a:lnTo>
                  <a:lnTo>
                    <a:pt x="767349" y="253999"/>
                  </a:lnTo>
                  <a:lnTo>
                    <a:pt x="777746" y="266699"/>
                  </a:lnTo>
                  <a:lnTo>
                    <a:pt x="786772" y="279399"/>
                  </a:lnTo>
                  <a:lnTo>
                    <a:pt x="795276" y="292099"/>
                  </a:lnTo>
                  <a:lnTo>
                    <a:pt x="799435" y="304799"/>
                  </a:lnTo>
                  <a:lnTo>
                    <a:pt x="797962" y="317499"/>
                  </a:lnTo>
                  <a:lnTo>
                    <a:pt x="789573" y="330199"/>
                  </a:lnTo>
                  <a:lnTo>
                    <a:pt x="779109" y="342899"/>
                  </a:lnTo>
                  <a:lnTo>
                    <a:pt x="771120" y="355599"/>
                  </a:lnTo>
                  <a:lnTo>
                    <a:pt x="767450" y="368299"/>
                  </a:lnTo>
                  <a:close/>
                </a:path>
                <a:path w="883285" h="1320800">
                  <a:moveTo>
                    <a:pt x="176775" y="977899"/>
                  </a:moveTo>
                  <a:lnTo>
                    <a:pt x="145453" y="977899"/>
                  </a:lnTo>
                  <a:lnTo>
                    <a:pt x="154665" y="965199"/>
                  </a:lnTo>
                  <a:lnTo>
                    <a:pt x="159069" y="952499"/>
                  </a:lnTo>
                  <a:lnTo>
                    <a:pt x="156612" y="939799"/>
                  </a:lnTo>
                  <a:lnTo>
                    <a:pt x="145239" y="927099"/>
                  </a:lnTo>
                  <a:lnTo>
                    <a:pt x="134147" y="914399"/>
                  </a:lnTo>
                  <a:lnTo>
                    <a:pt x="135079" y="876299"/>
                  </a:lnTo>
                  <a:lnTo>
                    <a:pt x="390423" y="444499"/>
                  </a:lnTo>
                  <a:lnTo>
                    <a:pt x="417431" y="406399"/>
                  </a:lnTo>
                  <a:lnTo>
                    <a:pt x="445391" y="355599"/>
                  </a:lnTo>
                  <a:lnTo>
                    <a:pt x="474049" y="317499"/>
                  </a:lnTo>
                  <a:lnTo>
                    <a:pt x="499869" y="292099"/>
                  </a:lnTo>
                  <a:lnTo>
                    <a:pt x="521021" y="266699"/>
                  </a:lnTo>
                  <a:lnTo>
                    <a:pt x="542430" y="266699"/>
                  </a:lnTo>
                  <a:lnTo>
                    <a:pt x="569021" y="279399"/>
                  </a:lnTo>
                  <a:lnTo>
                    <a:pt x="573162" y="292099"/>
                  </a:lnTo>
                  <a:lnTo>
                    <a:pt x="531578" y="292099"/>
                  </a:lnTo>
                  <a:lnTo>
                    <a:pt x="520202" y="304799"/>
                  </a:lnTo>
                  <a:lnTo>
                    <a:pt x="505703" y="317499"/>
                  </a:lnTo>
                  <a:lnTo>
                    <a:pt x="478260" y="368299"/>
                  </a:lnTo>
                  <a:lnTo>
                    <a:pt x="451560" y="406399"/>
                  </a:lnTo>
                  <a:lnTo>
                    <a:pt x="425504" y="444499"/>
                  </a:lnTo>
                  <a:lnTo>
                    <a:pt x="399991" y="482599"/>
                  </a:lnTo>
                  <a:lnTo>
                    <a:pt x="374919" y="520699"/>
                  </a:lnTo>
                  <a:lnTo>
                    <a:pt x="350188" y="571499"/>
                  </a:lnTo>
                  <a:lnTo>
                    <a:pt x="325697" y="609599"/>
                  </a:lnTo>
                  <a:lnTo>
                    <a:pt x="320704" y="609599"/>
                  </a:lnTo>
                  <a:lnTo>
                    <a:pt x="315897" y="622299"/>
                  </a:lnTo>
                  <a:lnTo>
                    <a:pt x="312125" y="634999"/>
                  </a:lnTo>
                  <a:lnTo>
                    <a:pt x="310235" y="634999"/>
                  </a:lnTo>
                  <a:lnTo>
                    <a:pt x="353258" y="660399"/>
                  </a:lnTo>
                  <a:lnTo>
                    <a:pt x="290394" y="660399"/>
                  </a:lnTo>
                  <a:lnTo>
                    <a:pt x="224737" y="774699"/>
                  </a:lnTo>
                  <a:lnTo>
                    <a:pt x="268572" y="800099"/>
                  </a:lnTo>
                  <a:lnTo>
                    <a:pt x="211783" y="800099"/>
                  </a:lnTo>
                  <a:lnTo>
                    <a:pt x="197303" y="825499"/>
                  </a:lnTo>
                  <a:lnTo>
                    <a:pt x="184277" y="850899"/>
                  </a:lnTo>
                  <a:lnTo>
                    <a:pt x="170732" y="863599"/>
                  </a:lnTo>
                  <a:lnTo>
                    <a:pt x="154701" y="888999"/>
                  </a:lnTo>
                  <a:lnTo>
                    <a:pt x="149332" y="901699"/>
                  </a:lnTo>
                  <a:lnTo>
                    <a:pt x="153110" y="914399"/>
                  </a:lnTo>
                  <a:lnTo>
                    <a:pt x="159515" y="914399"/>
                  </a:lnTo>
                  <a:lnTo>
                    <a:pt x="184620" y="939799"/>
                  </a:lnTo>
                  <a:lnTo>
                    <a:pt x="197397" y="939799"/>
                  </a:lnTo>
                  <a:lnTo>
                    <a:pt x="210443" y="952499"/>
                  </a:lnTo>
                  <a:lnTo>
                    <a:pt x="222014" y="952499"/>
                  </a:lnTo>
                  <a:lnTo>
                    <a:pt x="233887" y="965199"/>
                  </a:lnTo>
                  <a:lnTo>
                    <a:pt x="180524" y="965199"/>
                  </a:lnTo>
                  <a:lnTo>
                    <a:pt x="176775" y="977899"/>
                  </a:lnTo>
                  <a:close/>
                </a:path>
                <a:path w="883285" h="1320800">
                  <a:moveTo>
                    <a:pt x="570549" y="952499"/>
                  </a:moveTo>
                  <a:lnTo>
                    <a:pt x="531583" y="952499"/>
                  </a:lnTo>
                  <a:lnTo>
                    <a:pt x="595275" y="850899"/>
                  </a:lnTo>
                  <a:lnTo>
                    <a:pt x="598712" y="838199"/>
                  </a:lnTo>
                  <a:lnTo>
                    <a:pt x="599238" y="825499"/>
                  </a:lnTo>
                  <a:lnTo>
                    <a:pt x="592495" y="825499"/>
                  </a:lnTo>
                  <a:lnTo>
                    <a:pt x="589492" y="812799"/>
                  </a:lnTo>
                  <a:lnTo>
                    <a:pt x="614011" y="812799"/>
                  </a:lnTo>
                  <a:lnTo>
                    <a:pt x="618252" y="800099"/>
                  </a:lnTo>
                  <a:lnTo>
                    <a:pt x="620243" y="800099"/>
                  </a:lnTo>
                  <a:lnTo>
                    <a:pt x="645920" y="749299"/>
                  </a:lnTo>
                  <a:lnTo>
                    <a:pt x="671377" y="711199"/>
                  </a:lnTo>
                  <a:lnTo>
                    <a:pt x="696534" y="660399"/>
                  </a:lnTo>
                  <a:lnTo>
                    <a:pt x="721311" y="609599"/>
                  </a:lnTo>
                  <a:lnTo>
                    <a:pt x="745626" y="558799"/>
                  </a:lnTo>
                  <a:lnTo>
                    <a:pt x="769400" y="520699"/>
                  </a:lnTo>
                  <a:lnTo>
                    <a:pt x="792553" y="469899"/>
                  </a:lnTo>
                  <a:lnTo>
                    <a:pt x="796401" y="457199"/>
                  </a:lnTo>
                  <a:lnTo>
                    <a:pt x="795114" y="444499"/>
                  </a:lnTo>
                  <a:lnTo>
                    <a:pt x="788990" y="431799"/>
                  </a:lnTo>
                  <a:lnTo>
                    <a:pt x="778326" y="431799"/>
                  </a:lnTo>
                  <a:lnTo>
                    <a:pt x="743008" y="406399"/>
                  </a:lnTo>
                  <a:lnTo>
                    <a:pt x="672480" y="368299"/>
                  </a:lnTo>
                  <a:lnTo>
                    <a:pt x="637161" y="342899"/>
                  </a:lnTo>
                  <a:lnTo>
                    <a:pt x="619464" y="342899"/>
                  </a:lnTo>
                  <a:lnTo>
                    <a:pt x="566147" y="304799"/>
                  </a:lnTo>
                  <a:lnTo>
                    <a:pt x="545126" y="292099"/>
                  </a:lnTo>
                  <a:lnTo>
                    <a:pt x="582342" y="292099"/>
                  </a:lnTo>
                  <a:lnTo>
                    <a:pt x="593766" y="304799"/>
                  </a:lnTo>
                  <a:lnTo>
                    <a:pt x="634257" y="304799"/>
                  </a:lnTo>
                  <a:lnTo>
                    <a:pt x="738025" y="368299"/>
                  </a:lnTo>
                  <a:lnTo>
                    <a:pt x="767450" y="368299"/>
                  </a:lnTo>
                  <a:lnTo>
                    <a:pt x="763780" y="380999"/>
                  </a:lnTo>
                  <a:lnTo>
                    <a:pt x="755262" y="393699"/>
                  </a:lnTo>
                  <a:lnTo>
                    <a:pt x="764870" y="393699"/>
                  </a:lnTo>
                  <a:lnTo>
                    <a:pt x="774318" y="406399"/>
                  </a:lnTo>
                  <a:lnTo>
                    <a:pt x="783889" y="406399"/>
                  </a:lnTo>
                  <a:lnTo>
                    <a:pt x="793866" y="419099"/>
                  </a:lnTo>
                  <a:lnTo>
                    <a:pt x="811337" y="431799"/>
                  </a:lnTo>
                  <a:lnTo>
                    <a:pt x="820591" y="444499"/>
                  </a:lnTo>
                  <a:lnTo>
                    <a:pt x="822182" y="457199"/>
                  </a:lnTo>
                  <a:lnTo>
                    <a:pt x="816665" y="482599"/>
                  </a:lnTo>
                  <a:lnTo>
                    <a:pt x="801986" y="507999"/>
                  </a:lnTo>
                  <a:lnTo>
                    <a:pt x="786660" y="546099"/>
                  </a:lnTo>
                  <a:lnTo>
                    <a:pt x="770472" y="584199"/>
                  </a:lnTo>
                  <a:lnTo>
                    <a:pt x="753209" y="609599"/>
                  </a:lnTo>
                  <a:lnTo>
                    <a:pt x="704930" y="711199"/>
                  </a:lnTo>
                  <a:lnTo>
                    <a:pt x="680660" y="749299"/>
                  </a:lnTo>
                  <a:lnTo>
                    <a:pt x="656311" y="800099"/>
                  </a:lnTo>
                  <a:lnTo>
                    <a:pt x="631890" y="838199"/>
                  </a:lnTo>
                  <a:lnTo>
                    <a:pt x="607401" y="888999"/>
                  </a:lnTo>
                  <a:lnTo>
                    <a:pt x="582851" y="927099"/>
                  </a:lnTo>
                  <a:lnTo>
                    <a:pt x="570549" y="952499"/>
                  </a:lnTo>
                  <a:close/>
                </a:path>
                <a:path w="883285" h="1320800">
                  <a:moveTo>
                    <a:pt x="611391" y="812799"/>
                  </a:moveTo>
                  <a:lnTo>
                    <a:pt x="554988" y="812799"/>
                  </a:lnTo>
                  <a:lnTo>
                    <a:pt x="550000" y="800099"/>
                  </a:lnTo>
                  <a:lnTo>
                    <a:pt x="546478" y="787399"/>
                  </a:lnTo>
                  <a:lnTo>
                    <a:pt x="519241" y="787399"/>
                  </a:lnTo>
                  <a:lnTo>
                    <a:pt x="509060" y="774699"/>
                  </a:lnTo>
                  <a:lnTo>
                    <a:pt x="499179" y="774699"/>
                  </a:lnTo>
                  <a:lnTo>
                    <a:pt x="489474" y="761999"/>
                  </a:lnTo>
                  <a:lnTo>
                    <a:pt x="473626" y="761999"/>
                  </a:lnTo>
                  <a:lnTo>
                    <a:pt x="462401" y="749299"/>
                  </a:lnTo>
                  <a:lnTo>
                    <a:pt x="434754" y="749299"/>
                  </a:lnTo>
                  <a:lnTo>
                    <a:pt x="432601" y="736599"/>
                  </a:lnTo>
                  <a:lnTo>
                    <a:pt x="430769" y="736599"/>
                  </a:lnTo>
                  <a:lnTo>
                    <a:pt x="426062" y="723899"/>
                  </a:lnTo>
                  <a:lnTo>
                    <a:pt x="413342" y="723899"/>
                  </a:lnTo>
                  <a:lnTo>
                    <a:pt x="405512" y="711199"/>
                  </a:lnTo>
                  <a:lnTo>
                    <a:pt x="389316" y="711199"/>
                  </a:lnTo>
                  <a:lnTo>
                    <a:pt x="381461" y="698499"/>
                  </a:lnTo>
                  <a:lnTo>
                    <a:pt x="370187" y="698499"/>
                  </a:lnTo>
                  <a:lnTo>
                    <a:pt x="365349" y="685799"/>
                  </a:lnTo>
                  <a:lnTo>
                    <a:pt x="340806" y="685799"/>
                  </a:lnTo>
                  <a:lnTo>
                    <a:pt x="329929" y="673099"/>
                  </a:lnTo>
                  <a:lnTo>
                    <a:pt x="320910" y="673099"/>
                  </a:lnTo>
                  <a:lnTo>
                    <a:pt x="318123" y="660399"/>
                  </a:lnTo>
                  <a:lnTo>
                    <a:pt x="353258" y="660399"/>
                  </a:lnTo>
                  <a:lnTo>
                    <a:pt x="611391" y="812799"/>
                  </a:lnTo>
                  <a:close/>
                </a:path>
                <a:path w="883285" h="1320800">
                  <a:moveTo>
                    <a:pt x="282486" y="977899"/>
                  </a:moveTo>
                  <a:lnTo>
                    <a:pt x="258732" y="977899"/>
                  </a:lnTo>
                  <a:lnTo>
                    <a:pt x="273301" y="952499"/>
                  </a:lnTo>
                  <a:lnTo>
                    <a:pt x="301873" y="901699"/>
                  </a:lnTo>
                  <a:lnTo>
                    <a:pt x="316331" y="876299"/>
                  </a:lnTo>
                  <a:lnTo>
                    <a:pt x="320287" y="863599"/>
                  </a:lnTo>
                  <a:lnTo>
                    <a:pt x="320148" y="863599"/>
                  </a:lnTo>
                  <a:lnTo>
                    <a:pt x="312184" y="850899"/>
                  </a:lnTo>
                  <a:lnTo>
                    <a:pt x="211783" y="800099"/>
                  </a:lnTo>
                  <a:lnTo>
                    <a:pt x="268572" y="800099"/>
                  </a:lnTo>
                  <a:lnTo>
                    <a:pt x="400077" y="876299"/>
                  </a:lnTo>
                  <a:lnTo>
                    <a:pt x="334158" y="876299"/>
                  </a:lnTo>
                  <a:lnTo>
                    <a:pt x="313801" y="914399"/>
                  </a:lnTo>
                  <a:lnTo>
                    <a:pt x="309532" y="914399"/>
                  </a:lnTo>
                  <a:lnTo>
                    <a:pt x="301184" y="939799"/>
                  </a:lnTo>
                  <a:lnTo>
                    <a:pt x="296546" y="939799"/>
                  </a:lnTo>
                  <a:lnTo>
                    <a:pt x="284552" y="965199"/>
                  </a:lnTo>
                  <a:lnTo>
                    <a:pt x="282486" y="977899"/>
                  </a:lnTo>
                  <a:close/>
                </a:path>
                <a:path w="883285" h="1320800">
                  <a:moveTo>
                    <a:pt x="351527" y="1015999"/>
                  </a:moveTo>
                  <a:lnTo>
                    <a:pt x="328857" y="1015999"/>
                  </a:lnTo>
                  <a:lnTo>
                    <a:pt x="333938" y="1003299"/>
                  </a:lnTo>
                  <a:lnTo>
                    <a:pt x="338482" y="1003299"/>
                  </a:lnTo>
                  <a:lnTo>
                    <a:pt x="393633" y="901699"/>
                  </a:lnTo>
                  <a:lnTo>
                    <a:pt x="371952" y="901699"/>
                  </a:lnTo>
                  <a:lnTo>
                    <a:pt x="365471" y="888999"/>
                  </a:lnTo>
                  <a:lnTo>
                    <a:pt x="352432" y="888999"/>
                  </a:lnTo>
                  <a:lnTo>
                    <a:pt x="345669" y="876299"/>
                  </a:lnTo>
                  <a:lnTo>
                    <a:pt x="400077" y="876299"/>
                  </a:lnTo>
                  <a:lnTo>
                    <a:pt x="465830" y="914399"/>
                  </a:lnTo>
                  <a:lnTo>
                    <a:pt x="407988" y="914399"/>
                  </a:lnTo>
                  <a:lnTo>
                    <a:pt x="351527" y="1015999"/>
                  </a:lnTo>
                  <a:close/>
                </a:path>
                <a:path w="883285" h="1320800">
                  <a:moveTo>
                    <a:pt x="494110" y="1079499"/>
                  </a:moveTo>
                  <a:lnTo>
                    <a:pt x="470959" y="1079499"/>
                  </a:lnTo>
                  <a:lnTo>
                    <a:pt x="481341" y="1054099"/>
                  </a:lnTo>
                  <a:lnTo>
                    <a:pt x="494642" y="1028699"/>
                  </a:lnTo>
                  <a:lnTo>
                    <a:pt x="508588" y="1003299"/>
                  </a:lnTo>
                  <a:lnTo>
                    <a:pt x="520904" y="977899"/>
                  </a:lnTo>
                  <a:lnTo>
                    <a:pt x="407988" y="914399"/>
                  </a:lnTo>
                  <a:lnTo>
                    <a:pt x="465830" y="914399"/>
                  </a:lnTo>
                  <a:lnTo>
                    <a:pt x="531583" y="952499"/>
                  </a:lnTo>
                  <a:lnTo>
                    <a:pt x="570549" y="952499"/>
                  </a:lnTo>
                  <a:lnTo>
                    <a:pt x="558247" y="977899"/>
                  </a:lnTo>
                  <a:lnTo>
                    <a:pt x="508898" y="1066799"/>
                  </a:lnTo>
                  <a:lnTo>
                    <a:pt x="494110" y="1079499"/>
                  </a:lnTo>
                  <a:close/>
                </a:path>
                <a:path w="883285" h="1320800">
                  <a:moveTo>
                    <a:pt x="42239" y="977899"/>
                  </a:moveTo>
                  <a:lnTo>
                    <a:pt x="9776" y="977899"/>
                  </a:lnTo>
                  <a:lnTo>
                    <a:pt x="3108" y="965199"/>
                  </a:lnTo>
                  <a:lnTo>
                    <a:pt x="0" y="952499"/>
                  </a:lnTo>
                  <a:lnTo>
                    <a:pt x="869" y="952499"/>
                  </a:lnTo>
                  <a:lnTo>
                    <a:pt x="6134" y="939799"/>
                  </a:lnTo>
                  <a:lnTo>
                    <a:pt x="15373" y="927099"/>
                  </a:lnTo>
                  <a:lnTo>
                    <a:pt x="49259" y="927099"/>
                  </a:lnTo>
                  <a:lnTo>
                    <a:pt x="73256" y="939799"/>
                  </a:lnTo>
                  <a:lnTo>
                    <a:pt x="32485" y="939799"/>
                  </a:lnTo>
                  <a:lnTo>
                    <a:pt x="27798" y="952499"/>
                  </a:lnTo>
                  <a:lnTo>
                    <a:pt x="25419" y="965199"/>
                  </a:lnTo>
                  <a:lnTo>
                    <a:pt x="31744" y="965199"/>
                  </a:lnTo>
                  <a:lnTo>
                    <a:pt x="42239" y="977899"/>
                  </a:lnTo>
                  <a:close/>
                </a:path>
                <a:path w="883285" h="1320800">
                  <a:moveTo>
                    <a:pt x="505242" y="1219199"/>
                  </a:moveTo>
                  <a:lnTo>
                    <a:pt x="479119" y="1219199"/>
                  </a:lnTo>
                  <a:lnTo>
                    <a:pt x="484716" y="1206499"/>
                  </a:lnTo>
                  <a:lnTo>
                    <a:pt x="488677" y="1206499"/>
                  </a:lnTo>
                  <a:lnTo>
                    <a:pt x="483983" y="1193799"/>
                  </a:lnTo>
                  <a:lnTo>
                    <a:pt x="467180" y="1193799"/>
                  </a:lnTo>
                  <a:lnTo>
                    <a:pt x="444662" y="1168399"/>
                  </a:lnTo>
                  <a:lnTo>
                    <a:pt x="421826" y="1155699"/>
                  </a:lnTo>
                  <a:lnTo>
                    <a:pt x="375179" y="1130299"/>
                  </a:lnTo>
                  <a:lnTo>
                    <a:pt x="317062" y="1104899"/>
                  </a:lnTo>
                  <a:lnTo>
                    <a:pt x="256794" y="1066799"/>
                  </a:lnTo>
                  <a:lnTo>
                    <a:pt x="201735" y="1028699"/>
                  </a:lnTo>
                  <a:lnTo>
                    <a:pt x="143924" y="1003299"/>
                  </a:lnTo>
                  <a:lnTo>
                    <a:pt x="124799" y="990599"/>
                  </a:lnTo>
                  <a:lnTo>
                    <a:pt x="66324" y="952499"/>
                  </a:lnTo>
                  <a:lnTo>
                    <a:pt x="53844" y="952499"/>
                  </a:lnTo>
                  <a:lnTo>
                    <a:pt x="48792" y="939799"/>
                  </a:lnTo>
                  <a:lnTo>
                    <a:pt x="73256" y="939799"/>
                  </a:lnTo>
                  <a:lnTo>
                    <a:pt x="145453" y="977899"/>
                  </a:lnTo>
                  <a:lnTo>
                    <a:pt x="174337" y="977899"/>
                  </a:lnTo>
                  <a:lnTo>
                    <a:pt x="172978" y="990599"/>
                  </a:lnTo>
                  <a:lnTo>
                    <a:pt x="378285" y="1104899"/>
                  </a:lnTo>
                  <a:lnTo>
                    <a:pt x="406560" y="1104899"/>
                  </a:lnTo>
                  <a:lnTo>
                    <a:pt x="400477" y="1117599"/>
                  </a:lnTo>
                  <a:lnTo>
                    <a:pt x="422392" y="1130299"/>
                  </a:lnTo>
                  <a:lnTo>
                    <a:pt x="444056" y="1155699"/>
                  </a:lnTo>
                  <a:lnTo>
                    <a:pt x="487272" y="1181099"/>
                  </a:lnTo>
                  <a:lnTo>
                    <a:pt x="498776" y="1181099"/>
                  </a:lnTo>
                  <a:lnTo>
                    <a:pt x="505761" y="1193799"/>
                  </a:lnTo>
                  <a:lnTo>
                    <a:pt x="507993" y="1206499"/>
                  </a:lnTo>
                  <a:lnTo>
                    <a:pt x="505242" y="1219199"/>
                  </a:lnTo>
                  <a:close/>
                </a:path>
                <a:path w="883285" h="1320800">
                  <a:moveTo>
                    <a:pt x="456780" y="1104899"/>
                  </a:moveTo>
                  <a:lnTo>
                    <a:pt x="432524" y="1092199"/>
                  </a:lnTo>
                  <a:lnTo>
                    <a:pt x="391751" y="1092199"/>
                  </a:lnTo>
                  <a:lnTo>
                    <a:pt x="393403" y="1079499"/>
                  </a:lnTo>
                  <a:lnTo>
                    <a:pt x="185820" y="965199"/>
                  </a:lnTo>
                  <a:lnTo>
                    <a:pt x="246110" y="965199"/>
                  </a:lnTo>
                  <a:lnTo>
                    <a:pt x="258732" y="977899"/>
                  </a:lnTo>
                  <a:lnTo>
                    <a:pt x="282486" y="977899"/>
                  </a:lnTo>
                  <a:lnTo>
                    <a:pt x="292091" y="990599"/>
                  </a:lnTo>
                  <a:lnTo>
                    <a:pt x="315104" y="1003299"/>
                  </a:lnTo>
                  <a:lnTo>
                    <a:pt x="322744" y="1015999"/>
                  </a:lnTo>
                  <a:lnTo>
                    <a:pt x="348487" y="1015999"/>
                  </a:lnTo>
                  <a:lnTo>
                    <a:pt x="347705" y="1028699"/>
                  </a:lnTo>
                  <a:lnTo>
                    <a:pt x="355547" y="1028699"/>
                  </a:lnTo>
                  <a:lnTo>
                    <a:pt x="365266" y="1041399"/>
                  </a:lnTo>
                  <a:lnTo>
                    <a:pt x="375021" y="1041399"/>
                  </a:lnTo>
                  <a:lnTo>
                    <a:pt x="384855" y="1054099"/>
                  </a:lnTo>
                  <a:lnTo>
                    <a:pt x="394813" y="1054099"/>
                  </a:lnTo>
                  <a:lnTo>
                    <a:pt x="407326" y="1066799"/>
                  </a:lnTo>
                  <a:lnTo>
                    <a:pt x="420137" y="1066799"/>
                  </a:lnTo>
                  <a:lnTo>
                    <a:pt x="433326" y="1079499"/>
                  </a:lnTo>
                  <a:lnTo>
                    <a:pt x="494110" y="1079499"/>
                  </a:lnTo>
                  <a:lnTo>
                    <a:pt x="477023" y="1092199"/>
                  </a:lnTo>
                  <a:lnTo>
                    <a:pt x="456780" y="1104899"/>
                  </a:lnTo>
                  <a:close/>
                </a:path>
                <a:path w="883285" h="1320800">
                  <a:moveTo>
                    <a:pt x="163521" y="1193799"/>
                  </a:moveTo>
                  <a:lnTo>
                    <a:pt x="141495" y="1193799"/>
                  </a:lnTo>
                  <a:lnTo>
                    <a:pt x="153041" y="1168399"/>
                  </a:lnTo>
                  <a:lnTo>
                    <a:pt x="164284" y="1155699"/>
                  </a:lnTo>
                  <a:lnTo>
                    <a:pt x="175621" y="1130299"/>
                  </a:lnTo>
                  <a:lnTo>
                    <a:pt x="187450" y="1117599"/>
                  </a:lnTo>
                  <a:lnTo>
                    <a:pt x="190607" y="1104899"/>
                  </a:lnTo>
                  <a:lnTo>
                    <a:pt x="189686" y="1104899"/>
                  </a:lnTo>
                  <a:lnTo>
                    <a:pt x="185779" y="1092199"/>
                  </a:lnTo>
                  <a:lnTo>
                    <a:pt x="175902" y="1092199"/>
                  </a:lnTo>
                  <a:lnTo>
                    <a:pt x="104045" y="1041399"/>
                  </a:lnTo>
                  <a:lnTo>
                    <a:pt x="68850" y="1028699"/>
                  </a:lnTo>
                  <a:lnTo>
                    <a:pt x="34992" y="1003299"/>
                  </a:lnTo>
                  <a:lnTo>
                    <a:pt x="28012" y="990599"/>
                  </a:lnTo>
                  <a:lnTo>
                    <a:pt x="21466" y="990599"/>
                  </a:lnTo>
                  <a:lnTo>
                    <a:pt x="15379" y="977899"/>
                  </a:lnTo>
                  <a:lnTo>
                    <a:pt x="52371" y="977899"/>
                  </a:lnTo>
                  <a:lnTo>
                    <a:pt x="88488" y="1015999"/>
                  </a:lnTo>
                  <a:lnTo>
                    <a:pt x="125777" y="1041399"/>
                  </a:lnTo>
                  <a:lnTo>
                    <a:pt x="163897" y="1054099"/>
                  </a:lnTo>
                  <a:lnTo>
                    <a:pt x="202507" y="1079499"/>
                  </a:lnTo>
                  <a:lnTo>
                    <a:pt x="219729" y="1092199"/>
                  </a:lnTo>
                  <a:lnTo>
                    <a:pt x="254171" y="1104899"/>
                  </a:lnTo>
                  <a:lnTo>
                    <a:pt x="271317" y="1117599"/>
                  </a:lnTo>
                  <a:lnTo>
                    <a:pt x="204034" y="1117599"/>
                  </a:lnTo>
                  <a:lnTo>
                    <a:pt x="163521" y="1193799"/>
                  </a:lnTo>
                  <a:close/>
                </a:path>
                <a:path w="883285" h="1320800">
                  <a:moveTo>
                    <a:pt x="411386" y="1104899"/>
                  </a:moveTo>
                  <a:lnTo>
                    <a:pt x="378285" y="1104899"/>
                  </a:lnTo>
                  <a:lnTo>
                    <a:pt x="388240" y="1092199"/>
                  </a:lnTo>
                  <a:lnTo>
                    <a:pt x="418769" y="1092199"/>
                  </a:lnTo>
                  <a:lnTo>
                    <a:pt x="411386" y="1104899"/>
                  </a:lnTo>
                  <a:close/>
                </a:path>
                <a:path w="883285" h="1320800">
                  <a:moveTo>
                    <a:pt x="215635" y="1231899"/>
                  </a:moveTo>
                  <a:lnTo>
                    <a:pt x="197867" y="1231899"/>
                  </a:lnTo>
                  <a:lnTo>
                    <a:pt x="245132" y="1142999"/>
                  </a:lnTo>
                  <a:lnTo>
                    <a:pt x="204034" y="1117599"/>
                  </a:lnTo>
                  <a:lnTo>
                    <a:pt x="271317" y="1117599"/>
                  </a:lnTo>
                  <a:lnTo>
                    <a:pt x="316146" y="1142999"/>
                  </a:lnTo>
                  <a:lnTo>
                    <a:pt x="270942" y="1142999"/>
                  </a:lnTo>
                  <a:lnTo>
                    <a:pt x="265322" y="1155699"/>
                  </a:lnTo>
                  <a:lnTo>
                    <a:pt x="260280" y="1155699"/>
                  </a:lnTo>
                  <a:lnTo>
                    <a:pt x="215635" y="1231899"/>
                  </a:lnTo>
                  <a:close/>
                </a:path>
                <a:path w="883285" h="1320800">
                  <a:moveTo>
                    <a:pt x="485778" y="1244599"/>
                  </a:moveTo>
                  <a:lnTo>
                    <a:pt x="459523" y="1244599"/>
                  </a:lnTo>
                  <a:lnTo>
                    <a:pt x="376997" y="1206499"/>
                  </a:lnTo>
                  <a:lnTo>
                    <a:pt x="349960" y="1181099"/>
                  </a:lnTo>
                  <a:lnTo>
                    <a:pt x="339092" y="1181099"/>
                  </a:lnTo>
                  <a:lnTo>
                    <a:pt x="317351" y="1168399"/>
                  </a:lnTo>
                  <a:lnTo>
                    <a:pt x="306662" y="1168399"/>
                  </a:lnTo>
                  <a:lnTo>
                    <a:pt x="299608" y="1155699"/>
                  </a:lnTo>
                  <a:lnTo>
                    <a:pt x="286060" y="1155699"/>
                  </a:lnTo>
                  <a:lnTo>
                    <a:pt x="277677" y="1142999"/>
                  </a:lnTo>
                  <a:lnTo>
                    <a:pt x="316146" y="1142999"/>
                  </a:lnTo>
                  <a:lnTo>
                    <a:pt x="408041" y="1193799"/>
                  </a:lnTo>
                  <a:lnTo>
                    <a:pt x="455192" y="1206499"/>
                  </a:lnTo>
                  <a:lnTo>
                    <a:pt x="463136" y="1219199"/>
                  </a:lnTo>
                  <a:lnTo>
                    <a:pt x="505242" y="1219199"/>
                  </a:lnTo>
                  <a:lnTo>
                    <a:pt x="496873" y="1231899"/>
                  </a:lnTo>
                  <a:lnTo>
                    <a:pt x="485778" y="1244599"/>
                  </a:lnTo>
                  <a:close/>
                </a:path>
                <a:path w="883285" h="1320800">
                  <a:moveTo>
                    <a:pt x="291598" y="1320799"/>
                  </a:moveTo>
                  <a:lnTo>
                    <a:pt x="253693" y="1320799"/>
                  </a:lnTo>
                  <a:lnTo>
                    <a:pt x="226737" y="1308099"/>
                  </a:lnTo>
                  <a:lnTo>
                    <a:pt x="173953" y="1282699"/>
                  </a:lnTo>
                  <a:lnTo>
                    <a:pt x="122641" y="1257299"/>
                  </a:lnTo>
                  <a:lnTo>
                    <a:pt x="97520" y="1231899"/>
                  </a:lnTo>
                  <a:lnTo>
                    <a:pt x="48386" y="1206499"/>
                  </a:lnTo>
                  <a:lnTo>
                    <a:pt x="39650" y="1193799"/>
                  </a:lnTo>
                  <a:lnTo>
                    <a:pt x="32704" y="1181099"/>
                  </a:lnTo>
                  <a:lnTo>
                    <a:pt x="29710" y="1181099"/>
                  </a:lnTo>
                  <a:lnTo>
                    <a:pt x="32830" y="1168399"/>
                  </a:lnTo>
                  <a:lnTo>
                    <a:pt x="41171" y="1155699"/>
                  </a:lnTo>
                  <a:lnTo>
                    <a:pt x="72045" y="1155699"/>
                  </a:lnTo>
                  <a:lnTo>
                    <a:pt x="89560" y="1168399"/>
                  </a:lnTo>
                  <a:lnTo>
                    <a:pt x="56022" y="1168399"/>
                  </a:lnTo>
                  <a:lnTo>
                    <a:pt x="52065" y="1181099"/>
                  </a:lnTo>
                  <a:lnTo>
                    <a:pt x="77514" y="1193799"/>
                  </a:lnTo>
                  <a:lnTo>
                    <a:pt x="103520" y="1219199"/>
                  </a:lnTo>
                  <a:lnTo>
                    <a:pt x="130102" y="1231899"/>
                  </a:lnTo>
                  <a:lnTo>
                    <a:pt x="157277" y="1244599"/>
                  </a:lnTo>
                  <a:lnTo>
                    <a:pt x="185063" y="1269999"/>
                  </a:lnTo>
                  <a:lnTo>
                    <a:pt x="242517" y="1295399"/>
                  </a:lnTo>
                  <a:lnTo>
                    <a:pt x="272209" y="1308099"/>
                  </a:lnTo>
                  <a:lnTo>
                    <a:pt x="295773" y="1308099"/>
                  </a:lnTo>
                  <a:lnTo>
                    <a:pt x="291598" y="1320799"/>
                  </a:lnTo>
                  <a:close/>
                </a:path>
                <a:path w="883285" h="1320800">
                  <a:moveTo>
                    <a:pt x="295773" y="1308099"/>
                  </a:moveTo>
                  <a:lnTo>
                    <a:pt x="272209" y="1308099"/>
                  </a:lnTo>
                  <a:lnTo>
                    <a:pt x="276166" y="1295399"/>
                  </a:lnTo>
                  <a:lnTo>
                    <a:pt x="56022" y="1168399"/>
                  </a:lnTo>
                  <a:lnTo>
                    <a:pt x="89560" y="1168399"/>
                  </a:lnTo>
                  <a:lnTo>
                    <a:pt x="106817" y="1181099"/>
                  </a:lnTo>
                  <a:lnTo>
                    <a:pt x="124051" y="1181099"/>
                  </a:lnTo>
                  <a:lnTo>
                    <a:pt x="141495" y="1193799"/>
                  </a:lnTo>
                  <a:lnTo>
                    <a:pt x="163521" y="1193799"/>
                  </a:lnTo>
                  <a:lnTo>
                    <a:pt x="156769" y="1206499"/>
                  </a:lnTo>
                  <a:lnTo>
                    <a:pt x="197867" y="1231899"/>
                  </a:lnTo>
                  <a:lnTo>
                    <a:pt x="215635" y="1231899"/>
                  </a:lnTo>
                  <a:lnTo>
                    <a:pt x="231918" y="1244599"/>
                  </a:lnTo>
                  <a:lnTo>
                    <a:pt x="247454" y="1257299"/>
                  </a:lnTo>
                  <a:lnTo>
                    <a:pt x="262105" y="1269999"/>
                  </a:lnTo>
                  <a:lnTo>
                    <a:pt x="275731" y="1282699"/>
                  </a:lnTo>
                  <a:lnTo>
                    <a:pt x="285074" y="1282699"/>
                  </a:lnTo>
                  <a:lnTo>
                    <a:pt x="292677" y="1295399"/>
                  </a:lnTo>
                  <a:lnTo>
                    <a:pt x="295773" y="1308099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141907" y="1533283"/>
            <a:ext cx="95250" cy="111125"/>
          </a:xfrm>
          <a:custGeom>
            <a:avLst/>
            <a:gdLst/>
            <a:ahLst/>
            <a:cxnLst/>
            <a:rect l="l" t="t" r="r" b="b"/>
            <a:pathLst>
              <a:path w="95250" h="111125">
                <a:moveTo>
                  <a:pt x="41363" y="0"/>
                </a:moveTo>
                <a:lnTo>
                  <a:pt x="26200" y="15189"/>
                </a:lnTo>
                <a:lnTo>
                  <a:pt x="13817" y="31978"/>
                </a:lnTo>
                <a:lnTo>
                  <a:pt x="4864" y="50761"/>
                </a:lnTo>
                <a:lnTo>
                  <a:pt x="0" y="71869"/>
                </a:lnTo>
                <a:lnTo>
                  <a:pt x="15189" y="55841"/>
                </a:lnTo>
                <a:lnTo>
                  <a:pt x="27139" y="38519"/>
                </a:lnTo>
                <a:lnTo>
                  <a:pt x="35877" y="19900"/>
                </a:lnTo>
                <a:lnTo>
                  <a:pt x="41363" y="0"/>
                </a:lnTo>
                <a:close/>
              </a:path>
              <a:path w="95250" h="111125">
                <a:moveTo>
                  <a:pt x="95224" y="96329"/>
                </a:moveTo>
                <a:lnTo>
                  <a:pt x="74879" y="94094"/>
                </a:lnTo>
                <a:lnTo>
                  <a:pt x="55943" y="91389"/>
                </a:lnTo>
                <a:lnTo>
                  <a:pt x="38036" y="91821"/>
                </a:lnTo>
                <a:lnTo>
                  <a:pt x="20777" y="99034"/>
                </a:lnTo>
                <a:lnTo>
                  <a:pt x="23012" y="101358"/>
                </a:lnTo>
                <a:lnTo>
                  <a:pt x="25628" y="103339"/>
                </a:lnTo>
                <a:lnTo>
                  <a:pt x="28536" y="105016"/>
                </a:lnTo>
                <a:lnTo>
                  <a:pt x="43980" y="110426"/>
                </a:lnTo>
                <a:lnTo>
                  <a:pt x="61658" y="110858"/>
                </a:lnTo>
                <a:lnTo>
                  <a:pt x="79438" y="106210"/>
                </a:lnTo>
                <a:lnTo>
                  <a:pt x="95224" y="96329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8156" y="1530299"/>
            <a:ext cx="99060" cy="115570"/>
          </a:xfrm>
          <a:custGeom>
            <a:avLst/>
            <a:gdLst/>
            <a:ahLst/>
            <a:cxnLst/>
            <a:rect l="l" t="t" r="r" b="b"/>
            <a:pathLst>
              <a:path w="99059" h="115569">
                <a:moveTo>
                  <a:pt x="61544" y="98907"/>
                </a:moveTo>
                <a:lnTo>
                  <a:pt x="44437" y="95859"/>
                </a:lnTo>
                <a:lnTo>
                  <a:pt x="29133" y="94869"/>
                </a:lnTo>
                <a:lnTo>
                  <a:pt x="14655" y="96913"/>
                </a:lnTo>
                <a:lnTo>
                  <a:pt x="0" y="102984"/>
                </a:lnTo>
                <a:lnTo>
                  <a:pt x="3263" y="106260"/>
                </a:lnTo>
                <a:lnTo>
                  <a:pt x="6654" y="109004"/>
                </a:lnTo>
                <a:lnTo>
                  <a:pt x="10198" y="111048"/>
                </a:lnTo>
                <a:lnTo>
                  <a:pt x="21971" y="115290"/>
                </a:lnTo>
                <a:lnTo>
                  <a:pt x="34531" y="114820"/>
                </a:lnTo>
                <a:lnTo>
                  <a:pt x="47764" y="109423"/>
                </a:lnTo>
                <a:lnTo>
                  <a:pt x="61544" y="98907"/>
                </a:lnTo>
                <a:close/>
              </a:path>
              <a:path w="99059" h="115569">
                <a:moveTo>
                  <a:pt x="99047" y="62814"/>
                </a:moveTo>
                <a:lnTo>
                  <a:pt x="94297" y="45732"/>
                </a:lnTo>
                <a:lnTo>
                  <a:pt x="86829" y="29946"/>
                </a:lnTo>
                <a:lnTo>
                  <a:pt x="76657" y="14871"/>
                </a:lnTo>
                <a:lnTo>
                  <a:pt x="63830" y="0"/>
                </a:lnTo>
                <a:lnTo>
                  <a:pt x="63500" y="18415"/>
                </a:lnTo>
                <a:lnTo>
                  <a:pt x="87896" y="59245"/>
                </a:lnTo>
                <a:lnTo>
                  <a:pt x="99047" y="62814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0338" y="1685975"/>
            <a:ext cx="33020" cy="53975"/>
          </a:xfrm>
          <a:custGeom>
            <a:avLst/>
            <a:gdLst/>
            <a:ahLst/>
            <a:cxnLst/>
            <a:rect l="l" t="t" r="r" b="b"/>
            <a:pathLst>
              <a:path w="33019" h="53975">
                <a:moveTo>
                  <a:pt x="32601" y="53676"/>
                </a:moveTo>
                <a:lnTo>
                  <a:pt x="1937" y="27617"/>
                </a:lnTo>
                <a:lnTo>
                  <a:pt x="0" y="14625"/>
                </a:lnTo>
                <a:lnTo>
                  <a:pt x="2724" y="0"/>
                </a:lnTo>
                <a:lnTo>
                  <a:pt x="13494" y="10399"/>
                </a:lnTo>
                <a:lnTo>
                  <a:pt x="21227" y="22619"/>
                </a:lnTo>
                <a:lnTo>
                  <a:pt x="27179" y="36948"/>
                </a:lnTo>
                <a:lnTo>
                  <a:pt x="32601" y="53676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8290" y="2029284"/>
            <a:ext cx="74930" cy="49530"/>
          </a:xfrm>
          <a:custGeom>
            <a:avLst/>
            <a:gdLst/>
            <a:ahLst/>
            <a:cxnLst/>
            <a:rect l="l" t="t" r="r" b="b"/>
            <a:pathLst>
              <a:path w="74929" h="49530">
                <a:moveTo>
                  <a:pt x="14135" y="48973"/>
                </a:moveTo>
                <a:lnTo>
                  <a:pt x="5488" y="43995"/>
                </a:lnTo>
                <a:lnTo>
                  <a:pt x="2990" y="40860"/>
                </a:lnTo>
                <a:lnTo>
                  <a:pt x="941" y="35682"/>
                </a:lnTo>
                <a:lnTo>
                  <a:pt x="0" y="27532"/>
                </a:lnTo>
                <a:lnTo>
                  <a:pt x="1535" y="19519"/>
                </a:lnTo>
                <a:lnTo>
                  <a:pt x="5573" y="12094"/>
                </a:lnTo>
                <a:lnTo>
                  <a:pt x="12136" y="5709"/>
                </a:lnTo>
                <a:lnTo>
                  <a:pt x="19360" y="1687"/>
                </a:lnTo>
                <a:lnTo>
                  <a:pt x="24623" y="1808"/>
                </a:lnTo>
                <a:lnTo>
                  <a:pt x="32997" y="6629"/>
                </a:lnTo>
                <a:lnTo>
                  <a:pt x="36332" y="10730"/>
                </a:lnTo>
                <a:lnTo>
                  <a:pt x="39860" y="15548"/>
                </a:lnTo>
                <a:lnTo>
                  <a:pt x="45478" y="9946"/>
                </a:lnTo>
                <a:lnTo>
                  <a:pt x="51188" y="3778"/>
                </a:lnTo>
                <a:lnTo>
                  <a:pt x="57716" y="0"/>
                </a:lnTo>
                <a:lnTo>
                  <a:pt x="65784" y="1568"/>
                </a:lnTo>
                <a:lnTo>
                  <a:pt x="66694" y="2092"/>
                </a:lnTo>
                <a:lnTo>
                  <a:pt x="67168" y="2426"/>
                </a:lnTo>
                <a:lnTo>
                  <a:pt x="73497" y="9748"/>
                </a:lnTo>
                <a:lnTo>
                  <a:pt x="74308" y="17746"/>
                </a:lnTo>
                <a:lnTo>
                  <a:pt x="71686" y="25767"/>
                </a:lnTo>
                <a:lnTo>
                  <a:pt x="67715" y="33159"/>
                </a:lnTo>
                <a:lnTo>
                  <a:pt x="63123" y="39687"/>
                </a:lnTo>
                <a:lnTo>
                  <a:pt x="57964" y="45611"/>
                </a:lnTo>
                <a:lnTo>
                  <a:pt x="51755" y="48760"/>
                </a:lnTo>
                <a:lnTo>
                  <a:pt x="44013" y="46964"/>
                </a:lnTo>
                <a:lnTo>
                  <a:pt x="41920" y="45759"/>
                </a:lnTo>
                <a:lnTo>
                  <a:pt x="39626" y="43954"/>
                </a:lnTo>
                <a:lnTo>
                  <a:pt x="37166" y="41386"/>
                </a:lnTo>
                <a:lnTo>
                  <a:pt x="36264" y="40322"/>
                </a:lnTo>
                <a:lnTo>
                  <a:pt x="35393" y="39518"/>
                </a:lnTo>
                <a:lnTo>
                  <a:pt x="32708" y="37972"/>
                </a:lnTo>
                <a:lnTo>
                  <a:pt x="30857" y="38239"/>
                </a:lnTo>
                <a:lnTo>
                  <a:pt x="28374" y="40870"/>
                </a:lnTo>
                <a:lnTo>
                  <a:pt x="21323" y="45960"/>
                </a:lnTo>
                <a:lnTo>
                  <a:pt x="14135" y="48973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487" y="2159141"/>
            <a:ext cx="38735" cy="48260"/>
          </a:xfrm>
          <a:custGeom>
            <a:avLst/>
            <a:gdLst/>
            <a:ahLst/>
            <a:cxnLst/>
            <a:rect l="l" t="t" r="r" b="b"/>
            <a:pathLst>
              <a:path w="38734" h="48260">
                <a:moveTo>
                  <a:pt x="15365" y="47999"/>
                </a:moveTo>
                <a:lnTo>
                  <a:pt x="0" y="30554"/>
                </a:lnTo>
                <a:lnTo>
                  <a:pt x="3324" y="22505"/>
                </a:lnTo>
                <a:lnTo>
                  <a:pt x="7854" y="14594"/>
                </a:lnTo>
                <a:lnTo>
                  <a:pt x="12016" y="7818"/>
                </a:lnTo>
                <a:lnTo>
                  <a:pt x="16979" y="2373"/>
                </a:lnTo>
                <a:lnTo>
                  <a:pt x="23311" y="0"/>
                </a:lnTo>
                <a:lnTo>
                  <a:pt x="31576" y="2437"/>
                </a:lnTo>
                <a:lnTo>
                  <a:pt x="38662" y="9499"/>
                </a:lnTo>
                <a:lnTo>
                  <a:pt x="38547" y="16683"/>
                </a:lnTo>
                <a:lnTo>
                  <a:pt x="35122" y="23676"/>
                </a:lnTo>
                <a:lnTo>
                  <a:pt x="32276" y="30168"/>
                </a:lnTo>
                <a:lnTo>
                  <a:pt x="26837" y="37347"/>
                </a:lnTo>
                <a:lnTo>
                  <a:pt x="21575" y="44178"/>
                </a:lnTo>
                <a:lnTo>
                  <a:pt x="15365" y="47999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51975" y="4110764"/>
            <a:ext cx="888469" cy="48828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639" y="216906"/>
            <a:ext cx="1079349" cy="51307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01357" y="23938"/>
            <a:ext cx="1020404" cy="624092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531200" y="3943115"/>
            <a:ext cx="400685" cy="396875"/>
            <a:chOff x="1531200" y="3943115"/>
            <a:chExt cx="400685" cy="396875"/>
          </a:xfrm>
        </p:grpSpPr>
        <p:sp>
          <p:nvSpPr>
            <p:cNvPr id="30" name="object 30"/>
            <p:cNvSpPr/>
            <p:nvPr/>
          </p:nvSpPr>
          <p:spPr>
            <a:xfrm>
              <a:off x="1687195" y="3981945"/>
              <a:ext cx="232410" cy="320040"/>
            </a:xfrm>
            <a:custGeom>
              <a:avLst/>
              <a:gdLst/>
              <a:ahLst/>
              <a:cxnLst/>
              <a:rect l="l" t="t" r="r" b="b"/>
              <a:pathLst>
                <a:path w="232410" h="320039">
                  <a:moveTo>
                    <a:pt x="178689" y="53340"/>
                  </a:moveTo>
                  <a:lnTo>
                    <a:pt x="174510" y="52730"/>
                  </a:lnTo>
                  <a:lnTo>
                    <a:pt x="170192" y="52476"/>
                  </a:lnTo>
                  <a:lnTo>
                    <a:pt x="165823" y="52476"/>
                  </a:lnTo>
                  <a:lnTo>
                    <a:pt x="146253" y="54038"/>
                  </a:lnTo>
                  <a:lnTo>
                    <a:pt x="126098" y="58127"/>
                  </a:lnTo>
                  <a:lnTo>
                    <a:pt x="106057" y="63855"/>
                  </a:lnTo>
                  <a:lnTo>
                    <a:pt x="86829" y="70358"/>
                  </a:lnTo>
                  <a:lnTo>
                    <a:pt x="87731" y="74434"/>
                  </a:lnTo>
                  <a:lnTo>
                    <a:pt x="89090" y="77990"/>
                  </a:lnTo>
                  <a:lnTo>
                    <a:pt x="90843" y="81559"/>
                  </a:lnTo>
                  <a:lnTo>
                    <a:pt x="91744" y="81610"/>
                  </a:lnTo>
                  <a:lnTo>
                    <a:pt x="93510" y="81610"/>
                  </a:lnTo>
                  <a:lnTo>
                    <a:pt x="115430" y="79209"/>
                  </a:lnTo>
                  <a:lnTo>
                    <a:pt x="137452" y="72859"/>
                  </a:lnTo>
                  <a:lnTo>
                    <a:pt x="158788" y="63817"/>
                  </a:lnTo>
                  <a:lnTo>
                    <a:pt x="178689" y="53340"/>
                  </a:lnTo>
                  <a:close/>
                </a:path>
                <a:path w="232410" h="320039">
                  <a:moveTo>
                    <a:pt x="222580" y="143383"/>
                  </a:moveTo>
                  <a:lnTo>
                    <a:pt x="205828" y="105371"/>
                  </a:lnTo>
                  <a:lnTo>
                    <a:pt x="202971" y="99085"/>
                  </a:lnTo>
                  <a:lnTo>
                    <a:pt x="202768" y="98640"/>
                  </a:lnTo>
                  <a:lnTo>
                    <a:pt x="197192" y="86385"/>
                  </a:lnTo>
                  <a:lnTo>
                    <a:pt x="188074" y="67703"/>
                  </a:lnTo>
                  <a:lnTo>
                    <a:pt x="166116" y="79222"/>
                  </a:lnTo>
                  <a:lnTo>
                    <a:pt x="142519" y="89115"/>
                  </a:lnTo>
                  <a:lnTo>
                    <a:pt x="118071" y="96037"/>
                  </a:lnTo>
                  <a:lnTo>
                    <a:pt x="93611" y="98640"/>
                  </a:lnTo>
                  <a:lnTo>
                    <a:pt x="93154" y="98640"/>
                  </a:lnTo>
                  <a:lnTo>
                    <a:pt x="92697" y="98590"/>
                  </a:lnTo>
                  <a:lnTo>
                    <a:pt x="92202" y="98590"/>
                  </a:lnTo>
                  <a:lnTo>
                    <a:pt x="90436" y="100342"/>
                  </a:lnTo>
                  <a:lnTo>
                    <a:pt x="87985" y="101447"/>
                  </a:lnTo>
                  <a:lnTo>
                    <a:pt x="83007" y="101447"/>
                  </a:lnTo>
                  <a:lnTo>
                    <a:pt x="67805" y="58521"/>
                  </a:lnTo>
                  <a:lnTo>
                    <a:pt x="64884" y="45300"/>
                  </a:lnTo>
                  <a:lnTo>
                    <a:pt x="62623" y="40830"/>
                  </a:lnTo>
                  <a:lnTo>
                    <a:pt x="60413" y="35852"/>
                  </a:lnTo>
                  <a:lnTo>
                    <a:pt x="57696" y="31394"/>
                  </a:lnTo>
                  <a:lnTo>
                    <a:pt x="58597" y="26924"/>
                  </a:lnTo>
                  <a:lnTo>
                    <a:pt x="58597" y="25107"/>
                  </a:lnTo>
                  <a:lnTo>
                    <a:pt x="56794" y="19735"/>
                  </a:lnTo>
                  <a:lnTo>
                    <a:pt x="55029" y="14363"/>
                  </a:lnTo>
                  <a:lnTo>
                    <a:pt x="27457" y="0"/>
                  </a:lnTo>
                  <a:lnTo>
                    <a:pt x="25806" y="0"/>
                  </a:lnTo>
                  <a:lnTo>
                    <a:pt x="13322" y="3200"/>
                  </a:lnTo>
                  <a:lnTo>
                    <a:pt x="4000" y="11557"/>
                  </a:lnTo>
                  <a:lnTo>
                    <a:pt x="0" y="23215"/>
                  </a:lnTo>
                  <a:lnTo>
                    <a:pt x="3505" y="36309"/>
                  </a:lnTo>
                  <a:lnTo>
                    <a:pt x="14401" y="54254"/>
                  </a:lnTo>
                  <a:lnTo>
                    <a:pt x="24155" y="72618"/>
                  </a:lnTo>
                  <a:lnTo>
                    <a:pt x="32664" y="91643"/>
                  </a:lnTo>
                  <a:lnTo>
                    <a:pt x="39763" y="111594"/>
                  </a:lnTo>
                  <a:lnTo>
                    <a:pt x="43205" y="118516"/>
                  </a:lnTo>
                  <a:lnTo>
                    <a:pt x="48602" y="124294"/>
                  </a:lnTo>
                  <a:lnTo>
                    <a:pt x="55384" y="128257"/>
                  </a:lnTo>
                  <a:lnTo>
                    <a:pt x="62966" y="129717"/>
                  </a:lnTo>
                  <a:lnTo>
                    <a:pt x="65074" y="129717"/>
                  </a:lnTo>
                  <a:lnTo>
                    <a:pt x="67233" y="129374"/>
                  </a:lnTo>
                  <a:lnTo>
                    <a:pt x="69342" y="128612"/>
                  </a:lnTo>
                  <a:lnTo>
                    <a:pt x="86271" y="122148"/>
                  </a:lnTo>
                  <a:lnTo>
                    <a:pt x="102946" y="115277"/>
                  </a:lnTo>
                  <a:lnTo>
                    <a:pt x="119621" y="108585"/>
                  </a:lnTo>
                  <a:lnTo>
                    <a:pt x="140055" y="101447"/>
                  </a:lnTo>
                  <a:lnTo>
                    <a:pt x="142824" y="100495"/>
                  </a:lnTo>
                  <a:lnTo>
                    <a:pt x="149402" y="99085"/>
                  </a:lnTo>
                  <a:lnTo>
                    <a:pt x="161759" y="99085"/>
                  </a:lnTo>
                  <a:lnTo>
                    <a:pt x="167436" y="100139"/>
                  </a:lnTo>
                  <a:lnTo>
                    <a:pt x="172859" y="102654"/>
                  </a:lnTo>
                  <a:lnTo>
                    <a:pt x="182372" y="111848"/>
                  </a:lnTo>
                  <a:lnTo>
                    <a:pt x="178015" y="121462"/>
                  </a:lnTo>
                  <a:lnTo>
                    <a:pt x="166954" y="129717"/>
                  </a:lnTo>
                  <a:lnTo>
                    <a:pt x="156286" y="134899"/>
                  </a:lnTo>
                  <a:lnTo>
                    <a:pt x="113144" y="148717"/>
                  </a:lnTo>
                  <a:lnTo>
                    <a:pt x="92138" y="158635"/>
                  </a:lnTo>
                  <a:lnTo>
                    <a:pt x="76073" y="172961"/>
                  </a:lnTo>
                  <a:lnTo>
                    <a:pt x="74574" y="172516"/>
                  </a:lnTo>
                  <a:lnTo>
                    <a:pt x="73063" y="172262"/>
                  </a:lnTo>
                  <a:lnTo>
                    <a:pt x="71513" y="172262"/>
                  </a:lnTo>
                  <a:lnTo>
                    <a:pt x="65392" y="173532"/>
                  </a:lnTo>
                  <a:lnTo>
                    <a:pt x="60426" y="177139"/>
                  </a:lnTo>
                  <a:lnTo>
                    <a:pt x="57543" y="182727"/>
                  </a:lnTo>
                  <a:lnTo>
                    <a:pt x="57696" y="189992"/>
                  </a:lnTo>
                  <a:lnTo>
                    <a:pt x="65887" y="223164"/>
                  </a:lnTo>
                  <a:lnTo>
                    <a:pt x="76708" y="256311"/>
                  </a:lnTo>
                  <a:lnTo>
                    <a:pt x="89789" y="288785"/>
                  </a:lnTo>
                  <a:lnTo>
                    <a:pt x="104749" y="319913"/>
                  </a:lnTo>
                  <a:lnTo>
                    <a:pt x="107467" y="318604"/>
                  </a:lnTo>
                  <a:lnTo>
                    <a:pt x="110578" y="317703"/>
                  </a:lnTo>
                  <a:lnTo>
                    <a:pt x="113245" y="316344"/>
                  </a:lnTo>
                  <a:lnTo>
                    <a:pt x="125158" y="309333"/>
                  </a:lnTo>
                  <a:lnTo>
                    <a:pt x="131914" y="301459"/>
                  </a:lnTo>
                  <a:lnTo>
                    <a:pt x="133375" y="291401"/>
                  </a:lnTo>
                  <a:lnTo>
                    <a:pt x="129413" y="277825"/>
                  </a:lnTo>
                  <a:lnTo>
                    <a:pt x="121704" y="259867"/>
                  </a:lnTo>
                  <a:lnTo>
                    <a:pt x="113499" y="242087"/>
                  </a:lnTo>
                  <a:lnTo>
                    <a:pt x="105968" y="224129"/>
                  </a:lnTo>
                  <a:lnTo>
                    <a:pt x="100279" y="205663"/>
                  </a:lnTo>
                  <a:lnTo>
                    <a:pt x="98933" y="202996"/>
                  </a:lnTo>
                  <a:lnTo>
                    <a:pt x="99377" y="202552"/>
                  </a:lnTo>
                  <a:lnTo>
                    <a:pt x="99834" y="202552"/>
                  </a:lnTo>
                  <a:lnTo>
                    <a:pt x="98933" y="198081"/>
                  </a:lnTo>
                  <a:lnTo>
                    <a:pt x="98031" y="194056"/>
                  </a:lnTo>
                  <a:lnTo>
                    <a:pt x="98031" y="189534"/>
                  </a:lnTo>
                  <a:lnTo>
                    <a:pt x="97421" y="184162"/>
                  </a:lnTo>
                  <a:lnTo>
                    <a:pt x="101244" y="181457"/>
                  </a:lnTo>
                  <a:lnTo>
                    <a:pt x="107213" y="181457"/>
                  </a:lnTo>
                  <a:lnTo>
                    <a:pt x="109029" y="181902"/>
                  </a:lnTo>
                  <a:lnTo>
                    <a:pt x="110578" y="182854"/>
                  </a:lnTo>
                  <a:lnTo>
                    <a:pt x="114173" y="181457"/>
                  </a:lnTo>
                  <a:lnTo>
                    <a:pt x="135864" y="172961"/>
                  </a:lnTo>
                  <a:lnTo>
                    <a:pt x="165900" y="161112"/>
                  </a:lnTo>
                  <a:lnTo>
                    <a:pt x="193865" y="151193"/>
                  </a:lnTo>
                  <a:lnTo>
                    <a:pt x="222580" y="143383"/>
                  </a:lnTo>
                  <a:close/>
                </a:path>
                <a:path w="232410" h="320039">
                  <a:moveTo>
                    <a:pt x="232016" y="110693"/>
                  </a:moveTo>
                  <a:lnTo>
                    <a:pt x="213321" y="70675"/>
                  </a:lnTo>
                  <a:lnTo>
                    <a:pt x="205105" y="63677"/>
                  </a:lnTo>
                  <a:lnTo>
                    <a:pt x="212013" y="77927"/>
                  </a:lnTo>
                  <a:lnTo>
                    <a:pt x="218668" y="92392"/>
                  </a:lnTo>
                  <a:lnTo>
                    <a:pt x="225158" y="106934"/>
                  </a:lnTo>
                  <a:lnTo>
                    <a:pt x="231571" y="121437"/>
                  </a:lnTo>
                  <a:lnTo>
                    <a:pt x="232016" y="116065"/>
                  </a:lnTo>
                  <a:lnTo>
                    <a:pt x="232016" y="110693"/>
                  </a:lnTo>
                  <a:close/>
                </a:path>
              </a:pathLst>
            </a:custGeom>
            <a:solidFill>
              <a:srgbClr val="E17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1200" y="3943115"/>
              <a:ext cx="400685" cy="396875"/>
            </a:xfrm>
            <a:custGeom>
              <a:avLst/>
              <a:gdLst/>
              <a:ahLst/>
              <a:cxnLst/>
              <a:rect l="l" t="t" r="r" b="b"/>
              <a:pathLst>
                <a:path w="400685" h="396875">
                  <a:moveTo>
                    <a:pt x="50624" y="300933"/>
                  </a:moveTo>
                  <a:lnTo>
                    <a:pt x="46455" y="300933"/>
                  </a:lnTo>
                  <a:lnTo>
                    <a:pt x="42237" y="300531"/>
                  </a:lnTo>
                  <a:lnTo>
                    <a:pt x="14765" y="263768"/>
                  </a:lnTo>
                  <a:lnTo>
                    <a:pt x="14561" y="254098"/>
                  </a:lnTo>
                  <a:lnTo>
                    <a:pt x="14244" y="246743"/>
                  </a:lnTo>
                  <a:lnTo>
                    <a:pt x="14124" y="244382"/>
                  </a:lnTo>
                  <a:lnTo>
                    <a:pt x="12816" y="235116"/>
                  </a:lnTo>
                  <a:lnTo>
                    <a:pt x="9843" y="225699"/>
                  </a:lnTo>
                  <a:lnTo>
                    <a:pt x="6681" y="217166"/>
                  </a:lnTo>
                  <a:lnTo>
                    <a:pt x="3980" y="208844"/>
                  </a:lnTo>
                  <a:lnTo>
                    <a:pt x="1862" y="200437"/>
                  </a:lnTo>
                  <a:lnTo>
                    <a:pt x="452" y="191649"/>
                  </a:lnTo>
                  <a:lnTo>
                    <a:pt x="0" y="187631"/>
                  </a:lnTo>
                  <a:lnTo>
                    <a:pt x="3113" y="184015"/>
                  </a:lnTo>
                  <a:lnTo>
                    <a:pt x="6729" y="183111"/>
                  </a:lnTo>
                  <a:lnTo>
                    <a:pt x="66092" y="167391"/>
                  </a:lnTo>
                  <a:lnTo>
                    <a:pt x="95435" y="158378"/>
                  </a:lnTo>
                  <a:lnTo>
                    <a:pt x="124099" y="147302"/>
                  </a:lnTo>
                  <a:lnTo>
                    <a:pt x="125003" y="146850"/>
                  </a:lnTo>
                  <a:lnTo>
                    <a:pt x="117880" y="119689"/>
                  </a:lnTo>
                  <a:lnTo>
                    <a:pt x="108304" y="92158"/>
                  </a:lnTo>
                  <a:lnTo>
                    <a:pt x="101958" y="64876"/>
                  </a:lnTo>
                  <a:lnTo>
                    <a:pt x="104412" y="37968"/>
                  </a:lnTo>
                  <a:lnTo>
                    <a:pt x="115046" y="22873"/>
                  </a:lnTo>
                  <a:lnTo>
                    <a:pt x="132116" y="14050"/>
                  </a:lnTo>
                  <a:lnTo>
                    <a:pt x="168898" y="3917"/>
                  </a:lnTo>
                  <a:lnTo>
                    <a:pt x="176029" y="1255"/>
                  </a:lnTo>
                  <a:lnTo>
                    <a:pt x="182056" y="0"/>
                  </a:lnTo>
                  <a:lnTo>
                    <a:pt x="187329" y="0"/>
                  </a:lnTo>
                  <a:lnTo>
                    <a:pt x="197635" y="1999"/>
                  </a:lnTo>
                  <a:lnTo>
                    <a:pt x="206194" y="7897"/>
                  </a:lnTo>
                  <a:lnTo>
                    <a:pt x="213708" y="17543"/>
                  </a:lnTo>
                  <a:lnTo>
                    <a:pt x="214243" y="18532"/>
                  </a:lnTo>
                  <a:lnTo>
                    <a:pt x="181353" y="18532"/>
                  </a:lnTo>
                  <a:lnTo>
                    <a:pt x="177737" y="19185"/>
                  </a:lnTo>
                  <a:lnTo>
                    <a:pt x="173368" y="20491"/>
                  </a:lnTo>
                  <a:lnTo>
                    <a:pt x="151354" y="26459"/>
                  </a:lnTo>
                  <a:lnTo>
                    <a:pt x="132179" y="34371"/>
                  </a:lnTo>
                  <a:lnTo>
                    <a:pt x="120716" y="48338"/>
                  </a:lnTo>
                  <a:lnTo>
                    <a:pt x="121839" y="72471"/>
                  </a:lnTo>
                  <a:lnTo>
                    <a:pt x="128292" y="92714"/>
                  </a:lnTo>
                  <a:lnTo>
                    <a:pt x="134740" y="112793"/>
                  </a:lnTo>
                  <a:lnTo>
                    <a:pt x="140011" y="133202"/>
                  </a:lnTo>
                  <a:lnTo>
                    <a:pt x="142933" y="154434"/>
                  </a:lnTo>
                  <a:lnTo>
                    <a:pt x="142933" y="159808"/>
                  </a:lnTo>
                  <a:lnTo>
                    <a:pt x="139946" y="162068"/>
                  </a:lnTo>
                  <a:lnTo>
                    <a:pt x="131733" y="162068"/>
                  </a:lnTo>
                  <a:lnTo>
                    <a:pt x="104120" y="172961"/>
                  </a:lnTo>
                  <a:lnTo>
                    <a:pt x="75886" y="182012"/>
                  </a:lnTo>
                  <a:lnTo>
                    <a:pt x="18381" y="197926"/>
                  </a:lnTo>
                  <a:lnTo>
                    <a:pt x="21981" y="209749"/>
                  </a:lnTo>
                  <a:lnTo>
                    <a:pt x="26423" y="221318"/>
                  </a:lnTo>
                  <a:lnTo>
                    <a:pt x="30197" y="233056"/>
                  </a:lnTo>
                  <a:lnTo>
                    <a:pt x="31790" y="245387"/>
                  </a:lnTo>
                  <a:lnTo>
                    <a:pt x="32366" y="259008"/>
                  </a:lnTo>
                  <a:lnTo>
                    <a:pt x="35344" y="271151"/>
                  </a:lnTo>
                  <a:lnTo>
                    <a:pt x="41805" y="279866"/>
                  </a:lnTo>
                  <a:lnTo>
                    <a:pt x="52834" y="283204"/>
                  </a:lnTo>
                  <a:lnTo>
                    <a:pt x="106155" y="283204"/>
                  </a:lnTo>
                  <a:lnTo>
                    <a:pt x="100444" y="286230"/>
                  </a:lnTo>
                  <a:lnTo>
                    <a:pt x="75690" y="296638"/>
                  </a:lnTo>
                  <a:lnTo>
                    <a:pt x="50624" y="300933"/>
                  </a:lnTo>
                  <a:close/>
                </a:path>
                <a:path w="400685" h="396875">
                  <a:moveTo>
                    <a:pt x="243980" y="140271"/>
                  </a:moveTo>
                  <a:lnTo>
                    <a:pt x="239009" y="140271"/>
                  </a:lnTo>
                  <a:lnTo>
                    <a:pt x="236598" y="139066"/>
                  </a:lnTo>
                  <a:lnTo>
                    <a:pt x="235192" y="136103"/>
                  </a:lnTo>
                  <a:lnTo>
                    <a:pt x="230003" y="123616"/>
                  </a:lnTo>
                  <a:lnTo>
                    <a:pt x="226528" y="110602"/>
                  </a:lnTo>
                  <a:lnTo>
                    <a:pt x="223807" y="97344"/>
                  </a:lnTo>
                  <a:lnTo>
                    <a:pt x="219974" y="80054"/>
                  </a:lnTo>
                  <a:lnTo>
                    <a:pt x="218618" y="75585"/>
                  </a:lnTo>
                  <a:lnTo>
                    <a:pt x="217312" y="71115"/>
                  </a:lnTo>
                  <a:lnTo>
                    <a:pt x="216408" y="68855"/>
                  </a:lnTo>
                  <a:lnTo>
                    <a:pt x="215504" y="66193"/>
                  </a:lnTo>
                  <a:lnTo>
                    <a:pt x="214600" y="63933"/>
                  </a:lnTo>
                  <a:lnTo>
                    <a:pt x="212792" y="58559"/>
                  </a:lnTo>
                  <a:lnTo>
                    <a:pt x="211035" y="53185"/>
                  </a:lnTo>
                  <a:lnTo>
                    <a:pt x="207418" y="42438"/>
                  </a:lnTo>
                  <a:lnTo>
                    <a:pt x="205661" y="37516"/>
                  </a:lnTo>
                  <a:lnTo>
                    <a:pt x="202949" y="33046"/>
                  </a:lnTo>
                  <a:lnTo>
                    <a:pt x="196872" y="22801"/>
                  </a:lnTo>
                  <a:lnTo>
                    <a:pt x="192201" y="18532"/>
                  </a:lnTo>
                  <a:lnTo>
                    <a:pt x="214243" y="18532"/>
                  </a:lnTo>
                  <a:lnTo>
                    <a:pt x="220878" y="30786"/>
                  </a:lnTo>
                  <a:lnTo>
                    <a:pt x="227839" y="49851"/>
                  </a:lnTo>
                  <a:lnTo>
                    <a:pt x="232869" y="69665"/>
                  </a:lnTo>
                  <a:lnTo>
                    <a:pt x="237390" y="89638"/>
                  </a:lnTo>
                  <a:lnTo>
                    <a:pt x="242825" y="109183"/>
                  </a:lnTo>
                  <a:lnTo>
                    <a:pt x="243729" y="113251"/>
                  </a:lnTo>
                  <a:lnTo>
                    <a:pt x="245085" y="116817"/>
                  </a:lnTo>
                  <a:lnTo>
                    <a:pt x="246843" y="120383"/>
                  </a:lnTo>
                  <a:lnTo>
                    <a:pt x="247747" y="120433"/>
                  </a:lnTo>
                  <a:lnTo>
                    <a:pt x="316432" y="120433"/>
                  </a:lnTo>
                  <a:lnTo>
                    <a:pt x="298516" y="127942"/>
                  </a:lnTo>
                  <a:lnTo>
                    <a:pt x="274077" y="134856"/>
                  </a:lnTo>
                  <a:lnTo>
                    <a:pt x="250076" y="137408"/>
                  </a:lnTo>
                  <a:lnTo>
                    <a:pt x="248199" y="137408"/>
                  </a:lnTo>
                  <a:lnTo>
                    <a:pt x="246441" y="139166"/>
                  </a:lnTo>
                  <a:lnTo>
                    <a:pt x="243980" y="140271"/>
                  </a:lnTo>
                  <a:close/>
                </a:path>
                <a:path w="400685" h="396875">
                  <a:moveTo>
                    <a:pt x="316432" y="120433"/>
                  </a:moveTo>
                  <a:lnTo>
                    <a:pt x="249505" y="120433"/>
                  </a:lnTo>
                  <a:lnTo>
                    <a:pt x="271430" y="118035"/>
                  </a:lnTo>
                  <a:lnTo>
                    <a:pt x="293450" y="111682"/>
                  </a:lnTo>
                  <a:lnTo>
                    <a:pt x="314791" y="102636"/>
                  </a:lnTo>
                  <a:lnTo>
                    <a:pt x="334682" y="92158"/>
                  </a:lnTo>
                  <a:lnTo>
                    <a:pt x="337796" y="90852"/>
                  </a:lnTo>
                  <a:lnTo>
                    <a:pt x="340508" y="89044"/>
                  </a:lnTo>
                  <a:lnTo>
                    <a:pt x="344827" y="86533"/>
                  </a:lnTo>
                  <a:lnTo>
                    <a:pt x="346234" y="86181"/>
                  </a:lnTo>
                  <a:lnTo>
                    <a:pt x="350653" y="86181"/>
                  </a:lnTo>
                  <a:lnTo>
                    <a:pt x="353767" y="87688"/>
                  </a:lnTo>
                  <a:lnTo>
                    <a:pt x="357534" y="94418"/>
                  </a:lnTo>
                  <a:lnTo>
                    <a:pt x="359342" y="98436"/>
                  </a:lnTo>
                  <a:lnTo>
                    <a:pt x="361163" y="102636"/>
                  </a:lnTo>
                  <a:lnTo>
                    <a:pt x="363051" y="106522"/>
                  </a:lnTo>
                  <a:lnTo>
                    <a:pt x="344074" y="106522"/>
                  </a:lnTo>
                  <a:lnTo>
                    <a:pt x="322116" y="118051"/>
                  </a:lnTo>
                  <a:lnTo>
                    <a:pt x="316432" y="120433"/>
                  </a:lnTo>
                  <a:close/>
                </a:path>
                <a:path w="400685" h="396875">
                  <a:moveTo>
                    <a:pt x="312801" y="221682"/>
                  </a:moveTo>
                  <a:lnTo>
                    <a:pt x="266581" y="221682"/>
                  </a:lnTo>
                  <a:lnTo>
                    <a:pt x="321901" y="199929"/>
                  </a:lnTo>
                  <a:lnTo>
                    <a:pt x="349862" y="190021"/>
                  </a:lnTo>
                  <a:lnTo>
                    <a:pt x="378577" y="182207"/>
                  </a:lnTo>
                  <a:lnTo>
                    <a:pt x="361834" y="144195"/>
                  </a:lnTo>
                  <a:lnTo>
                    <a:pt x="353187" y="125205"/>
                  </a:lnTo>
                  <a:lnTo>
                    <a:pt x="344074" y="106522"/>
                  </a:lnTo>
                  <a:lnTo>
                    <a:pt x="363051" y="106522"/>
                  </a:lnTo>
                  <a:lnTo>
                    <a:pt x="381157" y="145762"/>
                  </a:lnTo>
                  <a:lnTo>
                    <a:pt x="389980" y="166316"/>
                  </a:lnTo>
                  <a:lnTo>
                    <a:pt x="392526" y="172363"/>
                  </a:lnTo>
                  <a:lnTo>
                    <a:pt x="395166" y="178411"/>
                  </a:lnTo>
                  <a:lnTo>
                    <a:pt x="397862" y="184467"/>
                  </a:lnTo>
                  <a:lnTo>
                    <a:pt x="400072" y="188937"/>
                  </a:lnTo>
                  <a:lnTo>
                    <a:pt x="398766" y="195667"/>
                  </a:lnTo>
                  <a:lnTo>
                    <a:pt x="392940" y="197023"/>
                  </a:lnTo>
                  <a:lnTo>
                    <a:pt x="381921" y="199006"/>
                  </a:lnTo>
                  <a:lnTo>
                    <a:pt x="371081" y="201549"/>
                  </a:lnTo>
                  <a:lnTo>
                    <a:pt x="360410" y="204516"/>
                  </a:lnTo>
                  <a:lnTo>
                    <a:pt x="349900" y="207770"/>
                  </a:lnTo>
                  <a:lnTo>
                    <a:pt x="342855" y="210382"/>
                  </a:lnTo>
                  <a:lnTo>
                    <a:pt x="321675" y="218066"/>
                  </a:lnTo>
                  <a:lnTo>
                    <a:pt x="312801" y="221682"/>
                  </a:lnTo>
                  <a:close/>
                </a:path>
                <a:path w="400685" h="396875">
                  <a:moveTo>
                    <a:pt x="249605" y="137458"/>
                  </a:moveTo>
                  <a:lnTo>
                    <a:pt x="249153" y="137458"/>
                  </a:lnTo>
                  <a:lnTo>
                    <a:pt x="248701" y="137408"/>
                  </a:lnTo>
                  <a:lnTo>
                    <a:pt x="250076" y="137408"/>
                  </a:lnTo>
                  <a:lnTo>
                    <a:pt x="249605" y="137458"/>
                  </a:lnTo>
                  <a:close/>
                </a:path>
                <a:path w="400685" h="396875">
                  <a:moveTo>
                    <a:pt x="139216" y="162620"/>
                  </a:moveTo>
                  <a:lnTo>
                    <a:pt x="133893" y="162620"/>
                  </a:lnTo>
                  <a:lnTo>
                    <a:pt x="132788" y="162419"/>
                  </a:lnTo>
                  <a:lnTo>
                    <a:pt x="131733" y="162068"/>
                  </a:lnTo>
                  <a:lnTo>
                    <a:pt x="139946" y="162068"/>
                  </a:lnTo>
                  <a:lnTo>
                    <a:pt x="139216" y="162620"/>
                  </a:lnTo>
                  <a:close/>
                </a:path>
                <a:path w="400685" h="396875">
                  <a:moveTo>
                    <a:pt x="258015" y="377573"/>
                  </a:moveTo>
                  <a:lnTo>
                    <a:pt x="205661" y="377573"/>
                  </a:lnTo>
                  <a:lnTo>
                    <a:pt x="219672" y="373691"/>
                  </a:lnTo>
                  <a:lnTo>
                    <a:pt x="233528" y="369342"/>
                  </a:lnTo>
                  <a:lnTo>
                    <a:pt x="247224" y="364401"/>
                  </a:lnTo>
                  <a:lnTo>
                    <a:pt x="260755" y="358739"/>
                  </a:lnTo>
                  <a:lnTo>
                    <a:pt x="263467" y="357433"/>
                  </a:lnTo>
                  <a:lnTo>
                    <a:pt x="266581" y="356529"/>
                  </a:lnTo>
                  <a:lnTo>
                    <a:pt x="269242" y="355173"/>
                  </a:lnTo>
                  <a:lnTo>
                    <a:pt x="281162" y="348152"/>
                  </a:lnTo>
                  <a:lnTo>
                    <a:pt x="287913" y="340282"/>
                  </a:lnTo>
                  <a:lnTo>
                    <a:pt x="289371" y="330228"/>
                  </a:lnTo>
                  <a:lnTo>
                    <a:pt x="285414" y="316653"/>
                  </a:lnTo>
                  <a:lnTo>
                    <a:pt x="277659" y="298609"/>
                  </a:lnTo>
                  <a:lnTo>
                    <a:pt x="269493" y="280907"/>
                  </a:lnTo>
                  <a:lnTo>
                    <a:pt x="261966" y="262949"/>
                  </a:lnTo>
                  <a:lnTo>
                    <a:pt x="256310" y="244564"/>
                  </a:lnTo>
                  <a:lnTo>
                    <a:pt x="256285" y="243177"/>
                  </a:lnTo>
                  <a:lnTo>
                    <a:pt x="255958" y="242524"/>
                  </a:lnTo>
                  <a:lnTo>
                    <a:pt x="255833" y="241369"/>
                  </a:lnTo>
                  <a:lnTo>
                    <a:pt x="254929" y="236899"/>
                  </a:lnTo>
                  <a:lnTo>
                    <a:pt x="254064" y="233056"/>
                  </a:lnTo>
                  <a:lnTo>
                    <a:pt x="253996" y="228104"/>
                  </a:lnTo>
                  <a:lnTo>
                    <a:pt x="253422" y="222988"/>
                  </a:lnTo>
                  <a:lnTo>
                    <a:pt x="257239" y="220276"/>
                  </a:lnTo>
                  <a:lnTo>
                    <a:pt x="263216" y="220276"/>
                  </a:lnTo>
                  <a:lnTo>
                    <a:pt x="265024" y="220728"/>
                  </a:lnTo>
                  <a:lnTo>
                    <a:pt x="266581" y="221682"/>
                  </a:lnTo>
                  <a:lnTo>
                    <a:pt x="312801" y="221682"/>
                  </a:lnTo>
                  <a:lnTo>
                    <a:pt x="284667" y="233056"/>
                  </a:lnTo>
                  <a:lnTo>
                    <a:pt x="272406" y="237803"/>
                  </a:lnTo>
                  <a:lnTo>
                    <a:pt x="282134" y="265431"/>
                  </a:lnTo>
                  <a:lnTo>
                    <a:pt x="295421" y="292898"/>
                  </a:lnTo>
                  <a:lnTo>
                    <a:pt x="305600" y="320704"/>
                  </a:lnTo>
                  <a:lnTo>
                    <a:pt x="306005" y="349348"/>
                  </a:lnTo>
                  <a:lnTo>
                    <a:pt x="302745" y="355800"/>
                  </a:lnTo>
                  <a:lnTo>
                    <a:pt x="297141" y="361043"/>
                  </a:lnTo>
                  <a:lnTo>
                    <a:pt x="290369" y="365033"/>
                  </a:lnTo>
                  <a:lnTo>
                    <a:pt x="283606" y="367729"/>
                  </a:lnTo>
                  <a:lnTo>
                    <a:pt x="278684" y="369487"/>
                  </a:lnTo>
                  <a:lnTo>
                    <a:pt x="273310" y="371747"/>
                  </a:lnTo>
                  <a:lnTo>
                    <a:pt x="268389" y="373555"/>
                  </a:lnTo>
                  <a:lnTo>
                    <a:pt x="258015" y="377573"/>
                  </a:lnTo>
                  <a:close/>
                </a:path>
                <a:path w="400685" h="396875">
                  <a:moveTo>
                    <a:pt x="106155" y="283204"/>
                  </a:moveTo>
                  <a:lnTo>
                    <a:pt x="56098" y="283204"/>
                  </a:lnTo>
                  <a:lnTo>
                    <a:pt x="59815" y="282602"/>
                  </a:lnTo>
                  <a:lnTo>
                    <a:pt x="64083" y="281246"/>
                  </a:lnTo>
                  <a:lnTo>
                    <a:pt x="85683" y="272656"/>
                  </a:lnTo>
                  <a:lnTo>
                    <a:pt x="127583" y="252275"/>
                  </a:lnTo>
                  <a:lnTo>
                    <a:pt x="150316" y="242725"/>
                  </a:lnTo>
                  <a:lnTo>
                    <a:pt x="151320" y="242524"/>
                  </a:lnTo>
                  <a:lnTo>
                    <a:pt x="155087" y="242524"/>
                  </a:lnTo>
                  <a:lnTo>
                    <a:pt x="157146" y="244382"/>
                  </a:lnTo>
                  <a:lnTo>
                    <a:pt x="158150" y="246743"/>
                  </a:lnTo>
                  <a:lnTo>
                    <a:pt x="159958" y="247647"/>
                  </a:lnTo>
                  <a:lnTo>
                    <a:pt x="161716" y="249455"/>
                  </a:lnTo>
                  <a:lnTo>
                    <a:pt x="162168" y="251665"/>
                  </a:lnTo>
                  <a:lnTo>
                    <a:pt x="165952" y="261960"/>
                  </a:lnTo>
                  <a:lnTo>
                    <a:pt x="147855" y="261960"/>
                  </a:lnTo>
                  <a:lnTo>
                    <a:pt x="124597" y="273432"/>
                  </a:lnTo>
                  <a:lnTo>
                    <a:pt x="106155" y="283204"/>
                  </a:lnTo>
                  <a:close/>
                </a:path>
                <a:path w="400685" h="396875">
                  <a:moveTo>
                    <a:pt x="200789" y="396556"/>
                  </a:moveTo>
                  <a:lnTo>
                    <a:pt x="196118" y="396556"/>
                  </a:lnTo>
                  <a:lnTo>
                    <a:pt x="192854" y="393995"/>
                  </a:lnTo>
                  <a:lnTo>
                    <a:pt x="191297" y="390128"/>
                  </a:lnTo>
                  <a:lnTo>
                    <a:pt x="186024" y="372502"/>
                  </a:lnTo>
                  <a:lnTo>
                    <a:pt x="181284" y="354665"/>
                  </a:lnTo>
                  <a:lnTo>
                    <a:pt x="176628" y="336742"/>
                  </a:lnTo>
                  <a:lnTo>
                    <a:pt x="171610" y="318862"/>
                  </a:lnTo>
                  <a:lnTo>
                    <a:pt x="166196" y="304378"/>
                  </a:lnTo>
                  <a:lnTo>
                    <a:pt x="159902" y="290261"/>
                  </a:lnTo>
                  <a:lnTo>
                    <a:pt x="153523" y="276219"/>
                  </a:lnTo>
                  <a:lnTo>
                    <a:pt x="147855" y="261960"/>
                  </a:lnTo>
                  <a:lnTo>
                    <a:pt x="165952" y="261960"/>
                  </a:lnTo>
                  <a:lnTo>
                    <a:pt x="168062" y="267702"/>
                  </a:lnTo>
                  <a:lnTo>
                    <a:pt x="175009" y="283204"/>
                  </a:lnTo>
                  <a:lnTo>
                    <a:pt x="192883" y="330228"/>
                  </a:lnTo>
                  <a:lnTo>
                    <a:pt x="201228" y="361782"/>
                  </a:lnTo>
                  <a:lnTo>
                    <a:pt x="205661" y="377573"/>
                  </a:lnTo>
                  <a:lnTo>
                    <a:pt x="258015" y="377573"/>
                  </a:lnTo>
                  <a:lnTo>
                    <a:pt x="252040" y="379887"/>
                  </a:lnTo>
                  <a:lnTo>
                    <a:pt x="235725" y="385978"/>
                  </a:lnTo>
                  <a:lnTo>
                    <a:pt x="219156" y="391571"/>
                  </a:lnTo>
                  <a:lnTo>
                    <a:pt x="202045" y="396406"/>
                  </a:lnTo>
                  <a:lnTo>
                    <a:pt x="201442" y="396506"/>
                  </a:lnTo>
                  <a:lnTo>
                    <a:pt x="200789" y="396556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189863" y="1176603"/>
            <a:ext cx="5051454" cy="2420534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 marR="5080" indent="68580" algn="just">
              <a:lnSpc>
                <a:spcPts val="5780"/>
              </a:lnSpc>
              <a:spcBef>
                <a:spcPts val="1475"/>
              </a:spcBef>
            </a:pPr>
            <a:r>
              <a:rPr lang="en-US" sz="6000" spc="-575" dirty="0"/>
              <a:t>Disease prediction</a:t>
            </a:r>
            <a:r>
              <a:rPr lang="en-US" sz="6000" spc="-430" dirty="0"/>
              <a:t>    </a:t>
            </a:r>
            <a:r>
              <a:rPr lang="en-US" sz="6000" spc="-415" dirty="0"/>
              <a:t>using</a:t>
            </a:r>
            <a:br>
              <a:rPr lang="en-US" sz="6000" spc="-415" dirty="0"/>
            </a:br>
            <a:r>
              <a:rPr lang="en-US" sz="6000" spc="-675" dirty="0"/>
              <a:t>Machine</a:t>
            </a:r>
            <a:r>
              <a:rPr lang="en-US" sz="6000" spc="-430" dirty="0"/>
              <a:t> </a:t>
            </a:r>
            <a:r>
              <a:rPr lang="en-US" sz="6000" spc="-545" dirty="0"/>
              <a:t>Learning</a:t>
            </a:r>
            <a:endParaRPr lang="en-US" sz="6000" dirty="0"/>
          </a:p>
        </p:txBody>
      </p:sp>
      <p:sp>
        <p:nvSpPr>
          <p:cNvPr id="34" name="object 34"/>
          <p:cNvSpPr/>
          <p:nvPr/>
        </p:nvSpPr>
        <p:spPr>
          <a:xfrm>
            <a:off x="3168960" y="3678344"/>
            <a:ext cx="672465" cy="585470"/>
          </a:xfrm>
          <a:custGeom>
            <a:avLst/>
            <a:gdLst/>
            <a:ahLst/>
            <a:cxnLst/>
            <a:rect l="l" t="t" r="r" b="b"/>
            <a:pathLst>
              <a:path w="672464" h="585470">
                <a:moveTo>
                  <a:pt x="18064" y="335279"/>
                </a:moveTo>
                <a:lnTo>
                  <a:pt x="10392" y="335279"/>
                </a:lnTo>
                <a:lnTo>
                  <a:pt x="6505" y="334009"/>
                </a:lnTo>
                <a:lnTo>
                  <a:pt x="1762" y="334009"/>
                </a:lnTo>
                <a:lnTo>
                  <a:pt x="0" y="326389"/>
                </a:lnTo>
                <a:lnTo>
                  <a:pt x="15999" y="323849"/>
                </a:lnTo>
                <a:lnTo>
                  <a:pt x="28026" y="321309"/>
                </a:lnTo>
                <a:lnTo>
                  <a:pt x="55022" y="318769"/>
                </a:lnTo>
                <a:lnTo>
                  <a:pt x="32818" y="275589"/>
                </a:lnTo>
                <a:lnTo>
                  <a:pt x="18488" y="229869"/>
                </a:lnTo>
                <a:lnTo>
                  <a:pt x="13251" y="181609"/>
                </a:lnTo>
                <a:lnTo>
                  <a:pt x="18323" y="128269"/>
                </a:lnTo>
                <a:lnTo>
                  <a:pt x="36303" y="80009"/>
                </a:lnTo>
                <a:lnTo>
                  <a:pt x="67774" y="39369"/>
                </a:lnTo>
                <a:lnTo>
                  <a:pt x="109877" y="10159"/>
                </a:lnTo>
                <a:lnTo>
                  <a:pt x="159755" y="0"/>
                </a:lnTo>
                <a:lnTo>
                  <a:pt x="176886" y="0"/>
                </a:lnTo>
                <a:lnTo>
                  <a:pt x="222470" y="16509"/>
                </a:lnTo>
                <a:lnTo>
                  <a:pt x="233724" y="24129"/>
                </a:lnTo>
                <a:lnTo>
                  <a:pt x="149374" y="24129"/>
                </a:lnTo>
                <a:lnTo>
                  <a:pt x="128179" y="29209"/>
                </a:lnTo>
                <a:lnTo>
                  <a:pt x="117717" y="34289"/>
                </a:lnTo>
                <a:lnTo>
                  <a:pt x="76757" y="64769"/>
                </a:lnTo>
                <a:lnTo>
                  <a:pt x="51875" y="105409"/>
                </a:lnTo>
                <a:lnTo>
                  <a:pt x="40964" y="153669"/>
                </a:lnTo>
                <a:lnTo>
                  <a:pt x="41920" y="203199"/>
                </a:lnTo>
                <a:lnTo>
                  <a:pt x="52638" y="252729"/>
                </a:lnTo>
                <a:lnTo>
                  <a:pt x="73110" y="298449"/>
                </a:lnTo>
                <a:lnTo>
                  <a:pt x="81639" y="312419"/>
                </a:lnTo>
                <a:lnTo>
                  <a:pt x="111310" y="312419"/>
                </a:lnTo>
                <a:lnTo>
                  <a:pt x="105872" y="320039"/>
                </a:lnTo>
                <a:lnTo>
                  <a:pt x="101752" y="322579"/>
                </a:lnTo>
                <a:lnTo>
                  <a:pt x="96412" y="325119"/>
                </a:lnTo>
                <a:lnTo>
                  <a:pt x="91099" y="326389"/>
                </a:lnTo>
                <a:lnTo>
                  <a:pt x="93178" y="328929"/>
                </a:lnTo>
                <a:lnTo>
                  <a:pt x="62098" y="328929"/>
                </a:lnTo>
                <a:lnTo>
                  <a:pt x="50946" y="331469"/>
                </a:lnTo>
                <a:lnTo>
                  <a:pt x="18064" y="335279"/>
                </a:lnTo>
                <a:close/>
              </a:path>
              <a:path w="672464" h="585470">
                <a:moveTo>
                  <a:pt x="342631" y="128269"/>
                </a:moveTo>
                <a:lnTo>
                  <a:pt x="325938" y="128269"/>
                </a:lnTo>
                <a:lnTo>
                  <a:pt x="344678" y="87629"/>
                </a:lnTo>
                <a:lnTo>
                  <a:pt x="370620" y="50799"/>
                </a:lnTo>
                <a:lnTo>
                  <a:pt x="403656" y="20319"/>
                </a:lnTo>
                <a:lnTo>
                  <a:pt x="443681" y="3809"/>
                </a:lnTo>
                <a:lnTo>
                  <a:pt x="451974" y="1269"/>
                </a:lnTo>
                <a:lnTo>
                  <a:pt x="467240" y="1269"/>
                </a:lnTo>
                <a:lnTo>
                  <a:pt x="501988" y="7619"/>
                </a:lnTo>
                <a:lnTo>
                  <a:pt x="517484" y="19049"/>
                </a:lnTo>
                <a:lnTo>
                  <a:pt x="453530" y="19049"/>
                </a:lnTo>
                <a:lnTo>
                  <a:pt x="447828" y="20319"/>
                </a:lnTo>
                <a:lnTo>
                  <a:pt x="408794" y="34289"/>
                </a:lnTo>
                <a:lnTo>
                  <a:pt x="375132" y="69849"/>
                </a:lnTo>
                <a:lnTo>
                  <a:pt x="352630" y="109219"/>
                </a:lnTo>
                <a:lnTo>
                  <a:pt x="342631" y="128269"/>
                </a:lnTo>
                <a:close/>
              </a:path>
              <a:path w="672464" h="585470">
                <a:moveTo>
                  <a:pt x="469875" y="345439"/>
                </a:moveTo>
                <a:lnTo>
                  <a:pt x="459050" y="345439"/>
                </a:lnTo>
                <a:lnTo>
                  <a:pt x="463981" y="323849"/>
                </a:lnTo>
                <a:lnTo>
                  <a:pt x="467412" y="299719"/>
                </a:lnTo>
                <a:lnTo>
                  <a:pt x="469623" y="276859"/>
                </a:lnTo>
                <a:lnTo>
                  <a:pt x="470894" y="257809"/>
                </a:lnTo>
                <a:lnTo>
                  <a:pt x="471491" y="253999"/>
                </a:lnTo>
                <a:lnTo>
                  <a:pt x="473849" y="250189"/>
                </a:lnTo>
                <a:lnTo>
                  <a:pt x="477996" y="250189"/>
                </a:lnTo>
                <a:lnTo>
                  <a:pt x="495491" y="246379"/>
                </a:lnTo>
                <a:lnTo>
                  <a:pt x="531153" y="241299"/>
                </a:lnTo>
                <a:lnTo>
                  <a:pt x="548984" y="240029"/>
                </a:lnTo>
                <a:lnTo>
                  <a:pt x="550300" y="232409"/>
                </a:lnTo>
                <a:lnTo>
                  <a:pt x="551566" y="224789"/>
                </a:lnTo>
                <a:lnTo>
                  <a:pt x="552720" y="218439"/>
                </a:lnTo>
                <a:lnTo>
                  <a:pt x="553701" y="210819"/>
                </a:lnTo>
                <a:lnTo>
                  <a:pt x="555725" y="172719"/>
                </a:lnTo>
                <a:lnTo>
                  <a:pt x="553333" y="130809"/>
                </a:lnTo>
                <a:lnTo>
                  <a:pt x="544753" y="88899"/>
                </a:lnTo>
                <a:lnTo>
                  <a:pt x="528212" y="53339"/>
                </a:lnTo>
                <a:lnTo>
                  <a:pt x="464156" y="19049"/>
                </a:lnTo>
                <a:lnTo>
                  <a:pt x="517484" y="19049"/>
                </a:lnTo>
                <a:lnTo>
                  <a:pt x="550364" y="55879"/>
                </a:lnTo>
                <a:lnTo>
                  <a:pt x="564949" y="91439"/>
                </a:lnTo>
                <a:lnTo>
                  <a:pt x="575144" y="166369"/>
                </a:lnTo>
                <a:lnTo>
                  <a:pt x="572096" y="201929"/>
                </a:lnTo>
                <a:lnTo>
                  <a:pt x="564949" y="238759"/>
                </a:lnTo>
                <a:lnTo>
                  <a:pt x="671438" y="238759"/>
                </a:lnTo>
                <a:lnTo>
                  <a:pt x="606776" y="255269"/>
                </a:lnTo>
                <a:lnTo>
                  <a:pt x="531795" y="255269"/>
                </a:lnTo>
                <a:lnTo>
                  <a:pt x="518884" y="256539"/>
                </a:lnTo>
                <a:lnTo>
                  <a:pt x="484081" y="281939"/>
                </a:lnTo>
                <a:lnTo>
                  <a:pt x="470226" y="344169"/>
                </a:lnTo>
                <a:lnTo>
                  <a:pt x="469875" y="345439"/>
                </a:lnTo>
                <a:close/>
              </a:path>
              <a:path w="672464" h="585470">
                <a:moveTo>
                  <a:pt x="325160" y="157479"/>
                </a:moveTo>
                <a:lnTo>
                  <a:pt x="324875" y="157479"/>
                </a:lnTo>
                <a:lnTo>
                  <a:pt x="304930" y="120649"/>
                </a:lnTo>
                <a:lnTo>
                  <a:pt x="276366" y="85089"/>
                </a:lnTo>
                <a:lnTo>
                  <a:pt x="241251" y="53339"/>
                </a:lnTo>
                <a:lnTo>
                  <a:pt x="201752" y="31749"/>
                </a:lnTo>
                <a:lnTo>
                  <a:pt x="160040" y="24129"/>
                </a:lnTo>
                <a:lnTo>
                  <a:pt x="233724" y="24129"/>
                </a:lnTo>
                <a:lnTo>
                  <a:pt x="265612" y="45719"/>
                </a:lnTo>
                <a:lnTo>
                  <a:pt x="301654" y="85089"/>
                </a:lnTo>
                <a:lnTo>
                  <a:pt x="325938" y="128269"/>
                </a:lnTo>
                <a:lnTo>
                  <a:pt x="342631" y="128269"/>
                </a:lnTo>
                <a:lnTo>
                  <a:pt x="334632" y="143509"/>
                </a:lnTo>
                <a:lnTo>
                  <a:pt x="325160" y="157479"/>
                </a:lnTo>
                <a:close/>
              </a:path>
              <a:path w="672464" h="585470">
                <a:moveTo>
                  <a:pt x="205932" y="302259"/>
                </a:moveTo>
                <a:lnTo>
                  <a:pt x="187512" y="302259"/>
                </a:lnTo>
                <a:lnTo>
                  <a:pt x="185031" y="262889"/>
                </a:lnTo>
                <a:lnTo>
                  <a:pt x="185157" y="219709"/>
                </a:lnTo>
                <a:lnTo>
                  <a:pt x="189353" y="179069"/>
                </a:lnTo>
                <a:lnTo>
                  <a:pt x="200160" y="137159"/>
                </a:lnTo>
                <a:lnTo>
                  <a:pt x="203607" y="135889"/>
                </a:lnTo>
                <a:lnTo>
                  <a:pt x="211409" y="135889"/>
                </a:lnTo>
                <a:lnTo>
                  <a:pt x="215814" y="138429"/>
                </a:lnTo>
                <a:lnTo>
                  <a:pt x="217680" y="143509"/>
                </a:lnTo>
                <a:lnTo>
                  <a:pt x="229779" y="181609"/>
                </a:lnTo>
                <a:lnTo>
                  <a:pt x="211175" y="181609"/>
                </a:lnTo>
                <a:lnTo>
                  <a:pt x="208804" y="218439"/>
                </a:lnTo>
                <a:lnTo>
                  <a:pt x="208172" y="253999"/>
                </a:lnTo>
                <a:lnTo>
                  <a:pt x="206940" y="293369"/>
                </a:lnTo>
                <a:lnTo>
                  <a:pt x="205932" y="302259"/>
                </a:lnTo>
                <a:close/>
              </a:path>
              <a:path w="672464" h="585470">
                <a:moveTo>
                  <a:pt x="406147" y="292099"/>
                </a:moveTo>
                <a:lnTo>
                  <a:pt x="393401" y="292099"/>
                </a:lnTo>
                <a:lnTo>
                  <a:pt x="395697" y="256539"/>
                </a:lnTo>
                <a:lnTo>
                  <a:pt x="399382" y="222249"/>
                </a:lnTo>
                <a:lnTo>
                  <a:pt x="403621" y="186689"/>
                </a:lnTo>
                <a:lnTo>
                  <a:pt x="407578" y="151129"/>
                </a:lnTo>
                <a:lnTo>
                  <a:pt x="408303" y="147319"/>
                </a:lnTo>
                <a:lnTo>
                  <a:pt x="412269" y="143509"/>
                </a:lnTo>
                <a:lnTo>
                  <a:pt x="418774" y="143509"/>
                </a:lnTo>
                <a:lnTo>
                  <a:pt x="436353" y="189229"/>
                </a:lnTo>
                <a:lnTo>
                  <a:pt x="437587" y="198119"/>
                </a:lnTo>
                <a:lnTo>
                  <a:pt x="421185" y="198119"/>
                </a:lnTo>
                <a:lnTo>
                  <a:pt x="419547" y="226059"/>
                </a:lnTo>
                <a:lnTo>
                  <a:pt x="416464" y="253999"/>
                </a:lnTo>
                <a:lnTo>
                  <a:pt x="410714" y="280669"/>
                </a:lnTo>
                <a:lnTo>
                  <a:pt x="406147" y="292099"/>
                </a:lnTo>
                <a:close/>
              </a:path>
              <a:path w="672464" h="585470">
                <a:moveTo>
                  <a:pt x="298284" y="450849"/>
                </a:moveTo>
                <a:lnTo>
                  <a:pt x="290120" y="450849"/>
                </a:lnTo>
                <a:lnTo>
                  <a:pt x="287269" y="449579"/>
                </a:lnTo>
                <a:lnTo>
                  <a:pt x="285714" y="445769"/>
                </a:lnTo>
                <a:lnTo>
                  <a:pt x="268368" y="393699"/>
                </a:lnTo>
                <a:lnTo>
                  <a:pt x="254113" y="340359"/>
                </a:lnTo>
                <a:lnTo>
                  <a:pt x="241078" y="287019"/>
                </a:lnTo>
                <a:lnTo>
                  <a:pt x="227389" y="233679"/>
                </a:lnTo>
                <a:lnTo>
                  <a:pt x="211175" y="181609"/>
                </a:lnTo>
                <a:lnTo>
                  <a:pt x="229779" y="181609"/>
                </a:lnTo>
                <a:lnTo>
                  <a:pt x="233006" y="191769"/>
                </a:lnTo>
                <a:lnTo>
                  <a:pt x="246856" y="241299"/>
                </a:lnTo>
                <a:lnTo>
                  <a:pt x="260025" y="290829"/>
                </a:lnTo>
                <a:lnTo>
                  <a:pt x="273309" y="339089"/>
                </a:lnTo>
                <a:lnTo>
                  <a:pt x="287502" y="388619"/>
                </a:lnTo>
                <a:lnTo>
                  <a:pt x="308505" y="388619"/>
                </a:lnTo>
                <a:lnTo>
                  <a:pt x="307903" y="398779"/>
                </a:lnTo>
                <a:lnTo>
                  <a:pt x="306947" y="412749"/>
                </a:lnTo>
                <a:lnTo>
                  <a:pt x="305883" y="426719"/>
                </a:lnTo>
                <a:lnTo>
                  <a:pt x="304660" y="440689"/>
                </a:lnTo>
                <a:lnTo>
                  <a:pt x="303908" y="445769"/>
                </a:lnTo>
                <a:lnTo>
                  <a:pt x="298284" y="450849"/>
                </a:lnTo>
                <a:close/>
              </a:path>
              <a:path w="672464" h="585470">
                <a:moveTo>
                  <a:pt x="459931" y="373379"/>
                </a:moveTo>
                <a:lnTo>
                  <a:pt x="455370" y="373379"/>
                </a:lnTo>
                <a:lnTo>
                  <a:pt x="453141" y="372109"/>
                </a:lnTo>
                <a:lnTo>
                  <a:pt x="445609" y="340359"/>
                </a:lnTo>
                <a:lnTo>
                  <a:pt x="440117" y="311149"/>
                </a:lnTo>
                <a:lnTo>
                  <a:pt x="435072" y="281939"/>
                </a:lnTo>
                <a:lnTo>
                  <a:pt x="429478" y="252729"/>
                </a:lnTo>
                <a:lnTo>
                  <a:pt x="427435" y="240029"/>
                </a:lnTo>
                <a:lnTo>
                  <a:pt x="423563" y="212089"/>
                </a:lnTo>
                <a:lnTo>
                  <a:pt x="421185" y="198119"/>
                </a:lnTo>
                <a:lnTo>
                  <a:pt x="437587" y="198119"/>
                </a:lnTo>
                <a:lnTo>
                  <a:pt x="439527" y="212089"/>
                </a:lnTo>
                <a:lnTo>
                  <a:pt x="443085" y="232409"/>
                </a:lnTo>
                <a:lnTo>
                  <a:pt x="448237" y="260349"/>
                </a:lnTo>
                <a:lnTo>
                  <a:pt x="451952" y="289559"/>
                </a:lnTo>
                <a:lnTo>
                  <a:pt x="455225" y="317499"/>
                </a:lnTo>
                <a:lnTo>
                  <a:pt x="459050" y="345439"/>
                </a:lnTo>
                <a:lnTo>
                  <a:pt x="469875" y="345439"/>
                </a:lnTo>
                <a:lnTo>
                  <a:pt x="463197" y="369569"/>
                </a:lnTo>
                <a:lnTo>
                  <a:pt x="462316" y="372109"/>
                </a:lnTo>
                <a:lnTo>
                  <a:pt x="459931" y="373379"/>
                </a:lnTo>
                <a:close/>
              </a:path>
              <a:path w="672464" h="585470">
                <a:moveTo>
                  <a:pt x="111310" y="312419"/>
                </a:moveTo>
                <a:lnTo>
                  <a:pt x="81639" y="312419"/>
                </a:lnTo>
                <a:lnTo>
                  <a:pt x="88741" y="311149"/>
                </a:lnTo>
                <a:lnTo>
                  <a:pt x="94650" y="307339"/>
                </a:lnTo>
                <a:lnTo>
                  <a:pt x="98797" y="303529"/>
                </a:lnTo>
                <a:lnTo>
                  <a:pt x="107648" y="289559"/>
                </a:lnTo>
                <a:lnTo>
                  <a:pt x="111506" y="271779"/>
                </a:lnTo>
                <a:lnTo>
                  <a:pt x="113591" y="251459"/>
                </a:lnTo>
                <a:lnTo>
                  <a:pt x="117121" y="233679"/>
                </a:lnTo>
                <a:lnTo>
                  <a:pt x="117950" y="231139"/>
                </a:lnTo>
                <a:lnTo>
                  <a:pt x="120438" y="228599"/>
                </a:lnTo>
                <a:lnTo>
                  <a:pt x="125492" y="228599"/>
                </a:lnTo>
                <a:lnTo>
                  <a:pt x="126580" y="229869"/>
                </a:lnTo>
                <a:lnTo>
                  <a:pt x="144761" y="245109"/>
                </a:lnTo>
                <a:lnTo>
                  <a:pt x="147024" y="247649"/>
                </a:lnTo>
                <a:lnTo>
                  <a:pt x="125414" y="247649"/>
                </a:lnTo>
                <a:lnTo>
                  <a:pt x="122528" y="266699"/>
                </a:lnTo>
                <a:lnTo>
                  <a:pt x="120969" y="287019"/>
                </a:lnTo>
                <a:lnTo>
                  <a:pt x="116747" y="304799"/>
                </a:lnTo>
                <a:lnTo>
                  <a:pt x="111310" y="312419"/>
                </a:lnTo>
                <a:close/>
              </a:path>
              <a:path w="672464" h="585470">
                <a:moveTo>
                  <a:pt x="671438" y="238759"/>
                </a:moveTo>
                <a:lnTo>
                  <a:pt x="564949" y="238759"/>
                </a:lnTo>
                <a:lnTo>
                  <a:pt x="612861" y="236219"/>
                </a:lnTo>
                <a:lnTo>
                  <a:pt x="661310" y="231139"/>
                </a:lnTo>
                <a:lnTo>
                  <a:pt x="662321" y="231139"/>
                </a:lnTo>
                <a:lnTo>
                  <a:pt x="668900" y="233679"/>
                </a:lnTo>
                <a:lnTo>
                  <a:pt x="671438" y="238759"/>
                </a:lnTo>
                <a:close/>
              </a:path>
              <a:path w="672464" h="585470">
                <a:moveTo>
                  <a:pt x="198657" y="341629"/>
                </a:moveTo>
                <a:lnTo>
                  <a:pt x="194795" y="341629"/>
                </a:lnTo>
                <a:lnTo>
                  <a:pt x="194018" y="340359"/>
                </a:lnTo>
                <a:lnTo>
                  <a:pt x="191063" y="340359"/>
                </a:lnTo>
                <a:lnTo>
                  <a:pt x="188109" y="339089"/>
                </a:lnTo>
                <a:lnTo>
                  <a:pt x="185750" y="336549"/>
                </a:lnTo>
                <a:lnTo>
                  <a:pt x="171165" y="313689"/>
                </a:lnTo>
                <a:lnTo>
                  <a:pt x="156914" y="290829"/>
                </a:lnTo>
                <a:lnTo>
                  <a:pt x="141996" y="269239"/>
                </a:lnTo>
                <a:lnTo>
                  <a:pt x="125414" y="247649"/>
                </a:lnTo>
                <a:lnTo>
                  <a:pt x="147024" y="247649"/>
                </a:lnTo>
                <a:lnTo>
                  <a:pt x="160604" y="262889"/>
                </a:lnTo>
                <a:lnTo>
                  <a:pt x="174668" y="281939"/>
                </a:lnTo>
                <a:lnTo>
                  <a:pt x="187512" y="302259"/>
                </a:lnTo>
                <a:lnTo>
                  <a:pt x="205932" y="302259"/>
                </a:lnTo>
                <a:lnTo>
                  <a:pt x="202907" y="328929"/>
                </a:lnTo>
                <a:lnTo>
                  <a:pt x="204074" y="332739"/>
                </a:lnTo>
                <a:lnTo>
                  <a:pt x="203503" y="335279"/>
                </a:lnTo>
                <a:lnTo>
                  <a:pt x="201715" y="337819"/>
                </a:lnTo>
                <a:lnTo>
                  <a:pt x="200834" y="340359"/>
                </a:lnTo>
                <a:lnTo>
                  <a:pt x="198657" y="341629"/>
                </a:lnTo>
                <a:close/>
              </a:path>
              <a:path w="672464" h="585470">
                <a:moveTo>
                  <a:pt x="378811" y="556259"/>
                </a:moveTo>
                <a:lnTo>
                  <a:pt x="349626" y="556259"/>
                </a:lnTo>
                <a:lnTo>
                  <a:pt x="378684" y="520699"/>
                </a:lnTo>
                <a:lnTo>
                  <a:pt x="409515" y="486409"/>
                </a:lnTo>
                <a:lnTo>
                  <a:pt x="440123" y="450849"/>
                </a:lnTo>
                <a:lnTo>
                  <a:pt x="468510" y="415289"/>
                </a:lnTo>
                <a:lnTo>
                  <a:pt x="492673" y="377189"/>
                </a:lnTo>
                <a:lnTo>
                  <a:pt x="514067" y="339089"/>
                </a:lnTo>
                <a:lnTo>
                  <a:pt x="531913" y="298449"/>
                </a:lnTo>
                <a:lnTo>
                  <a:pt x="545433" y="255269"/>
                </a:lnTo>
                <a:lnTo>
                  <a:pt x="606776" y="255269"/>
                </a:lnTo>
                <a:lnTo>
                  <a:pt x="587419" y="256539"/>
                </a:lnTo>
                <a:lnTo>
                  <a:pt x="560206" y="256539"/>
                </a:lnTo>
                <a:lnTo>
                  <a:pt x="551952" y="281939"/>
                </a:lnTo>
                <a:lnTo>
                  <a:pt x="532343" y="330199"/>
                </a:lnTo>
                <a:lnTo>
                  <a:pt x="505787" y="386079"/>
                </a:lnTo>
                <a:lnTo>
                  <a:pt x="467852" y="445769"/>
                </a:lnTo>
                <a:lnTo>
                  <a:pt x="422934" y="505459"/>
                </a:lnTo>
                <a:lnTo>
                  <a:pt x="392005" y="542289"/>
                </a:lnTo>
                <a:lnTo>
                  <a:pt x="378811" y="556259"/>
                </a:lnTo>
                <a:close/>
              </a:path>
              <a:path w="672464" h="585470">
                <a:moveTo>
                  <a:pt x="308505" y="388619"/>
                </a:moveTo>
                <a:lnTo>
                  <a:pt x="287502" y="388619"/>
                </a:lnTo>
                <a:lnTo>
                  <a:pt x="287968" y="374649"/>
                </a:lnTo>
                <a:lnTo>
                  <a:pt x="288542" y="360679"/>
                </a:lnTo>
                <a:lnTo>
                  <a:pt x="289336" y="347979"/>
                </a:lnTo>
                <a:lnTo>
                  <a:pt x="290457" y="334009"/>
                </a:lnTo>
                <a:lnTo>
                  <a:pt x="291042" y="325119"/>
                </a:lnTo>
                <a:lnTo>
                  <a:pt x="322196" y="289559"/>
                </a:lnTo>
                <a:lnTo>
                  <a:pt x="336065" y="288289"/>
                </a:lnTo>
                <a:lnTo>
                  <a:pt x="362852" y="288289"/>
                </a:lnTo>
                <a:lnTo>
                  <a:pt x="374300" y="289559"/>
                </a:lnTo>
                <a:lnTo>
                  <a:pt x="384660" y="290829"/>
                </a:lnTo>
                <a:lnTo>
                  <a:pt x="393401" y="292099"/>
                </a:lnTo>
                <a:lnTo>
                  <a:pt x="406147" y="292099"/>
                </a:lnTo>
                <a:lnTo>
                  <a:pt x="401073" y="304799"/>
                </a:lnTo>
                <a:lnTo>
                  <a:pt x="401073" y="306069"/>
                </a:lnTo>
                <a:lnTo>
                  <a:pt x="399906" y="306069"/>
                </a:lnTo>
                <a:lnTo>
                  <a:pt x="398351" y="308609"/>
                </a:lnTo>
                <a:lnTo>
                  <a:pt x="368235" y="308609"/>
                </a:lnTo>
                <a:lnTo>
                  <a:pt x="350582" y="309879"/>
                </a:lnTo>
                <a:lnTo>
                  <a:pt x="311165" y="328929"/>
                </a:lnTo>
                <a:lnTo>
                  <a:pt x="307984" y="355599"/>
                </a:lnTo>
                <a:lnTo>
                  <a:pt x="308534" y="369569"/>
                </a:lnTo>
                <a:lnTo>
                  <a:pt x="308806" y="383539"/>
                </a:lnTo>
                <a:lnTo>
                  <a:pt x="308505" y="388619"/>
                </a:lnTo>
                <a:close/>
              </a:path>
              <a:path w="672464" h="585470">
                <a:moveTo>
                  <a:pt x="395448" y="311149"/>
                </a:moveTo>
                <a:lnTo>
                  <a:pt x="389850" y="311149"/>
                </a:lnTo>
                <a:lnTo>
                  <a:pt x="384071" y="308609"/>
                </a:lnTo>
                <a:lnTo>
                  <a:pt x="398351" y="308609"/>
                </a:lnTo>
                <a:lnTo>
                  <a:pt x="395448" y="311149"/>
                </a:lnTo>
                <a:close/>
              </a:path>
              <a:path w="672464" h="585470">
                <a:moveTo>
                  <a:pt x="345350" y="585469"/>
                </a:moveTo>
                <a:lnTo>
                  <a:pt x="344573" y="585469"/>
                </a:lnTo>
                <a:lnTo>
                  <a:pt x="334056" y="577849"/>
                </a:lnTo>
                <a:lnTo>
                  <a:pt x="271333" y="530859"/>
                </a:lnTo>
                <a:lnTo>
                  <a:pt x="227160" y="495299"/>
                </a:lnTo>
                <a:lnTo>
                  <a:pt x="179990" y="454659"/>
                </a:lnTo>
                <a:lnTo>
                  <a:pt x="133984" y="411479"/>
                </a:lnTo>
                <a:lnTo>
                  <a:pt x="93300" y="369569"/>
                </a:lnTo>
                <a:lnTo>
                  <a:pt x="62098" y="328929"/>
                </a:lnTo>
                <a:lnTo>
                  <a:pt x="93178" y="328929"/>
                </a:lnTo>
                <a:lnTo>
                  <a:pt x="115007" y="355599"/>
                </a:lnTo>
                <a:lnTo>
                  <a:pt x="141745" y="382269"/>
                </a:lnTo>
                <a:lnTo>
                  <a:pt x="170374" y="407669"/>
                </a:lnTo>
                <a:lnTo>
                  <a:pt x="199953" y="431799"/>
                </a:lnTo>
                <a:lnTo>
                  <a:pt x="238148" y="462279"/>
                </a:lnTo>
                <a:lnTo>
                  <a:pt x="275674" y="494029"/>
                </a:lnTo>
                <a:lnTo>
                  <a:pt x="312759" y="524509"/>
                </a:lnTo>
                <a:lnTo>
                  <a:pt x="349626" y="556259"/>
                </a:lnTo>
                <a:lnTo>
                  <a:pt x="378811" y="556259"/>
                </a:lnTo>
                <a:lnTo>
                  <a:pt x="363219" y="572769"/>
                </a:lnTo>
                <a:lnTo>
                  <a:pt x="345350" y="58546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5532317" y="4132898"/>
            <a:ext cx="344170" cy="343535"/>
            <a:chOff x="5532317" y="4132898"/>
            <a:chExt cx="344170" cy="343535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2373" y="4138652"/>
              <a:ext cx="323301" cy="33029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532317" y="4132898"/>
              <a:ext cx="344170" cy="343535"/>
            </a:xfrm>
            <a:custGeom>
              <a:avLst/>
              <a:gdLst/>
              <a:ahLst/>
              <a:cxnLst/>
              <a:rect l="l" t="t" r="r" b="b"/>
              <a:pathLst>
                <a:path w="344170" h="343535">
                  <a:moveTo>
                    <a:pt x="139619" y="124818"/>
                  </a:moveTo>
                  <a:lnTo>
                    <a:pt x="21900" y="124818"/>
                  </a:lnTo>
                  <a:lnTo>
                    <a:pt x="26021" y="124222"/>
                  </a:lnTo>
                  <a:lnTo>
                    <a:pt x="32526" y="124222"/>
                  </a:lnTo>
                  <a:lnTo>
                    <a:pt x="39628" y="123030"/>
                  </a:lnTo>
                  <a:lnTo>
                    <a:pt x="97605" y="118313"/>
                  </a:lnTo>
                  <a:lnTo>
                    <a:pt x="105899" y="118313"/>
                  </a:lnTo>
                  <a:lnTo>
                    <a:pt x="113596" y="117716"/>
                  </a:lnTo>
                  <a:lnTo>
                    <a:pt x="113816" y="64544"/>
                  </a:lnTo>
                  <a:lnTo>
                    <a:pt x="117147" y="11818"/>
                  </a:lnTo>
                  <a:lnTo>
                    <a:pt x="118313" y="2954"/>
                  </a:lnTo>
                  <a:lnTo>
                    <a:pt x="131324" y="2954"/>
                  </a:lnTo>
                  <a:lnTo>
                    <a:pt x="137829" y="1762"/>
                  </a:lnTo>
                  <a:lnTo>
                    <a:pt x="147602" y="994"/>
                  </a:lnTo>
                  <a:lnTo>
                    <a:pt x="157368" y="443"/>
                  </a:lnTo>
                  <a:lnTo>
                    <a:pt x="167128" y="111"/>
                  </a:lnTo>
                  <a:lnTo>
                    <a:pt x="176887" y="0"/>
                  </a:lnTo>
                  <a:lnTo>
                    <a:pt x="189897" y="0"/>
                  </a:lnTo>
                  <a:lnTo>
                    <a:pt x="196403" y="595"/>
                  </a:lnTo>
                  <a:lnTo>
                    <a:pt x="209508" y="595"/>
                  </a:lnTo>
                  <a:lnTo>
                    <a:pt x="210657" y="725"/>
                  </a:lnTo>
                  <a:lnTo>
                    <a:pt x="212964" y="2358"/>
                  </a:lnTo>
                  <a:lnTo>
                    <a:pt x="215918" y="4146"/>
                  </a:lnTo>
                  <a:lnTo>
                    <a:pt x="217706" y="7100"/>
                  </a:lnTo>
                  <a:lnTo>
                    <a:pt x="218303" y="10651"/>
                  </a:lnTo>
                  <a:lnTo>
                    <a:pt x="219469" y="15368"/>
                  </a:lnTo>
                  <a:lnTo>
                    <a:pt x="218991" y="20111"/>
                  </a:lnTo>
                  <a:lnTo>
                    <a:pt x="204100" y="20111"/>
                  </a:lnTo>
                  <a:lnTo>
                    <a:pt x="177580" y="22787"/>
                  </a:lnTo>
                  <a:lnTo>
                    <a:pt x="173893" y="23066"/>
                  </a:lnTo>
                  <a:lnTo>
                    <a:pt x="131920" y="23066"/>
                  </a:lnTo>
                  <a:lnTo>
                    <a:pt x="137259" y="84594"/>
                  </a:lnTo>
                  <a:lnTo>
                    <a:pt x="137746" y="93532"/>
                  </a:lnTo>
                  <a:lnTo>
                    <a:pt x="139021" y="115954"/>
                  </a:lnTo>
                  <a:lnTo>
                    <a:pt x="139605" y="123437"/>
                  </a:lnTo>
                  <a:lnTo>
                    <a:pt x="139619" y="124818"/>
                  </a:lnTo>
                  <a:close/>
                </a:path>
                <a:path w="344170" h="343535">
                  <a:moveTo>
                    <a:pt x="209508" y="595"/>
                  </a:moveTo>
                  <a:lnTo>
                    <a:pt x="198761" y="595"/>
                  </a:lnTo>
                  <a:lnTo>
                    <a:pt x="201482" y="362"/>
                  </a:lnTo>
                  <a:lnTo>
                    <a:pt x="207443" y="362"/>
                  </a:lnTo>
                  <a:lnTo>
                    <a:pt x="209508" y="595"/>
                  </a:lnTo>
                  <a:close/>
                </a:path>
                <a:path w="344170" h="343535">
                  <a:moveTo>
                    <a:pt x="201741" y="139021"/>
                  </a:moveTo>
                  <a:lnTo>
                    <a:pt x="201623" y="131479"/>
                  </a:lnTo>
                  <a:lnTo>
                    <a:pt x="201499" y="119788"/>
                  </a:lnTo>
                  <a:lnTo>
                    <a:pt x="201381" y="92570"/>
                  </a:lnTo>
                  <a:lnTo>
                    <a:pt x="201982" y="54738"/>
                  </a:lnTo>
                  <a:lnTo>
                    <a:pt x="204100" y="20111"/>
                  </a:lnTo>
                  <a:lnTo>
                    <a:pt x="218991" y="20111"/>
                  </a:lnTo>
                  <a:lnTo>
                    <a:pt x="218901" y="21469"/>
                  </a:lnTo>
                  <a:lnTo>
                    <a:pt x="219469" y="25424"/>
                  </a:lnTo>
                  <a:lnTo>
                    <a:pt x="220065" y="31930"/>
                  </a:lnTo>
                  <a:lnTo>
                    <a:pt x="220661" y="39031"/>
                  </a:lnTo>
                  <a:lnTo>
                    <a:pt x="221257" y="45536"/>
                  </a:lnTo>
                  <a:lnTo>
                    <a:pt x="222137" y="56542"/>
                  </a:lnTo>
                  <a:lnTo>
                    <a:pt x="224808" y="89311"/>
                  </a:lnTo>
                  <a:lnTo>
                    <a:pt x="225974" y="105302"/>
                  </a:lnTo>
                  <a:lnTo>
                    <a:pt x="225974" y="113570"/>
                  </a:lnTo>
                  <a:lnTo>
                    <a:pt x="336007" y="113570"/>
                  </a:lnTo>
                  <a:lnTo>
                    <a:pt x="337782" y="114166"/>
                  </a:lnTo>
                  <a:lnTo>
                    <a:pt x="338974" y="117120"/>
                  </a:lnTo>
                  <a:lnTo>
                    <a:pt x="340167" y="119479"/>
                  </a:lnTo>
                  <a:lnTo>
                    <a:pt x="340167" y="121863"/>
                  </a:lnTo>
                  <a:lnTo>
                    <a:pt x="339571" y="124222"/>
                  </a:lnTo>
                  <a:lnTo>
                    <a:pt x="339301" y="132515"/>
                  </a:lnTo>
                  <a:lnTo>
                    <a:pt x="317671" y="132515"/>
                  </a:lnTo>
                  <a:lnTo>
                    <a:pt x="289075" y="133689"/>
                  </a:lnTo>
                  <a:lnTo>
                    <a:pt x="201741" y="139021"/>
                  </a:lnTo>
                  <a:close/>
                </a:path>
                <a:path w="344170" h="343535">
                  <a:moveTo>
                    <a:pt x="151254" y="24180"/>
                  </a:moveTo>
                  <a:lnTo>
                    <a:pt x="144775" y="24180"/>
                  </a:lnTo>
                  <a:lnTo>
                    <a:pt x="138321" y="23869"/>
                  </a:lnTo>
                  <a:lnTo>
                    <a:pt x="131920" y="23066"/>
                  </a:lnTo>
                  <a:lnTo>
                    <a:pt x="173893" y="23066"/>
                  </a:lnTo>
                  <a:lnTo>
                    <a:pt x="164381" y="23785"/>
                  </a:lnTo>
                  <a:lnTo>
                    <a:pt x="151254" y="24180"/>
                  </a:lnTo>
                  <a:close/>
                </a:path>
                <a:path w="344170" h="343535">
                  <a:moveTo>
                    <a:pt x="336007" y="113570"/>
                  </a:moveTo>
                  <a:lnTo>
                    <a:pt x="225974" y="113570"/>
                  </a:lnTo>
                  <a:lnTo>
                    <a:pt x="300591" y="112740"/>
                  </a:lnTo>
                  <a:lnTo>
                    <a:pt x="334232" y="112973"/>
                  </a:lnTo>
                  <a:lnTo>
                    <a:pt x="336007" y="113570"/>
                  </a:lnTo>
                  <a:close/>
                </a:path>
                <a:path w="344170" h="343535">
                  <a:moveTo>
                    <a:pt x="88404" y="230665"/>
                  </a:moveTo>
                  <a:lnTo>
                    <a:pt x="31340" y="228445"/>
                  </a:lnTo>
                  <a:lnTo>
                    <a:pt x="2954" y="225378"/>
                  </a:lnTo>
                  <a:lnTo>
                    <a:pt x="2954" y="212367"/>
                  </a:lnTo>
                  <a:lnTo>
                    <a:pt x="2358" y="205862"/>
                  </a:lnTo>
                  <a:lnTo>
                    <a:pt x="1591" y="196104"/>
                  </a:lnTo>
                  <a:lnTo>
                    <a:pt x="1040" y="186343"/>
                  </a:lnTo>
                  <a:lnTo>
                    <a:pt x="707" y="176577"/>
                  </a:lnTo>
                  <a:lnTo>
                    <a:pt x="596" y="153794"/>
                  </a:lnTo>
                  <a:lnTo>
                    <a:pt x="1090" y="148396"/>
                  </a:lnTo>
                  <a:lnTo>
                    <a:pt x="1083" y="141325"/>
                  </a:lnTo>
                  <a:lnTo>
                    <a:pt x="0" y="134874"/>
                  </a:lnTo>
                  <a:lnTo>
                    <a:pt x="2954" y="130727"/>
                  </a:lnTo>
                  <a:lnTo>
                    <a:pt x="4742" y="127772"/>
                  </a:lnTo>
                  <a:lnTo>
                    <a:pt x="7697" y="126580"/>
                  </a:lnTo>
                  <a:lnTo>
                    <a:pt x="11248" y="125414"/>
                  </a:lnTo>
                  <a:lnTo>
                    <a:pt x="15965" y="124222"/>
                  </a:lnTo>
                  <a:lnTo>
                    <a:pt x="21900" y="124818"/>
                  </a:lnTo>
                  <a:lnTo>
                    <a:pt x="139619" y="124818"/>
                  </a:lnTo>
                  <a:lnTo>
                    <a:pt x="139688" y="131479"/>
                  </a:lnTo>
                  <a:lnTo>
                    <a:pt x="138110" y="138413"/>
                  </a:lnTo>
                  <a:lnTo>
                    <a:pt x="136205" y="140213"/>
                  </a:lnTo>
                  <a:lnTo>
                    <a:pt x="20708" y="140213"/>
                  </a:lnTo>
                  <a:lnTo>
                    <a:pt x="22580" y="158058"/>
                  </a:lnTo>
                  <a:lnTo>
                    <a:pt x="24145" y="175694"/>
                  </a:lnTo>
                  <a:lnTo>
                    <a:pt x="24195" y="176577"/>
                  </a:lnTo>
                  <a:lnTo>
                    <a:pt x="24693" y="191588"/>
                  </a:lnTo>
                  <a:lnTo>
                    <a:pt x="24661" y="196104"/>
                  </a:lnTo>
                  <a:lnTo>
                    <a:pt x="23662" y="212367"/>
                  </a:lnTo>
                  <a:lnTo>
                    <a:pt x="142497" y="212367"/>
                  </a:lnTo>
                  <a:lnTo>
                    <a:pt x="142572" y="213559"/>
                  </a:lnTo>
                  <a:lnTo>
                    <a:pt x="143168" y="217680"/>
                  </a:lnTo>
                  <a:lnTo>
                    <a:pt x="143230" y="230121"/>
                  </a:lnTo>
                  <a:lnTo>
                    <a:pt x="119505" y="230121"/>
                  </a:lnTo>
                  <a:lnTo>
                    <a:pt x="103974" y="230519"/>
                  </a:lnTo>
                  <a:lnTo>
                    <a:pt x="88404" y="230665"/>
                  </a:lnTo>
                  <a:close/>
                </a:path>
                <a:path w="344170" h="343535">
                  <a:moveTo>
                    <a:pt x="343654" y="199953"/>
                  </a:moveTo>
                  <a:lnTo>
                    <a:pt x="322413" y="199953"/>
                  </a:lnTo>
                  <a:lnTo>
                    <a:pt x="320625" y="192255"/>
                  </a:lnTo>
                  <a:lnTo>
                    <a:pt x="320625" y="183391"/>
                  </a:lnTo>
                  <a:lnTo>
                    <a:pt x="319459" y="175694"/>
                  </a:lnTo>
                  <a:lnTo>
                    <a:pt x="318677" y="164698"/>
                  </a:lnTo>
                  <a:lnTo>
                    <a:pt x="318115" y="153794"/>
                  </a:lnTo>
                  <a:lnTo>
                    <a:pt x="317787" y="143297"/>
                  </a:lnTo>
                  <a:lnTo>
                    <a:pt x="317671" y="132515"/>
                  </a:lnTo>
                  <a:lnTo>
                    <a:pt x="339301" y="132515"/>
                  </a:lnTo>
                  <a:lnTo>
                    <a:pt x="339404" y="143297"/>
                  </a:lnTo>
                  <a:lnTo>
                    <a:pt x="339567" y="148396"/>
                  </a:lnTo>
                  <a:lnTo>
                    <a:pt x="340398" y="160406"/>
                  </a:lnTo>
                  <a:lnTo>
                    <a:pt x="341333" y="172143"/>
                  </a:lnTo>
                  <a:lnTo>
                    <a:pt x="342335" y="181725"/>
                  </a:lnTo>
                  <a:lnTo>
                    <a:pt x="343559" y="191588"/>
                  </a:lnTo>
                  <a:lnTo>
                    <a:pt x="343654" y="199953"/>
                  </a:lnTo>
                  <a:close/>
                </a:path>
                <a:path w="344170" h="343535">
                  <a:moveTo>
                    <a:pt x="131039" y="143297"/>
                  </a:moveTo>
                  <a:lnTo>
                    <a:pt x="128680" y="143297"/>
                  </a:lnTo>
                  <a:lnTo>
                    <a:pt x="127488" y="143141"/>
                  </a:lnTo>
                  <a:lnTo>
                    <a:pt x="97022" y="143070"/>
                  </a:lnTo>
                  <a:lnTo>
                    <a:pt x="58951" y="142451"/>
                  </a:lnTo>
                  <a:lnTo>
                    <a:pt x="42961" y="142053"/>
                  </a:lnTo>
                  <a:lnTo>
                    <a:pt x="27676" y="141325"/>
                  </a:lnTo>
                  <a:lnTo>
                    <a:pt x="20708" y="140213"/>
                  </a:lnTo>
                  <a:lnTo>
                    <a:pt x="136205" y="140213"/>
                  </a:lnTo>
                  <a:lnTo>
                    <a:pt x="133708" y="142572"/>
                  </a:lnTo>
                  <a:lnTo>
                    <a:pt x="132231" y="143141"/>
                  </a:lnTo>
                  <a:lnTo>
                    <a:pt x="131039" y="143297"/>
                  </a:lnTo>
                  <a:close/>
                </a:path>
                <a:path w="344170" h="343535">
                  <a:moveTo>
                    <a:pt x="231272" y="321791"/>
                  </a:moveTo>
                  <a:lnTo>
                    <a:pt x="143790" y="321791"/>
                  </a:lnTo>
                  <a:lnTo>
                    <a:pt x="151462" y="320029"/>
                  </a:lnTo>
                  <a:lnTo>
                    <a:pt x="160325" y="320029"/>
                  </a:lnTo>
                  <a:lnTo>
                    <a:pt x="168593" y="319433"/>
                  </a:lnTo>
                  <a:lnTo>
                    <a:pt x="179245" y="318404"/>
                  </a:lnTo>
                  <a:lnTo>
                    <a:pt x="189897" y="317816"/>
                  </a:lnTo>
                  <a:lnTo>
                    <a:pt x="211201" y="317074"/>
                  </a:lnTo>
                  <a:lnTo>
                    <a:pt x="210265" y="288450"/>
                  </a:lnTo>
                  <a:lnTo>
                    <a:pt x="208576" y="257930"/>
                  </a:lnTo>
                  <a:lnTo>
                    <a:pt x="204696" y="199357"/>
                  </a:lnTo>
                  <a:lnTo>
                    <a:pt x="343654" y="199953"/>
                  </a:lnTo>
                  <a:lnTo>
                    <a:pt x="343669" y="201344"/>
                  </a:lnTo>
                  <a:lnTo>
                    <a:pt x="341333" y="210605"/>
                  </a:lnTo>
                  <a:lnTo>
                    <a:pt x="337472" y="219468"/>
                  </a:lnTo>
                  <a:lnTo>
                    <a:pt x="329515" y="219468"/>
                  </a:lnTo>
                  <a:lnTo>
                    <a:pt x="320625" y="220065"/>
                  </a:lnTo>
                  <a:lnTo>
                    <a:pt x="307018" y="220065"/>
                  </a:lnTo>
                  <a:lnTo>
                    <a:pt x="299943" y="220661"/>
                  </a:lnTo>
                  <a:lnTo>
                    <a:pt x="289645" y="220853"/>
                  </a:lnTo>
                  <a:lnTo>
                    <a:pt x="279235" y="221319"/>
                  </a:lnTo>
                  <a:lnTo>
                    <a:pt x="230121" y="224211"/>
                  </a:lnTo>
                  <a:lnTo>
                    <a:pt x="230955" y="278839"/>
                  </a:lnTo>
                  <a:lnTo>
                    <a:pt x="231163" y="299320"/>
                  </a:lnTo>
                  <a:lnTo>
                    <a:pt x="231272" y="321791"/>
                  </a:lnTo>
                  <a:close/>
                </a:path>
                <a:path w="344170" h="343535">
                  <a:moveTo>
                    <a:pt x="142386" y="210605"/>
                  </a:moveTo>
                  <a:lnTo>
                    <a:pt x="32526" y="210605"/>
                  </a:lnTo>
                  <a:lnTo>
                    <a:pt x="36673" y="210009"/>
                  </a:lnTo>
                  <a:lnTo>
                    <a:pt x="43438" y="209217"/>
                  </a:lnTo>
                  <a:lnTo>
                    <a:pt x="50364" y="208593"/>
                  </a:lnTo>
                  <a:lnTo>
                    <a:pt x="64482" y="207624"/>
                  </a:lnTo>
                  <a:lnTo>
                    <a:pt x="140809" y="203504"/>
                  </a:lnTo>
                  <a:lnTo>
                    <a:pt x="141976" y="203504"/>
                  </a:lnTo>
                  <a:lnTo>
                    <a:pt x="142088" y="205862"/>
                  </a:lnTo>
                  <a:lnTo>
                    <a:pt x="142386" y="210605"/>
                  </a:lnTo>
                  <a:close/>
                </a:path>
                <a:path w="344170" h="343535">
                  <a:moveTo>
                    <a:pt x="142497" y="212367"/>
                  </a:moveTo>
                  <a:lnTo>
                    <a:pt x="23662" y="212367"/>
                  </a:lnTo>
                  <a:lnTo>
                    <a:pt x="27213" y="210009"/>
                  </a:lnTo>
                  <a:lnTo>
                    <a:pt x="32526" y="210605"/>
                  </a:lnTo>
                  <a:lnTo>
                    <a:pt x="142386" y="210605"/>
                  </a:lnTo>
                  <a:lnTo>
                    <a:pt x="142497" y="212367"/>
                  </a:lnTo>
                  <a:close/>
                </a:path>
                <a:path w="344170" h="343535">
                  <a:moveTo>
                    <a:pt x="337212" y="220065"/>
                  </a:moveTo>
                  <a:lnTo>
                    <a:pt x="329515" y="219468"/>
                  </a:lnTo>
                  <a:lnTo>
                    <a:pt x="337472" y="219468"/>
                  </a:lnTo>
                  <a:lnTo>
                    <a:pt x="337212" y="220065"/>
                  </a:lnTo>
                  <a:close/>
                </a:path>
                <a:path w="344170" h="343535">
                  <a:moveTo>
                    <a:pt x="155271" y="343380"/>
                  </a:moveTo>
                  <a:lnTo>
                    <a:pt x="142235" y="343380"/>
                  </a:lnTo>
                  <a:lnTo>
                    <a:pt x="137518" y="342732"/>
                  </a:lnTo>
                  <a:lnTo>
                    <a:pt x="133112" y="340737"/>
                  </a:lnTo>
                  <a:lnTo>
                    <a:pt x="123652" y="336590"/>
                  </a:lnTo>
                  <a:lnTo>
                    <a:pt x="124222" y="328918"/>
                  </a:lnTo>
                  <a:lnTo>
                    <a:pt x="124127" y="319433"/>
                  </a:lnTo>
                  <a:lnTo>
                    <a:pt x="123652" y="313523"/>
                  </a:lnTo>
                  <a:lnTo>
                    <a:pt x="123652" y="299320"/>
                  </a:lnTo>
                  <a:lnTo>
                    <a:pt x="123163" y="288450"/>
                  </a:lnTo>
                  <a:lnTo>
                    <a:pt x="122600" y="277446"/>
                  </a:lnTo>
                  <a:lnTo>
                    <a:pt x="122059" y="268465"/>
                  </a:lnTo>
                  <a:lnTo>
                    <a:pt x="121267" y="257930"/>
                  </a:lnTo>
                  <a:lnTo>
                    <a:pt x="119505" y="230121"/>
                  </a:lnTo>
                  <a:lnTo>
                    <a:pt x="143230" y="230121"/>
                  </a:lnTo>
                  <a:lnTo>
                    <a:pt x="143261" y="236330"/>
                  </a:lnTo>
                  <a:lnTo>
                    <a:pt x="143612" y="268465"/>
                  </a:lnTo>
                  <a:lnTo>
                    <a:pt x="143695" y="278839"/>
                  </a:lnTo>
                  <a:lnTo>
                    <a:pt x="143764" y="292815"/>
                  </a:lnTo>
                  <a:lnTo>
                    <a:pt x="144195" y="307993"/>
                  </a:lnTo>
                  <a:lnTo>
                    <a:pt x="144148" y="318404"/>
                  </a:lnTo>
                  <a:lnTo>
                    <a:pt x="143790" y="321791"/>
                  </a:lnTo>
                  <a:lnTo>
                    <a:pt x="231272" y="321791"/>
                  </a:lnTo>
                  <a:lnTo>
                    <a:pt x="231313" y="333635"/>
                  </a:lnTo>
                  <a:lnTo>
                    <a:pt x="229525" y="337186"/>
                  </a:lnTo>
                  <a:lnTo>
                    <a:pt x="226828" y="338819"/>
                  </a:lnTo>
                  <a:lnTo>
                    <a:pt x="204929" y="338819"/>
                  </a:lnTo>
                  <a:lnTo>
                    <a:pt x="196575" y="339002"/>
                  </a:lnTo>
                  <a:lnTo>
                    <a:pt x="188229" y="339467"/>
                  </a:lnTo>
                  <a:lnTo>
                    <a:pt x="171547" y="340737"/>
                  </a:lnTo>
                  <a:lnTo>
                    <a:pt x="163746" y="341488"/>
                  </a:lnTo>
                  <a:lnTo>
                    <a:pt x="155271" y="343380"/>
                  </a:lnTo>
                  <a:close/>
                </a:path>
                <a:path w="344170" h="343535">
                  <a:moveTo>
                    <a:pt x="224212" y="339544"/>
                  </a:moveTo>
                  <a:lnTo>
                    <a:pt x="219469" y="339544"/>
                  </a:lnTo>
                  <a:lnTo>
                    <a:pt x="214622" y="339026"/>
                  </a:lnTo>
                  <a:lnTo>
                    <a:pt x="209776" y="338819"/>
                  </a:lnTo>
                  <a:lnTo>
                    <a:pt x="226828" y="338819"/>
                  </a:lnTo>
                  <a:lnTo>
                    <a:pt x="226571" y="338974"/>
                  </a:lnTo>
                  <a:lnTo>
                    <a:pt x="224212" y="339544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AB8C2AD-62DD-F22C-F0D6-9B9BCCC252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" y="123856"/>
            <a:ext cx="1299366" cy="10953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59957" y="0"/>
            <a:ext cx="2384425" cy="1649095"/>
            <a:chOff x="6759957" y="0"/>
            <a:chExt cx="2384425" cy="1649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9957" y="0"/>
              <a:ext cx="2384042" cy="1221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636800" y="1001255"/>
              <a:ext cx="362585" cy="647700"/>
            </a:xfrm>
            <a:custGeom>
              <a:avLst/>
              <a:gdLst/>
              <a:ahLst/>
              <a:cxnLst/>
              <a:rect l="l" t="t" r="r" b="b"/>
              <a:pathLst>
                <a:path w="362584" h="647700">
                  <a:moveTo>
                    <a:pt x="287832" y="170535"/>
                  </a:moveTo>
                  <a:lnTo>
                    <a:pt x="279742" y="157810"/>
                  </a:lnTo>
                  <a:lnTo>
                    <a:pt x="272465" y="153377"/>
                  </a:lnTo>
                  <a:lnTo>
                    <a:pt x="265290" y="154444"/>
                  </a:lnTo>
                  <a:lnTo>
                    <a:pt x="259003" y="160629"/>
                  </a:lnTo>
                  <a:lnTo>
                    <a:pt x="255168" y="165252"/>
                  </a:lnTo>
                  <a:lnTo>
                    <a:pt x="251294" y="169900"/>
                  </a:lnTo>
                  <a:lnTo>
                    <a:pt x="229108" y="219722"/>
                  </a:lnTo>
                  <a:lnTo>
                    <a:pt x="207962" y="263321"/>
                  </a:lnTo>
                  <a:lnTo>
                    <a:pt x="186029" y="306527"/>
                  </a:lnTo>
                  <a:lnTo>
                    <a:pt x="163499" y="349427"/>
                  </a:lnTo>
                  <a:lnTo>
                    <a:pt x="140563" y="392150"/>
                  </a:lnTo>
                  <a:lnTo>
                    <a:pt x="94297" y="477380"/>
                  </a:lnTo>
                  <a:lnTo>
                    <a:pt x="71361" y="520090"/>
                  </a:lnTo>
                  <a:lnTo>
                    <a:pt x="48831" y="563003"/>
                  </a:lnTo>
                  <a:lnTo>
                    <a:pt x="37515" y="593598"/>
                  </a:lnTo>
                  <a:lnTo>
                    <a:pt x="36499" y="597941"/>
                  </a:lnTo>
                  <a:lnTo>
                    <a:pt x="37109" y="601599"/>
                  </a:lnTo>
                  <a:lnTo>
                    <a:pt x="40551" y="607123"/>
                  </a:lnTo>
                  <a:lnTo>
                    <a:pt x="42926" y="609142"/>
                  </a:lnTo>
                  <a:lnTo>
                    <a:pt x="45961" y="610793"/>
                  </a:lnTo>
                  <a:lnTo>
                    <a:pt x="51930" y="614972"/>
                  </a:lnTo>
                  <a:lnTo>
                    <a:pt x="72694" y="594182"/>
                  </a:lnTo>
                  <a:lnTo>
                    <a:pt x="96050" y="551472"/>
                  </a:lnTo>
                  <a:lnTo>
                    <a:pt x="119710" y="508914"/>
                  </a:lnTo>
                  <a:lnTo>
                    <a:pt x="143459" y="466407"/>
                  </a:lnTo>
                  <a:lnTo>
                    <a:pt x="167081" y="423837"/>
                  </a:lnTo>
                  <a:lnTo>
                    <a:pt x="190373" y="381088"/>
                  </a:lnTo>
                  <a:lnTo>
                    <a:pt x="213131" y="338048"/>
                  </a:lnTo>
                  <a:lnTo>
                    <a:pt x="235140" y="294627"/>
                  </a:lnTo>
                  <a:lnTo>
                    <a:pt x="256197" y="250685"/>
                  </a:lnTo>
                  <a:lnTo>
                    <a:pt x="276098" y="206133"/>
                  </a:lnTo>
                  <a:lnTo>
                    <a:pt x="286854" y="174726"/>
                  </a:lnTo>
                  <a:lnTo>
                    <a:pt x="287832" y="170535"/>
                  </a:lnTo>
                  <a:close/>
                </a:path>
                <a:path w="362584" h="647700">
                  <a:moveTo>
                    <a:pt x="362572" y="14033"/>
                  </a:moveTo>
                  <a:lnTo>
                    <a:pt x="357390" y="5702"/>
                  </a:lnTo>
                  <a:lnTo>
                    <a:pt x="355574" y="4000"/>
                  </a:lnTo>
                  <a:lnTo>
                    <a:pt x="352679" y="2438"/>
                  </a:lnTo>
                  <a:lnTo>
                    <a:pt x="343484" y="0"/>
                  </a:lnTo>
                  <a:lnTo>
                    <a:pt x="341325" y="469"/>
                  </a:lnTo>
                  <a:lnTo>
                    <a:pt x="341325" y="18465"/>
                  </a:lnTo>
                  <a:lnTo>
                    <a:pt x="331876" y="42506"/>
                  </a:lnTo>
                  <a:lnTo>
                    <a:pt x="320370" y="65620"/>
                  </a:lnTo>
                  <a:lnTo>
                    <a:pt x="312407" y="79019"/>
                  </a:lnTo>
                  <a:lnTo>
                    <a:pt x="312407" y="145669"/>
                  </a:lnTo>
                  <a:lnTo>
                    <a:pt x="312229" y="151676"/>
                  </a:lnTo>
                  <a:lnTo>
                    <a:pt x="310959" y="157949"/>
                  </a:lnTo>
                  <a:lnTo>
                    <a:pt x="309422" y="164045"/>
                  </a:lnTo>
                  <a:lnTo>
                    <a:pt x="306730" y="174955"/>
                  </a:lnTo>
                  <a:lnTo>
                    <a:pt x="275107" y="255181"/>
                  </a:lnTo>
                  <a:lnTo>
                    <a:pt x="253034" y="302387"/>
                  </a:lnTo>
                  <a:lnTo>
                    <a:pt x="229857" y="348970"/>
                  </a:lnTo>
                  <a:lnTo>
                    <a:pt x="205701" y="395008"/>
                  </a:lnTo>
                  <a:lnTo>
                    <a:pt x="180746" y="440601"/>
                  </a:lnTo>
                  <a:lnTo>
                    <a:pt x="155143" y="485838"/>
                  </a:lnTo>
                  <a:lnTo>
                    <a:pt x="129057" y="530796"/>
                  </a:lnTo>
                  <a:lnTo>
                    <a:pt x="102641" y="575551"/>
                  </a:lnTo>
                  <a:lnTo>
                    <a:pt x="69176" y="614680"/>
                  </a:lnTo>
                  <a:lnTo>
                    <a:pt x="29464" y="633044"/>
                  </a:lnTo>
                  <a:lnTo>
                    <a:pt x="20243" y="629018"/>
                  </a:lnTo>
                  <a:lnTo>
                    <a:pt x="18415" y="627646"/>
                  </a:lnTo>
                  <a:lnTo>
                    <a:pt x="17030" y="626135"/>
                  </a:lnTo>
                  <a:lnTo>
                    <a:pt x="16014" y="624522"/>
                  </a:lnTo>
                  <a:lnTo>
                    <a:pt x="13881" y="618464"/>
                  </a:lnTo>
                  <a:lnTo>
                    <a:pt x="13957" y="611911"/>
                  </a:lnTo>
                  <a:lnTo>
                    <a:pt x="23736" y="574573"/>
                  </a:lnTo>
                  <a:lnTo>
                    <a:pt x="45770" y="521550"/>
                  </a:lnTo>
                  <a:lnTo>
                    <a:pt x="65849" y="476681"/>
                  </a:lnTo>
                  <a:lnTo>
                    <a:pt x="86639" y="432155"/>
                  </a:lnTo>
                  <a:lnTo>
                    <a:pt x="108077" y="387959"/>
                  </a:lnTo>
                  <a:lnTo>
                    <a:pt x="130086" y="344055"/>
                  </a:lnTo>
                  <a:lnTo>
                    <a:pt x="152615" y="300405"/>
                  </a:lnTo>
                  <a:lnTo>
                    <a:pt x="175602" y="257009"/>
                  </a:lnTo>
                  <a:lnTo>
                    <a:pt x="198983" y="213829"/>
                  </a:lnTo>
                  <a:lnTo>
                    <a:pt x="222707" y="170827"/>
                  </a:lnTo>
                  <a:lnTo>
                    <a:pt x="246710" y="138849"/>
                  </a:lnTo>
                  <a:lnTo>
                    <a:pt x="269646" y="125145"/>
                  </a:lnTo>
                  <a:lnTo>
                    <a:pt x="281533" y="125704"/>
                  </a:lnTo>
                  <a:lnTo>
                    <a:pt x="292849" y="129781"/>
                  </a:lnTo>
                  <a:lnTo>
                    <a:pt x="303758" y="135039"/>
                  </a:lnTo>
                  <a:lnTo>
                    <a:pt x="307136" y="136359"/>
                  </a:lnTo>
                  <a:lnTo>
                    <a:pt x="309295" y="138188"/>
                  </a:lnTo>
                  <a:lnTo>
                    <a:pt x="310642" y="140347"/>
                  </a:lnTo>
                  <a:lnTo>
                    <a:pt x="312407" y="145669"/>
                  </a:lnTo>
                  <a:lnTo>
                    <a:pt x="312407" y="79019"/>
                  </a:lnTo>
                  <a:lnTo>
                    <a:pt x="307111" y="87909"/>
                  </a:lnTo>
                  <a:lnTo>
                    <a:pt x="292392" y="109550"/>
                  </a:lnTo>
                  <a:lnTo>
                    <a:pt x="301256" y="85077"/>
                  </a:lnTo>
                  <a:lnTo>
                    <a:pt x="313143" y="62090"/>
                  </a:lnTo>
                  <a:lnTo>
                    <a:pt x="326898" y="40068"/>
                  </a:lnTo>
                  <a:lnTo>
                    <a:pt x="341325" y="18465"/>
                  </a:lnTo>
                  <a:lnTo>
                    <a:pt x="341325" y="469"/>
                  </a:lnTo>
                  <a:lnTo>
                    <a:pt x="313944" y="31762"/>
                  </a:lnTo>
                  <a:lnTo>
                    <a:pt x="295021" y="68326"/>
                  </a:lnTo>
                  <a:lnTo>
                    <a:pt x="285953" y="86575"/>
                  </a:lnTo>
                  <a:lnTo>
                    <a:pt x="281876" y="94107"/>
                  </a:lnTo>
                  <a:lnTo>
                    <a:pt x="277152" y="99936"/>
                  </a:lnTo>
                  <a:lnTo>
                    <a:pt x="270979" y="104127"/>
                  </a:lnTo>
                  <a:lnTo>
                    <a:pt x="262572" y="106756"/>
                  </a:lnTo>
                  <a:lnTo>
                    <a:pt x="249110" y="112128"/>
                  </a:lnTo>
                  <a:lnTo>
                    <a:pt x="220637" y="144030"/>
                  </a:lnTo>
                  <a:lnTo>
                    <a:pt x="194500" y="188023"/>
                  </a:lnTo>
                  <a:lnTo>
                    <a:pt x="169506" y="232676"/>
                  </a:lnTo>
                  <a:lnTo>
                    <a:pt x="145427" y="277799"/>
                  </a:lnTo>
                  <a:lnTo>
                    <a:pt x="122059" y="323215"/>
                  </a:lnTo>
                  <a:lnTo>
                    <a:pt x="97320" y="372376"/>
                  </a:lnTo>
                  <a:lnTo>
                    <a:pt x="72986" y="421817"/>
                  </a:lnTo>
                  <a:lnTo>
                    <a:pt x="49631" y="471716"/>
                  </a:lnTo>
                  <a:lnTo>
                    <a:pt x="27851" y="522262"/>
                  </a:lnTo>
                  <a:lnTo>
                    <a:pt x="8255" y="573620"/>
                  </a:lnTo>
                  <a:lnTo>
                    <a:pt x="63" y="614680"/>
                  </a:lnTo>
                  <a:lnTo>
                    <a:pt x="0" y="618464"/>
                  </a:lnTo>
                  <a:lnTo>
                    <a:pt x="863" y="625741"/>
                  </a:lnTo>
                  <a:lnTo>
                    <a:pt x="35788" y="647293"/>
                  </a:lnTo>
                  <a:lnTo>
                    <a:pt x="47510" y="644867"/>
                  </a:lnTo>
                  <a:lnTo>
                    <a:pt x="59321" y="639546"/>
                  </a:lnTo>
                  <a:lnTo>
                    <a:pt x="69989" y="633044"/>
                  </a:lnTo>
                  <a:lnTo>
                    <a:pt x="76250" y="629246"/>
                  </a:lnTo>
                  <a:lnTo>
                    <a:pt x="104622" y="603173"/>
                  </a:lnTo>
                  <a:lnTo>
                    <a:pt x="141795" y="546112"/>
                  </a:lnTo>
                  <a:lnTo>
                    <a:pt x="167284" y="504393"/>
                  </a:lnTo>
                  <a:lnTo>
                    <a:pt x="192087" y="462368"/>
                  </a:lnTo>
                  <a:lnTo>
                    <a:pt x="216077" y="419950"/>
                  </a:lnTo>
                  <a:lnTo>
                    <a:pt x="239115" y="377088"/>
                  </a:lnTo>
                  <a:lnTo>
                    <a:pt x="261073" y="333705"/>
                  </a:lnTo>
                  <a:lnTo>
                    <a:pt x="281813" y="289699"/>
                  </a:lnTo>
                  <a:lnTo>
                    <a:pt x="301218" y="245021"/>
                  </a:lnTo>
                  <a:lnTo>
                    <a:pt x="319151" y="199580"/>
                  </a:lnTo>
                  <a:lnTo>
                    <a:pt x="323024" y="185928"/>
                  </a:lnTo>
                  <a:lnTo>
                    <a:pt x="325361" y="178866"/>
                  </a:lnTo>
                  <a:lnTo>
                    <a:pt x="328879" y="165544"/>
                  </a:lnTo>
                  <a:lnTo>
                    <a:pt x="330200" y="152565"/>
                  </a:lnTo>
                  <a:lnTo>
                    <a:pt x="328701" y="140144"/>
                  </a:lnTo>
                  <a:lnTo>
                    <a:pt x="323697" y="128473"/>
                  </a:lnTo>
                  <a:lnTo>
                    <a:pt x="321614" y="125145"/>
                  </a:lnTo>
                  <a:lnTo>
                    <a:pt x="321284" y="124599"/>
                  </a:lnTo>
                  <a:lnTo>
                    <a:pt x="318147" y="120904"/>
                  </a:lnTo>
                  <a:lnTo>
                    <a:pt x="314096" y="117373"/>
                  </a:lnTo>
                  <a:lnTo>
                    <a:pt x="318198" y="109550"/>
                  </a:lnTo>
                  <a:lnTo>
                    <a:pt x="336550" y="73101"/>
                  </a:lnTo>
                  <a:lnTo>
                    <a:pt x="355028" y="27914"/>
                  </a:lnTo>
                  <a:lnTo>
                    <a:pt x="356501" y="21704"/>
                  </a:lnTo>
                  <a:lnTo>
                    <a:pt x="359067" y="18465"/>
                  </a:lnTo>
                  <a:lnTo>
                    <a:pt x="362572" y="14033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1592" y="1953712"/>
            <a:ext cx="652407" cy="75564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73073" y="1526803"/>
            <a:ext cx="415925" cy="343535"/>
            <a:chOff x="7973073" y="1526803"/>
            <a:chExt cx="415925" cy="3435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8002" y="1560907"/>
              <a:ext cx="217091" cy="2092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73073" y="1526803"/>
              <a:ext cx="415925" cy="343535"/>
            </a:xfrm>
            <a:custGeom>
              <a:avLst/>
              <a:gdLst/>
              <a:ahLst/>
              <a:cxnLst/>
              <a:rect l="l" t="t" r="r" b="b"/>
              <a:pathLst>
                <a:path w="415925" h="343535">
                  <a:moveTo>
                    <a:pt x="70713" y="342997"/>
                  </a:moveTo>
                  <a:lnTo>
                    <a:pt x="68208" y="342997"/>
                  </a:lnTo>
                  <a:lnTo>
                    <a:pt x="48707" y="339590"/>
                  </a:lnTo>
                  <a:lnTo>
                    <a:pt x="18135" y="316402"/>
                  </a:lnTo>
                  <a:lnTo>
                    <a:pt x="69" y="280781"/>
                  </a:lnTo>
                  <a:lnTo>
                    <a:pt x="0" y="280110"/>
                  </a:lnTo>
                  <a:lnTo>
                    <a:pt x="440" y="262397"/>
                  </a:lnTo>
                  <a:lnTo>
                    <a:pt x="19595" y="221239"/>
                  </a:lnTo>
                  <a:lnTo>
                    <a:pt x="68723" y="171964"/>
                  </a:lnTo>
                  <a:lnTo>
                    <a:pt x="104578" y="141077"/>
                  </a:lnTo>
                  <a:lnTo>
                    <a:pt x="141442" y="111597"/>
                  </a:lnTo>
                  <a:lnTo>
                    <a:pt x="179404" y="83628"/>
                  </a:lnTo>
                  <a:lnTo>
                    <a:pt x="218551" y="57274"/>
                  </a:lnTo>
                  <a:lnTo>
                    <a:pt x="258970" y="32639"/>
                  </a:lnTo>
                  <a:lnTo>
                    <a:pt x="300749" y="9827"/>
                  </a:lnTo>
                  <a:lnTo>
                    <a:pt x="338886" y="0"/>
                  </a:lnTo>
                  <a:lnTo>
                    <a:pt x="354200" y="1600"/>
                  </a:lnTo>
                  <a:lnTo>
                    <a:pt x="368718" y="6313"/>
                  </a:lnTo>
                  <a:lnTo>
                    <a:pt x="382082" y="14007"/>
                  </a:lnTo>
                  <a:lnTo>
                    <a:pt x="387465" y="18794"/>
                  </a:lnTo>
                  <a:lnTo>
                    <a:pt x="328707" y="18794"/>
                  </a:lnTo>
                  <a:lnTo>
                    <a:pt x="322559" y="20282"/>
                  </a:lnTo>
                  <a:lnTo>
                    <a:pt x="283081" y="42068"/>
                  </a:lnTo>
                  <a:lnTo>
                    <a:pt x="250445" y="61953"/>
                  </a:lnTo>
                  <a:lnTo>
                    <a:pt x="218176" y="82762"/>
                  </a:lnTo>
                  <a:lnTo>
                    <a:pt x="185908" y="104034"/>
                  </a:lnTo>
                  <a:lnTo>
                    <a:pt x="177098" y="109947"/>
                  </a:lnTo>
                  <a:lnTo>
                    <a:pt x="177098" y="115820"/>
                  </a:lnTo>
                  <a:lnTo>
                    <a:pt x="179817" y="120714"/>
                  </a:lnTo>
                  <a:lnTo>
                    <a:pt x="163355" y="120714"/>
                  </a:lnTo>
                  <a:lnTo>
                    <a:pt x="90482" y="177034"/>
                  </a:lnTo>
                  <a:lnTo>
                    <a:pt x="57080" y="206980"/>
                  </a:lnTo>
                  <a:lnTo>
                    <a:pt x="27917" y="241429"/>
                  </a:lnTo>
                  <a:lnTo>
                    <a:pt x="16876" y="268779"/>
                  </a:lnTo>
                  <a:lnTo>
                    <a:pt x="17984" y="283518"/>
                  </a:lnTo>
                  <a:lnTo>
                    <a:pt x="48229" y="319250"/>
                  </a:lnTo>
                  <a:lnTo>
                    <a:pt x="79171" y="326513"/>
                  </a:lnTo>
                  <a:lnTo>
                    <a:pt x="138502" y="326513"/>
                  </a:lnTo>
                  <a:lnTo>
                    <a:pt x="132932" y="329763"/>
                  </a:lnTo>
                  <a:lnTo>
                    <a:pt x="121343" y="335492"/>
                  </a:lnTo>
                  <a:lnTo>
                    <a:pt x="109091" y="339508"/>
                  </a:lnTo>
                  <a:lnTo>
                    <a:pt x="96111" y="341871"/>
                  </a:lnTo>
                  <a:lnTo>
                    <a:pt x="85130" y="342488"/>
                  </a:lnTo>
                  <a:lnTo>
                    <a:pt x="75999" y="342488"/>
                  </a:lnTo>
                  <a:lnTo>
                    <a:pt x="73337" y="342841"/>
                  </a:lnTo>
                  <a:lnTo>
                    <a:pt x="70713" y="342997"/>
                  </a:lnTo>
                  <a:close/>
                </a:path>
                <a:path w="415925" h="343535">
                  <a:moveTo>
                    <a:pt x="294781" y="227686"/>
                  </a:moveTo>
                  <a:lnTo>
                    <a:pt x="267350" y="227686"/>
                  </a:lnTo>
                  <a:lnTo>
                    <a:pt x="298517" y="206979"/>
                  </a:lnTo>
                  <a:lnTo>
                    <a:pt x="328211" y="184253"/>
                  </a:lnTo>
                  <a:lnTo>
                    <a:pt x="355696" y="158958"/>
                  </a:lnTo>
                  <a:lnTo>
                    <a:pt x="380234" y="130542"/>
                  </a:lnTo>
                  <a:lnTo>
                    <a:pt x="394173" y="100019"/>
                  </a:lnTo>
                  <a:lnTo>
                    <a:pt x="393958" y="69686"/>
                  </a:lnTo>
                  <a:lnTo>
                    <a:pt x="380498" y="43038"/>
                  </a:lnTo>
                  <a:lnTo>
                    <a:pt x="354705" y="23571"/>
                  </a:lnTo>
                  <a:lnTo>
                    <a:pt x="348088" y="20517"/>
                  </a:lnTo>
                  <a:lnTo>
                    <a:pt x="341470" y="18794"/>
                  </a:lnTo>
                  <a:lnTo>
                    <a:pt x="387465" y="18794"/>
                  </a:lnTo>
                  <a:lnTo>
                    <a:pt x="393938" y="24550"/>
                  </a:lnTo>
                  <a:lnTo>
                    <a:pt x="408651" y="45930"/>
                  </a:lnTo>
                  <a:lnTo>
                    <a:pt x="415904" y="70430"/>
                  </a:lnTo>
                  <a:lnTo>
                    <a:pt x="415611" y="96031"/>
                  </a:lnTo>
                  <a:lnTo>
                    <a:pt x="399630" y="134004"/>
                  </a:lnTo>
                  <a:lnTo>
                    <a:pt x="368449" y="167818"/>
                  </a:lnTo>
                  <a:lnTo>
                    <a:pt x="332255" y="198959"/>
                  </a:lnTo>
                  <a:lnTo>
                    <a:pt x="294781" y="227686"/>
                  </a:lnTo>
                  <a:close/>
                </a:path>
                <a:path w="415925" h="343535">
                  <a:moveTo>
                    <a:pt x="263473" y="187435"/>
                  </a:moveTo>
                  <a:lnTo>
                    <a:pt x="227138" y="187435"/>
                  </a:lnTo>
                  <a:lnTo>
                    <a:pt x="260109" y="167622"/>
                  </a:lnTo>
                  <a:lnTo>
                    <a:pt x="292894" y="147335"/>
                  </a:lnTo>
                  <a:lnTo>
                    <a:pt x="323468" y="123546"/>
                  </a:lnTo>
                  <a:lnTo>
                    <a:pt x="349810" y="93228"/>
                  </a:lnTo>
                  <a:lnTo>
                    <a:pt x="352410" y="104561"/>
                  </a:lnTo>
                  <a:lnTo>
                    <a:pt x="321209" y="145393"/>
                  </a:lnTo>
                  <a:lnTo>
                    <a:pt x="281474" y="175354"/>
                  </a:lnTo>
                  <a:lnTo>
                    <a:pt x="263473" y="187435"/>
                  </a:lnTo>
                  <a:close/>
                </a:path>
                <a:path w="415925" h="343535">
                  <a:moveTo>
                    <a:pt x="80894" y="286575"/>
                  </a:moveTo>
                  <a:lnTo>
                    <a:pt x="112704" y="265470"/>
                  </a:lnTo>
                  <a:lnTo>
                    <a:pt x="145431" y="245100"/>
                  </a:lnTo>
                  <a:lnTo>
                    <a:pt x="177791" y="223628"/>
                  </a:lnTo>
                  <a:lnTo>
                    <a:pt x="208500" y="199220"/>
                  </a:lnTo>
                  <a:lnTo>
                    <a:pt x="195219" y="181580"/>
                  </a:lnTo>
                  <a:lnTo>
                    <a:pt x="182594" y="163286"/>
                  </a:lnTo>
                  <a:lnTo>
                    <a:pt x="171636" y="143332"/>
                  </a:lnTo>
                  <a:lnTo>
                    <a:pt x="163355" y="120714"/>
                  </a:lnTo>
                  <a:lnTo>
                    <a:pt x="179817" y="120714"/>
                  </a:lnTo>
                  <a:lnTo>
                    <a:pt x="181992" y="124630"/>
                  </a:lnTo>
                  <a:lnTo>
                    <a:pt x="190704" y="141904"/>
                  </a:lnTo>
                  <a:lnTo>
                    <a:pt x="200880" y="158249"/>
                  </a:lnTo>
                  <a:lnTo>
                    <a:pt x="212898" y="173486"/>
                  </a:lnTo>
                  <a:lnTo>
                    <a:pt x="227138" y="187435"/>
                  </a:lnTo>
                  <a:lnTo>
                    <a:pt x="263473" y="187435"/>
                  </a:lnTo>
                  <a:lnTo>
                    <a:pt x="254625" y="193347"/>
                  </a:lnTo>
                  <a:lnTo>
                    <a:pt x="246755" y="196284"/>
                  </a:lnTo>
                  <a:lnTo>
                    <a:pt x="242839" y="203136"/>
                  </a:lnTo>
                  <a:lnTo>
                    <a:pt x="247633" y="210292"/>
                  </a:lnTo>
                  <a:lnTo>
                    <a:pt x="250744" y="213942"/>
                  </a:lnTo>
                  <a:lnTo>
                    <a:pt x="223223" y="213942"/>
                  </a:lnTo>
                  <a:lnTo>
                    <a:pt x="188430" y="235505"/>
                  </a:lnTo>
                  <a:lnTo>
                    <a:pt x="153909" y="256147"/>
                  </a:lnTo>
                  <a:lnTo>
                    <a:pt x="118462" y="273844"/>
                  </a:lnTo>
                  <a:lnTo>
                    <a:pt x="80894" y="286575"/>
                  </a:lnTo>
                  <a:close/>
                </a:path>
                <a:path w="415925" h="343535">
                  <a:moveTo>
                    <a:pt x="138502" y="326513"/>
                  </a:moveTo>
                  <a:lnTo>
                    <a:pt x="85788" y="326513"/>
                  </a:lnTo>
                  <a:lnTo>
                    <a:pt x="92602" y="325652"/>
                  </a:lnTo>
                  <a:lnTo>
                    <a:pt x="99571" y="323851"/>
                  </a:lnTo>
                  <a:lnTo>
                    <a:pt x="131342" y="312946"/>
                  </a:lnTo>
                  <a:lnTo>
                    <a:pt x="161010" y="297724"/>
                  </a:lnTo>
                  <a:lnTo>
                    <a:pt x="189393" y="280110"/>
                  </a:lnTo>
                  <a:lnTo>
                    <a:pt x="217310" y="262025"/>
                  </a:lnTo>
                  <a:lnTo>
                    <a:pt x="225996" y="256696"/>
                  </a:lnTo>
                  <a:lnTo>
                    <a:pt x="234494" y="250993"/>
                  </a:lnTo>
                  <a:lnTo>
                    <a:pt x="242985" y="244923"/>
                  </a:lnTo>
                  <a:lnTo>
                    <a:pt x="251649" y="238493"/>
                  </a:lnTo>
                  <a:lnTo>
                    <a:pt x="236702" y="226217"/>
                  </a:lnTo>
                  <a:lnTo>
                    <a:pt x="229867" y="220267"/>
                  </a:lnTo>
                  <a:lnTo>
                    <a:pt x="223223" y="213942"/>
                  </a:lnTo>
                  <a:lnTo>
                    <a:pt x="250744" y="213942"/>
                  </a:lnTo>
                  <a:lnTo>
                    <a:pt x="253259" y="216894"/>
                  </a:lnTo>
                  <a:lnTo>
                    <a:pt x="259804" y="222754"/>
                  </a:lnTo>
                  <a:lnTo>
                    <a:pt x="267350" y="227686"/>
                  </a:lnTo>
                  <a:lnTo>
                    <a:pt x="294781" y="227686"/>
                  </a:lnTo>
                  <a:lnTo>
                    <a:pt x="294511" y="227893"/>
                  </a:lnTo>
                  <a:lnTo>
                    <a:pt x="255462" y="255031"/>
                  </a:lnTo>
                  <a:lnTo>
                    <a:pt x="215353" y="280781"/>
                  </a:lnTo>
                  <a:lnTo>
                    <a:pt x="174428" y="305555"/>
                  </a:lnTo>
                  <a:lnTo>
                    <a:pt x="138502" y="326513"/>
                  </a:lnTo>
                  <a:close/>
                </a:path>
                <a:path w="415925" h="343535">
                  <a:moveTo>
                    <a:pt x="82343" y="342645"/>
                  </a:moveTo>
                  <a:lnTo>
                    <a:pt x="80267" y="342645"/>
                  </a:lnTo>
                  <a:lnTo>
                    <a:pt x="78153" y="342606"/>
                  </a:lnTo>
                  <a:lnTo>
                    <a:pt x="75999" y="342488"/>
                  </a:lnTo>
                  <a:lnTo>
                    <a:pt x="85130" y="342488"/>
                  </a:lnTo>
                  <a:lnTo>
                    <a:pt x="82343" y="34264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7492" y="3569111"/>
            <a:ext cx="226506" cy="23579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396541" y="2997720"/>
            <a:ext cx="400685" cy="396875"/>
          </a:xfrm>
          <a:custGeom>
            <a:avLst/>
            <a:gdLst/>
            <a:ahLst/>
            <a:cxnLst/>
            <a:rect l="l" t="t" r="r" b="b"/>
            <a:pathLst>
              <a:path w="400684" h="396875">
                <a:moveTo>
                  <a:pt x="400075" y="187629"/>
                </a:moveTo>
                <a:lnTo>
                  <a:pt x="396963" y="184023"/>
                </a:lnTo>
                <a:lnTo>
                  <a:pt x="393344" y="183108"/>
                </a:lnTo>
                <a:lnTo>
                  <a:pt x="381698" y="180035"/>
                </a:lnTo>
                <a:lnTo>
                  <a:pt x="381698" y="197929"/>
                </a:lnTo>
                <a:lnTo>
                  <a:pt x="378091" y="209753"/>
                </a:lnTo>
                <a:lnTo>
                  <a:pt x="373659" y="221322"/>
                </a:lnTo>
                <a:lnTo>
                  <a:pt x="369874" y="233057"/>
                </a:lnTo>
                <a:lnTo>
                  <a:pt x="368287" y="245389"/>
                </a:lnTo>
                <a:lnTo>
                  <a:pt x="367715" y="259003"/>
                </a:lnTo>
                <a:lnTo>
                  <a:pt x="364731" y="271157"/>
                </a:lnTo>
                <a:lnTo>
                  <a:pt x="358267" y="279869"/>
                </a:lnTo>
                <a:lnTo>
                  <a:pt x="347243" y="283210"/>
                </a:lnTo>
                <a:lnTo>
                  <a:pt x="343979" y="283210"/>
                </a:lnTo>
                <a:lnTo>
                  <a:pt x="292252" y="261962"/>
                </a:lnTo>
                <a:lnTo>
                  <a:pt x="272491" y="252272"/>
                </a:lnTo>
                <a:lnTo>
                  <a:pt x="249758" y="242722"/>
                </a:lnTo>
                <a:lnTo>
                  <a:pt x="248754" y="242531"/>
                </a:lnTo>
                <a:lnTo>
                  <a:pt x="244995" y="242531"/>
                </a:lnTo>
                <a:lnTo>
                  <a:pt x="242938" y="244386"/>
                </a:lnTo>
                <a:lnTo>
                  <a:pt x="241922" y="246748"/>
                </a:lnTo>
                <a:lnTo>
                  <a:pt x="240118" y="247650"/>
                </a:lnTo>
                <a:lnTo>
                  <a:pt x="238366" y="249453"/>
                </a:lnTo>
                <a:lnTo>
                  <a:pt x="237909" y="251663"/>
                </a:lnTo>
                <a:lnTo>
                  <a:pt x="232016" y="267703"/>
                </a:lnTo>
                <a:lnTo>
                  <a:pt x="225069" y="283197"/>
                </a:lnTo>
                <a:lnTo>
                  <a:pt x="218046" y="298615"/>
                </a:lnTo>
                <a:lnTo>
                  <a:pt x="211899" y="314388"/>
                </a:lnTo>
                <a:lnTo>
                  <a:pt x="207213" y="330187"/>
                </a:lnTo>
                <a:lnTo>
                  <a:pt x="202984" y="345986"/>
                </a:lnTo>
                <a:lnTo>
                  <a:pt x="198843" y="361784"/>
                </a:lnTo>
                <a:lnTo>
                  <a:pt x="194411" y="377571"/>
                </a:lnTo>
                <a:lnTo>
                  <a:pt x="180403" y="373697"/>
                </a:lnTo>
                <a:lnTo>
                  <a:pt x="166547" y="369341"/>
                </a:lnTo>
                <a:lnTo>
                  <a:pt x="152857" y="364401"/>
                </a:lnTo>
                <a:lnTo>
                  <a:pt x="139319" y="358736"/>
                </a:lnTo>
                <a:lnTo>
                  <a:pt x="154292" y="327609"/>
                </a:lnTo>
                <a:lnTo>
                  <a:pt x="167373" y="295135"/>
                </a:lnTo>
                <a:lnTo>
                  <a:pt x="178193" y="261988"/>
                </a:lnTo>
                <a:lnTo>
                  <a:pt x="186385" y="228815"/>
                </a:lnTo>
                <a:lnTo>
                  <a:pt x="186537" y="221551"/>
                </a:lnTo>
                <a:lnTo>
                  <a:pt x="185877" y="220281"/>
                </a:lnTo>
                <a:lnTo>
                  <a:pt x="183654" y="215963"/>
                </a:lnTo>
                <a:lnTo>
                  <a:pt x="178689" y="212356"/>
                </a:lnTo>
                <a:lnTo>
                  <a:pt x="175945" y="211785"/>
                </a:lnTo>
                <a:lnTo>
                  <a:pt x="172567" y="211086"/>
                </a:lnTo>
                <a:lnTo>
                  <a:pt x="171018" y="211086"/>
                </a:lnTo>
                <a:lnTo>
                  <a:pt x="169506" y="211340"/>
                </a:lnTo>
                <a:lnTo>
                  <a:pt x="167995" y="211785"/>
                </a:lnTo>
                <a:lnTo>
                  <a:pt x="151942" y="197459"/>
                </a:lnTo>
                <a:lnTo>
                  <a:pt x="146050" y="194691"/>
                </a:lnTo>
                <a:lnTo>
                  <a:pt x="146050" y="230581"/>
                </a:lnTo>
                <a:lnTo>
                  <a:pt x="146050" y="232879"/>
                </a:lnTo>
                <a:lnTo>
                  <a:pt x="146011" y="233057"/>
                </a:lnTo>
                <a:lnTo>
                  <a:pt x="146050" y="230581"/>
                </a:lnTo>
                <a:lnTo>
                  <a:pt x="146050" y="194691"/>
                </a:lnTo>
                <a:lnTo>
                  <a:pt x="145148" y="194259"/>
                </a:lnTo>
                <a:lnTo>
                  <a:pt x="145148" y="241820"/>
                </a:lnTo>
                <a:lnTo>
                  <a:pt x="143789" y="244487"/>
                </a:lnTo>
                <a:lnTo>
                  <a:pt x="143789" y="243179"/>
                </a:lnTo>
                <a:lnTo>
                  <a:pt x="144119" y="242531"/>
                </a:lnTo>
                <a:lnTo>
                  <a:pt x="144246" y="241376"/>
                </a:lnTo>
                <a:lnTo>
                  <a:pt x="144691" y="241376"/>
                </a:lnTo>
                <a:lnTo>
                  <a:pt x="145148" y="241820"/>
                </a:lnTo>
                <a:lnTo>
                  <a:pt x="145148" y="194259"/>
                </a:lnTo>
                <a:lnTo>
                  <a:pt x="130924" y="187540"/>
                </a:lnTo>
                <a:lnTo>
                  <a:pt x="87795" y="173723"/>
                </a:lnTo>
                <a:lnTo>
                  <a:pt x="77139" y="168567"/>
                </a:lnTo>
                <a:lnTo>
                  <a:pt x="66065" y="160286"/>
                </a:lnTo>
                <a:lnTo>
                  <a:pt x="61709" y="150672"/>
                </a:lnTo>
                <a:lnTo>
                  <a:pt x="71221" y="141478"/>
                </a:lnTo>
                <a:lnTo>
                  <a:pt x="76644" y="138963"/>
                </a:lnTo>
                <a:lnTo>
                  <a:pt x="82321" y="137909"/>
                </a:lnTo>
                <a:lnTo>
                  <a:pt x="94678" y="137909"/>
                </a:lnTo>
                <a:lnTo>
                  <a:pt x="101257" y="139319"/>
                </a:lnTo>
                <a:lnTo>
                  <a:pt x="124460" y="147408"/>
                </a:lnTo>
                <a:lnTo>
                  <a:pt x="141135" y="154101"/>
                </a:lnTo>
                <a:lnTo>
                  <a:pt x="157797" y="160972"/>
                </a:lnTo>
                <a:lnTo>
                  <a:pt x="174726" y="167449"/>
                </a:lnTo>
                <a:lnTo>
                  <a:pt x="176834" y="168198"/>
                </a:lnTo>
                <a:lnTo>
                  <a:pt x="178993" y="168554"/>
                </a:lnTo>
                <a:lnTo>
                  <a:pt x="181102" y="168554"/>
                </a:lnTo>
                <a:lnTo>
                  <a:pt x="207924" y="140271"/>
                </a:lnTo>
                <a:lnTo>
                  <a:pt x="211416" y="130467"/>
                </a:lnTo>
                <a:lnTo>
                  <a:pt x="219913" y="111442"/>
                </a:lnTo>
                <a:lnTo>
                  <a:pt x="229679" y="93078"/>
                </a:lnTo>
                <a:lnTo>
                  <a:pt x="240576" y="75133"/>
                </a:lnTo>
                <a:lnTo>
                  <a:pt x="244081" y="62039"/>
                </a:lnTo>
                <a:lnTo>
                  <a:pt x="240080" y="50393"/>
                </a:lnTo>
                <a:lnTo>
                  <a:pt x="230759" y="42024"/>
                </a:lnTo>
                <a:lnTo>
                  <a:pt x="218274" y="38823"/>
                </a:lnTo>
                <a:lnTo>
                  <a:pt x="216611" y="38823"/>
                </a:lnTo>
                <a:lnTo>
                  <a:pt x="189039" y="53187"/>
                </a:lnTo>
                <a:lnTo>
                  <a:pt x="192659" y="42443"/>
                </a:lnTo>
                <a:lnTo>
                  <a:pt x="194411" y="37515"/>
                </a:lnTo>
                <a:lnTo>
                  <a:pt x="197129" y="33045"/>
                </a:lnTo>
                <a:lnTo>
                  <a:pt x="203200" y="22796"/>
                </a:lnTo>
                <a:lnTo>
                  <a:pt x="207873" y="18529"/>
                </a:lnTo>
                <a:lnTo>
                  <a:pt x="218719" y="18529"/>
                </a:lnTo>
                <a:lnTo>
                  <a:pt x="222338" y="19189"/>
                </a:lnTo>
                <a:lnTo>
                  <a:pt x="226707" y="20497"/>
                </a:lnTo>
                <a:lnTo>
                  <a:pt x="248729" y="26454"/>
                </a:lnTo>
                <a:lnTo>
                  <a:pt x="267893" y="34366"/>
                </a:lnTo>
                <a:lnTo>
                  <a:pt x="279361" y="48336"/>
                </a:lnTo>
                <a:lnTo>
                  <a:pt x="278244" y="72478"/>
                </a:lnTo>
                <a:lnTo>
                  <a:pt x="273862" y="86182"/>
                </a:lnTo>
                <a:lnTo>
                  <a:pt x="265341" y="112788"/>
                </a:lnTo>
                <a:lnTo>
                  <a:pt x="260070" y="133197"/>
                </a:lnTo>
                <a:lnTo>
                  <a:pt x="257149" y="154432"/>
                </a:lnTo>
                <a:lnTo>
                  <a:pt x="257149" y="159804"/>
                </a:lnTo>
                <a:lnTo>
                  <a:pt x="260858" y="162623"/>
                </a:lnTo>
                <a:lnTo>
                  <a:pt x="266179" y="162623"/>
                </a:lnTo>
                <a:lnTo>
                  <a:pt x="267284" y="162420"/>
                </a:lnTo>
                <a:lnTo>
                  <a:pt x="268351" y="162064"/>
                </a:lnTo>
                <a:lnTo>
                  <a:pt x="295960" y="172961"/>
                </a:lnTo>
                <a:lnTo>
                  <a:pt x="324192" y="182016"/>
                </a:lnTo>
                <a:lnTo>
                  <a:pt x="381698" y="197929"/>
                </a:lnTo>
                <a:lnTo>
                  <a:pt x="381698" y="180035"/>
                </a:lnTo>
                <a:lnTo>
                  <a:pt x="333984" y="167398"/>
                </a:lnTo>
                <a:lnTo>
                  <a:pt x="316649" y="162064"/>
                </a:lnTo>
                <a:lnTo>
                  <a:pt x="304647" y="158381"/>
                </a:lnTo>
                <a:lnTo>
                  <a:pt x="275983" y="147307"/>
                </a:lnTo>
                <a:lnTo>
                  <a:pt x="275069" y="146850"/>
                </a:lnTo>
                <a:lnTo>
                  <a:pt x="282194" y="119684"/>
                </a:lnTo>
                <a:lnTo>
                  <a:pt x="291757" y="92240"/>
                </a:lnTo>
                <a:lnTo>
                  <a:pt x="298119" y="64871"/>
                </a:lnTo>
                <a:lnTo>
                  <a:pt x="285026" y="22872"/>
                </a:lnTo>
                <a:lnTo>
                  <a:pt x="231178" y="3924"/>
                </a:lnTo>
                <a:lnTo>
                  <a:pt x="224053" y="1257"/>
                </a:lnTo>
                <a:lnTo>
                  <a:pt x="218020" y="0"/>
                </a:lnTo>
                <a:lnTo>
                  <a:pt x="212750" y="0"/>
                </a:lnTo>
                <a:lnTo>
                  <a:pt x="202438" y="2006"/>
                </a:lnTo>
                <a:lnTo>
                  <a:pt x="193878" y="7899"/>
                </a:lnTo>
                <a:lnTo>
                  <a:pt x="186385" y="17526"/>
                </a:lnTo>
                <a:lnTo>
                  <a:pt x="186385" y="70218"/>
                </a:lnTo>
                <a:lnTo>
                  <a:pt x="183667" y="74688"/>
                </a:lnTo>
                <a:lnTo>
                  <a:pt x="181457" y="79654"/>
                </a:lnTo>
                <a:lnTo>
                  <a:pt x="179197" y="84124"/>
                </a:lnTo>
                <a:lnTo>
                  <a:pt x="180098" y="80060"/>
                </a:lnTo>
                <a:lnTo>
                  <a:pt x="181457" y="75590"/>
                </a:lnTo>
                <a:lnTo>
                  <a:pt x="182765" y="71120"/>
                </a:lnTo>
                <a:lnTo>
                  <a:pt x="183667" y="68859"/>
                </a:lnTo>
                <a:lnTo>
                  <a:pt x="184569" y="66192"/>
                </a:lnTo>
                <a:lnTo>
                  <a:pt x="185470" y="63969"/>
                </a:lnTo>
                <a:lnTo>
                  <a:pt x="185470" y="65747"/>
                </a:lnTo>
                <a:lnTo>
                  <a:pt x="186385" y="70218"/>
                </a:lnTo>
                <a:lnTo>
                  <a:pt x="186385" y="17526"/>
                </a:lnTo>
                <a:lnTo>
                  <a:pt x="167208" y="69672"/>
                </a:lnTo>
                <a:lnTo>
                  <a:pt x="162687" y="89636"/>
                </a:lnTo>
                <a:lnTo>
                  <a:pt x="157251" y="109181"/>
                </a:lnTo>
                <a:lnTo>
                  <a:pt x="138010" y="102679"/>
                </a:lnTo>
                <a:lnTo>
                  <a:pt x="117983" y="96951"/>
                </a:lnTo>
                <a:lnTo>
                  <a:pt x="97828" y="92862"/>
                </a:lnTo>
                <a:lnTo>
                  <a:pt x="78257" y="91300"/>
                </a:lnTo>
                <a:lnTo>
                  <a:pt x="73875" y="91300"/>
                </a:lnTo>
                <a:lnTo>
                  <a:pt x="69557" y="91554"/>
                </a:lnTo>
                <a:lnTo>
                  <a:pt x="65392" y="92163"/>
                </a:lnTo>
                <a:lnTo>
                  <a:pt x="62280" y="90855"/>
                </a:lnTo>
                <a:lnTo>
                  <a:pt x="59575" y="89039"/>
                </a:lnTo>
                <a:lnTo>
                  <a:pt x="55245" y="86537"/>
                </a:lnTo>
                <a:lnTo>
                  <a:pt x="53848" y="86182"/>
                </a:lnTo>
                <a:lnTo>
                  <a:pt x="50317" y="86182"/>
                </a:lnTo>
                <a:lnTo>
                  <a:pt x="50317" y="190055"/>
                </a:lnTo>
                <a:lnTo>
                  <a:pt x="21501" y="182206"/>
                </a:lnTo>
                <a:lnTo>
                  <a:pt x="50215" y="190017"/>
                </a:lnTo>
                <a:lnTo>
                  <a:pt x="50317" y="86182"/>
                </a:lnTo>
                <a:lnTo>
                  <a:pt x="49428" y="86182"/>
                </a:lnTo>
                <a:lnTo>
                  <a:pt x="46316" y="87693"/>
                </a:lnTo>
                <a:lnTo>
                  <a:pt x="42545" y="94424"/>
                </a:lnTo>
                <a:lnTo>
                  <a:pt x="40741" y="98437"/>
                </a:lnTo>
                <a:lnTo>
                  <a:pt x="38976" y="102501"/>
                </a:lnTo>
                <a:lnTo>
                  <a:pt x="30759" y="109499"/>
                </a:lnTo>
                <a:lnTo>
                  <a:pt x="23672" y="118554"/>
                </a:lnTo>
                <a:lnTo>
                  <a:pt x="17843" y="129882"/>
                </a:lnTo>
                <a:lnTo>
                  <a:pt x="13411" y="143687"/>
                </a:lnTo>
                <a:lnTo>
                  <a:pt x="12052" y="149517"/>
                </a:lnTo>
                <a:lnTo>
                  <a:pt x="12052" y="154889"/>
                </a:lnTo>
                <a:lnTo>
                  <a:pt x="12509" y="160261"/>
                </a:lnTo>
                <a:lnTo>
                  <a:pt x="10096" y="166319"/>
                </a:lnTo>
                <a:lnTo>
                  <a:pt x="7556" y="172364"/>
                </a:lnTo>
                <a:lnTo>
                  <a:pt x="4914" y="178409"/>
                </a:lnTo>
                <a:lnTo>
                  <a:pt x="2209" y="184467"/>
                </a:lnTo>
                <a:lnTo>
                  <a:pt x="0" y="188937"/>
                </a:lnTo>
                <a:lnTo>
                  <a:pt x="1308" y="195668"/>
                </a:lnTo>
                <a:lnTo>
                  <a:pt x="7137" y="197027"/>
                </a:lnTo>
                <a:lnTo>
                  <a:pt x="18161" y="199009"/>
                </a:lnTo>
                <a:lnTo>
                  <a:pt x="28994" y="201549"/>
                </a:lnTo>
                <a:lnTo>
                  <a:pt x="39662" y="204520"/>
                </a:lnTo>
                <a:lnTo>
                  <a:pt x="50177" y="207772"/>
                </a:lnTo>
                <a:lnTo>
                  <a:pt x="57226" y="210388"/>
                </a:lnTo>
                <a:lnTo>
                  <a:pt x="78397" y="218071"/>
                </a:lnTo>
                <a:lnTo>
                  <a:pt x="115316" y="233019"/>
                </a:lnTo>
                <a:lnTo>
                  <a:pt x="127673" y="237807"/>
                </a:lnTo>
                <a:lnTo>
                  <a:pt x="117944" y="265430"/>
                </a:lnTo>
                <a:lnTo>
                  <a:pt x="104660" y="292900"/>
                </a:lnTo>
                <a:lnTo>
                  <a:pt x="94475" y="320700"/>
                </a:lnTo>
                <a:lnTo>
                  <a:pt x="94068" y="349351"/>
                </a:lnTo>
                <a:lnTo>
                  <a:pt x="97332" y="355803"/>
                </a:lnTo>
                <a:lnTo>
                  <a:pt x="102933" y="361048"/>
                </a:lnTo>
                <a:lnTo>
                  <a:pt x="109715" y="365036"/>
                </a:lnTo>
                <a:lnTo>
                  <a:pt x="116471" y="367728"/>
                </a:lnTo>
                <a:lnTo>
                  <a:pt x="121399" y="369493"/>
                </a:lnTo>
                <a:lnTo>
                  <a:pt x="126771" y="371754"/>
                </a:lnTo>
                <a:lnTo>
                  <a:pt x="131686" y="373557"/>
                </a:lnTo>
                <a:lnTo>
                  <a:pt x="148031" y="379882"/>
                </a:lnTo>
                <a:lnTo>
                  <a:pt x="164350" y="385978"/>
                </a:lnTo>
                <a:lnTo>
                  <a:pt x="180924" y="391579"/>
                </a:lnTo>
                <a:lnTo>
                  <a:pt x="198031" y="396405"/>
                </a:lnTo>
                <a:lnTo>
                  <a:pt x="198640" y="396506"/>
                </a:lnTo>
                <a:lnTo>
                  <a:pt x="199288" y="396557"/>
                </a:lnTo>
                <a:lnTo>
                  <a:pt x="203962" y="396557"/>
                </a:lnTo>
                <a:lnTo>
                  <a:pt x="207225" y="393992"/>
                </a:lnTo>
                <a:lnTo>
                  <a:pt x="208775" y="390131"/>
                </a:lnTo>
                <a:lnTo>
                  <a:pt x="212534" y="377571"/>
                </a:lnTo>
                <a:lnTo>
                  <a:pt x="214058" y="372503"/>
                </a:lnTo>
                <a:lnTo>
                  <a:pt x="218795" y="354660"/>
                </a:lnTo>
                <a:lnTo>
                  <a:pt x="223443" y="336740"/>
                </a:lnTo>
                <a:lnTo>
                  <a:pt x="228473" y="318858"/>
                </a:lnTo>
                <a:lnTo>
                  <a:pt x="233883" y="304380"/>
                </a:lnTo>
                <a:lnTo>
                  <a:pt x="240182" y="290258"/>
                </a:lnTo>
                <a:lnTo>
                  <a:pt x="246557" y="276225"/>
                </a:lnTo>
                <a:lnTo>
                  <a:pt x="252222" y="261962"/>
                </a:lnTo>
                <a:lnTo>
                  <a:pt x="275475" y="273431"/>
                </a:lnTo>
                <a:lnTo>
                  <a:pt x="299631" y="286232"/>
                </a:lnTo>
                <a:lnTo>
                  <a:pt x="324383" y="296633"/>
                </a:lnTo>
                <a:lnTo>
                  <a:pt x="349453" y="300939"/>
                </a:lnTo>
                <a:lnTo>
                  <a:pt x="353618" y="300939"/>
                </a:lnTo>
                <a:lnTo>
                  <a:pt x="383552" y="274929"/>
                </a:lnTo>
                <a:lnTo>
                  <a:pt x="385521" y="254101"/>
                </a:lnTo>
                <a:lnTo>
                  <a:pt x="385953" y="244386"/>
                </a:lnTo>
                <a:lnTo>
                  <a:pt x="387261" y="235115"/>
                </a:lnTo>
                <a:lnTo>
                  <a:pt x="390232" y="225704"/>
                </a:lnTo>
                <a:lnTo>
                  <a:pt x="393395" y="217170"/>
                </a:lnTo>
                <a:lnTo>
                  <a:pt x="396100" y="208851"/>
                </a:lnTo>
                <a:lnTo>
                  <a:pt x="398221" y="200444"/>
                </a:lnTo>
                <a:lnTo>
                  <a:pt x="399630" y="191655"/>
                </a:lnTo>
                <a:lnTo>
                  <a:pt x="400075" y="18762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5004" y="4006019"/>
            <a:ext cx="617156" cy="37845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962347" y="4412033"/>
            <a:ext cx="182245" cy="524510"/>
            <a:chOff x="8962347" y="4412033"/>
            <a:chExt cx="182245" cy="524510"/>
          </a:xfrm>
        </p:grpSpPr>
        <p:sp>
          <p:nvSpPr>
            <p:cNvPr id="13" name="object 13"/>
            <p:cNvSpPr/>
            <p:nvPr/>
          </p:nvSpPr>
          <p:spPr>
            <a:xfrm>
              <a:off x="8962339" y="4412043"/>
              <a:ext cx="182245" cy="524510"/>
            </a:xfrm>
            <a:custGeom>
              <a:avLst/>
              <a:gdLst/>
              <a:ahLst/>
              <a:cxnLst/>
              <a:rect l="l" t="t" r="r" b="b"/>
              <a:pathLst>
                <a:path w="182245" h="524510">
                  <a:moveTo>
                    <a:pt x="159359" y="144386"/>
                  </a:moveTo>
                  <a:lnTo>
                    <a:pt x="158597" y="146011"/>
                  </a:lnTo>
                  <a:lnTo>
                    <a:pt x="157391" y="147485"/>
                  </a:lnTo>
                  <a:lnTo>
                    <a:pt x="156629" y="149110"/>
                  </a:lnTo>
                  <a:lnTo>
                    <a:pt x="157581" y="149377"/>
                  </a:lnTo>
                  <a:lnTo>
                    <a:pt x="158064" y="149517"/>
                  </a:lnTo>
                  <a:lnTo>
                    <a:pt x="158877" y="149491"/>
                  </a:lnTo>
                  <a:lnTo>
                    <a:pt x="159131" y="147777"/>
                  </a:lnTo>
                  <a:lnTo>
                    <a:pt x="159080" y="146164"/>
                  </a:lnTo>
                  <a:lnTo>
                    <a:pt x="159359" y="144386"/>
                  </a:lnTo>
                  <a:close/>
                </a:path>
                <a:path w="182245" h="524510">
                  <a:moveTo>
                    <a:pt x="181660" y="0"/>
                  </a:moveTo>
                  <a:lnTo>
                    <a:pt x="177317" y="9042"/>
                  </a:lnTo>
                  <a:lnTo>
                    <a:pt x="163207" y="37592"/>
                  </a:lnTo>
                  <a:lnTo>
                    <a:pt x="155359" y="52247"/>
                  </a:lnTo>
                  <a:lnTo>
                    <a:pt x="147688" y="67030"/>
                  </a:lnTo>
                  <a:lnTo>
                    <a:pt x="140131" y="81902"/>
                  </a:lnTo>
                  <a:lnTo>
                    <a:pt x="132638" y="96812"/>
                  </a:lnTo>
                  <a:lnTo>
                    <a:pt x="119240" y="117322"/>
                  </a:lnTo>
                  <a:lnTo>
                    <a:pt x="96177" y="160261"/>
                  </a:lnTo>
                  <a:lnTo>
                    <a:pt x="85382" y="204139"/>
                  </a:lnTo>
                  <a:lnTo>
                    <a:pt x="85991" y="214655"/>
                  </a:lnTo>
                  <a:lnTo>
                    <a:pt x="87769" y="225209"/>
                  </a:lnTo>
                  <a:lnTo>
                    <a:pt x="89827" y="231838"/>
                  </a:lnTo>
                  <a:lnTo>
                    <a:pt x="92430" y="238696"/>
                  </a:lnTo>
                  <a:lnTo>
                    <a:pt x="95084" y="245529"/>
                  </a:lnTo>
                  <a:lnTo>
                    <a:pt x="97307" y="252069"/>
                  </a:lnTo>
                  <a:lnTo>
                    <a:pt x="97840" y="263486"/>
                  </a:lnTo>
                  <a:lnTo>
                    <a:pt x="94830" y="275932"/>
                  </a:lnTo>
                  <a:lnTo>
                    <a:pt x="90081" y="288239"/>
                  </a:lnTo>
                  <a:lnTo>
                    <a:pt x="85420" y="299288"/>
                  </a:lnTo>
                  <a:lnTo>
                    <a:pt x="84963" y="300710"/>
                  </a:lnTo>
                  <a:lnTo>
                    <a:pt x="77317" y="301586"/>
                  </a:lnTo>
                  <a:lnTo>
                    <a:pt x="69557" y="303695"/>
                  </a:lnTo>
                  <a:lnTo>
                    <a:pt x="59207" y="309245"/>
                  </a:lnTo>
                  <a:lnTo>
                    <a:pt x="58343" y="312966"/>
                  </a:lnTo>
                  <a:lnTo>
                    <a:pt x="59537" y="315963"/>
                  </a:lnTo>
                  <a:lnTo>
                    <a:pt x="57670" y="316953"/>
                  </a:lnTo>
                  <a:lnTo>
                    <a:pt x="21742" y="379183"/>
                  </a:lnTo>
                  <a:lnTo>
                    <a:pt x="2946" y="446608"/>
                  </a:lnTo>
                  <a:lnTo>
                    <a:pt x="1358" y="447459"/>
                  </a:lnTo>
                  <a:lnTo>
                    <a:pt x="622" y="449033"/>
                  </a:lnTo>
                  <a:lnTo>
                    <a:pt x="342" y="450811"/>
                  </a:lnTo>
                  <a:lnTo>
                    <a:pt x="0" y="457365"/>
                  </a:lnTo>
                  <a:lnTo>
                    <a:pt x="762" y="463626"/>
                  </a:lnTo>
                  <a:lnTo>
                    <a:pt x="22415" y="495960"/>
                  </a:lnTo>
                  <a:lnTo>
                    <a:pt x="67602" y="521830"/>
                  </a:lnTo>
                  <a:lnTo>
                    <a:pt x="92036" y="524459"/>
                  </a:lnTo>
                  <a:lnTo>
                    <a:pt x="116713" y="521169"/>
                  </a:lnTo>
                  <a:lnTo>
                    <a:pt x="145592" y="508787"/>
                  </a:lnTo>
                  <a:lnTo>
                    <a:pt x="144995" y="506387"/>
                  </a:lnTo>
                  <a:lnTo>
                    <a:pt x="145910" y="505891"/>
                  </a:lnTo>
                  <a:lnTo>
                    <a:pt x="146697" y="505066"/>
                  </a:lnTo>
                  <a:lnTo>
                    <a:pt x="147142" y="503605"/>
                  </a:lnTo>
                  <a:lnTo>
                    <a:pt x="152514" y="494334"/>
                  </a:lnTo>
                  <a:lnTo>
                    <a:pt x="166865" y="469607"/>
                  </a:lnTo>
                  <a:lnTo>
                    <a:pt x="181660" y="447243"/>
                  </a:lnTo>
                  <a:lnTo>
                    <a:pt x="181660" y="422249"/>
                  </a:lnTo>
                  <a:lnTo>
                    <a:pt x="176568" y="433870"/>
                  </a:lnTo>
                  <a:lnTo>
                    <a:pt x="155079" y="465531"/>
                  </a:lnTo>
                  <a:lnTo>
                    <a:pt x="136512" y="494334"/>
                  </a:lnTo>
                  <a:lnTo>
                    <a:pt x="127215" y="484225"/>
                  </a:lnTo>
                  <a:lnTo>
                    <a:pt x="127215" y="504164"/>
                  </a:lnTo>
                  <a:lnTo>
                    <a:pt x="110553" y="508787"/>
                  </a:lnTo>
                  <a:lnTo>
                    <a:pt x="93878" y="510908"/>
                  </a:lnTo>
                  <a:lnTo>
                    <a:pt x="77050" y="509778"/>
                  </a:lnTo>
                  <a:lnTo>
                    <a:pt x="59918" y="504634"/>
                  </a:lnTo>
                  <a:lnTo>
                    <a:pt x="25806" y="481215"/>
                  </a:lnTo>
                  <a:lnTo>
                    <a:pt x="13792" y="458571"/>
                  </a:lnTo>
                  <a:lnTo>
                    <a:pt x="47713" y="457174"/>
                  </a:lnTo>
                  <a:lnTo>
                    <a:pt x="77965" y="463867"/>
                  </a:lnTo>
                  <a:lnTo>
                    <a:pt x="104482" y="479310"/>
                  </a:lnTo>
                  <a:lnTo>
                    <a:pt x="127215" y="504164"/>
                  </a:lnTo>
                  <a:lnTo>
                    <a:pt x="127215" y="484225"/>
                  </a:lnTo>
                  <a:lnTo>
                    <a:pt x="112407" y="468096"/>
                  </a:lnTo>
                  <a:lnTo>
                    <a:pt x="93814" y="457174"/>
                  </a:lnTo>
                  <a:lnTo>
                    <a:pt x="84201" y="451523"/>
                  </a:lnTo>
                  <a:lnTo>
                    <a:pt x="54597" y="444461"/>
                  </a:lnTo>
                  <a:lnTo>
                    <a:pt x="52209" y="443890"/>
                  </a:lnTo>
                  <a:lnTo>
                    <a:pt x="16764" y="444461"/>
                  </a:lnTo>
                  <a:lnTo>
                    <a:pt x="35267" y="382346"/>
                  </a:lnTo>
                  <a:lnTo>
                    <a:pt x="67818" y="326085"/>
                  </a:lnTo>
                  <a:lnTo>
                    <a:pt x="69507" y="323989"/>
                  </a:lnTo>
                  <a:lnTo>
                    <a:pt x="69126" y="321754"/>
                  </a:lnTo>
                  <a:lnTo>
                    <a:pt x="68427" y="319684"/>
                  </a:lnTo>
                  <a:lnTo>
                    <a:pt x="98755" y="313994"/>
                  </a:lnTo>
                  <a:lnTo>
                    <a:pt x="130479" y="323303"/>
                  </a:lnTo>
                  <a:lnTo>
                    <a:pt x="159550" y="341680"/>
                  </a:lnTo>
                  <a:lnTo>
                    <a:pt x="181660" y="362966"/>
                  </a:lnTo>
                  <a:lnTo>
                    <a:pt x="181660" y="342099"/>
                  </a:lnTo>
                  <a:lnTo>
                    <a:pt x="181660" y="316636"/>
                  </a:lnTo>
                  <a:lnTo>
                    <a:pt x="175272" y="323557"/>
                  </a:lnTo>
                  <a:lnTo>
                    <a:pt x="172935" y="326796"/>
                  </a:lnTo>
                  <a:lnTo>
                    <a:pt x="171932" y="330187"/>
                  </a:lnTo>
                  <a:lnTo>
                    <a:pt x="171526" y="333222"/>
                  </a:lnTo>
                  <a:lnTo>
                    <a:pt x="155498" y="321462"/>
                  </a:lnTo>
                  <a:lnTo>
                    <a:pt x="142011" y="313994"/>
                  </a:lnTo>
                  <a:lnTo>
                    <a:pt x="137617" y="311543"/>
                  </a:lnTo>
                  <a:lnTo>
                    <a:pt x="118681" y="304317"/>
                  </a:lnTo>
                  <a:lnTo>
                    <a:pt x="99479" y="300634"/>
                  </a:lnTo>
                  <a:lnTo>
                    <a:pt x="105930" y="282575"/>
                  </a:lnTo>
                  <a:lnTo>
                    <a:pt x="109474" y="265811"/>
                  </a:lnTo>
                  <a:lnTo>
                    <a:pt x="109156" y="248754"/>
                  </a:lnTo>
                  <a:lnTo>
                    <a:pt x="104025" y="229831"/>
                  </a:lnTo>
                  <a:lnTo>
                    <a:pt x="100952" y="219786"/>
                  </a:lnTo>
                  <a:lnTo>
                    <a:pt x="99415" y="209753"/>
                  </a:lnTo>
                  <a:lnTo>
                    <a:pt x="99263" y="199732"/>
                  </a:lnTo>
                  <a:lnTo>
                    <a:pt x="100330" y="189750"/>
                  </a:lnTo>
                  <a:lnTo>
                    <a:pt x="101028" y="195033"/>
                  </a:lnTo>
                  <a:lnTo>
                    <a:pt x="102476" y="200113"/>
                  </a:lnTo>
                  <a:lnTo>
                    <a:pt x="145973" y="231343"/>
                  </a:lnTo>
                  <a:lnTo>
                    <a:pt x="166090" y="236969"/>
                  </a:lnTo>
                  <a:lnTo>
                    <a:pt x="181660" y="243395"/>
                  </a:lnTo>
                  <a:lnTo>
                    <a:pt x="181660" y="183972"/>
                  </a:lnTo>
                  <a:lnTo>
                    <a:pt x="174485" y="179336"/>
                  </a:lnTo>
                  <a:lnTo>
                    <a:pt x="162318" y="165061"/>
                  </a:lnTo>
                  <a:lnTo>
                    <a:pt x="161632" y="163791"/>
                  </a:lnTo>
                  <a:lnTo>
                    <a:pt x="156349" y="162991"/>
                  </a:lnTo>
                  <a:lnTo>
                    <a:pt x="150596" y="162052"/>
                  </a:lnTo>
                  <a:lnTo>
                    <a:pt x="143357" y="161747"/>
                  </a:lnTo>
                  <a:lnTo>
                    <a:pt x="141300" y="160185"/>
                  </a:lnTo>
                  <a:lnTo>
                    <a:pt x="139319" y="156489"/>
                  </a:lnTo>
                  <a:lnTo>
                    <a:pt x="139077" y="154520"/>
                  </a:lnTo>
                  <a:lnTo>
                    <a:pt x="139992" y="152768"/>
                  </a:lnTo>
                  <a:lnTo>
                    <a:pt x="151904" y="130543"/>
                  </a:lnTo>
                  <a:lnTo>
                    <a:pt x="165938" y="109931"/>
                  </a:lnTo>
                  <a:lnTo>
                    <a:pt x="181660" y="89649"/>
                  </a:lnTo>
                  <a:lnTo>
                    <a:pt x="181660" y="47129"/>
                  </a:lnTo>
                  <a:lnTo>
                    <a:pt x="181660" y="20904"/>
                  </a:lnTo>
                  <a:lnTo>
                    <a:pt x="181660" y="0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5836" y="4747276"/>
              <a:ext cx="135662" cy="1372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101424" y="4501685"/>
              <a:ext cx="43180" cy="80010"/>
            </a:xfrm>
            <a:custGeom>
              <a:avLst/>
              <a:gdLst/>
              <a:ahLst/>
              <a:cxnLst/>
              <a:rect l="l" t="t" r="r" b="b"/>
              <a:pathLst>
                <a:path w="43179" h="80010">
                  <a:moveTo>
                    <a:pt x="42575" y="79928"/>
                  </a:moveTo>
                  <a:lnTo>
                    <a:pt x="22556" y="74144"/>
                  </a:lnTo>
                  <a:lnTo>
                    <a:pt x="17277" y="73345"/>
                  </a:lnTo>
                  <a:lnTo>
                    <a:pt x="11511" y="72399"/>
                  </a:lnTo>
                  <a:lnTo>
                    <a:pt x="4280" y="72102"/>
                  </a:lnTo>
                  <a:lnTo>
                    <a:pt x="2215" y="70533"/>
                  </a:lnTo>
                  <a:lnTo>
                    <a:pt x="234" y="66834"/>
                  </a:lnTo>
                  <a:lnTo>
                    <a:pt x="0" y="64874"/>
                  </a:lnTo>
                  <a:lnTo>
                    <a:pt x="916" y="63114"/>
                  </a:lnTo>
                  <a:lnTo>
                    <a:pt x="12830" y="40896"/>
                  </a:lnTo>
                  <a:lnTo>
                    <a:pt x="26857" y="20287"/>
                  </a:lnTo>
                  <a:lnTo>
                    <a:pt x="42575" y="0"/>
                  </a:lnTo>
                  <a:lnTo>
                    <a:pt x="42575" y="21681"/>
                  </a:lnTo>
                  <a:lnTo>
                    <a:pt x="37610" y="28100"/>
                  </a:lnTo>
                  <a:lnTo>
                    <a:pt x="20275" y="54738"/>
                  </a:lnTo>
                  <a:lnTo>
                    <a:pt x="19517" y="56368"/>
                  </a:lnTo>
                  <a:lnTo>
                    <a:pt x="18306" y="57833"/>
                  </a:lnTo>
                  <a:lnTo>
                    <a:pt x="17548" y="59463"/>
                  </a:lnTo>
                  <a:lnTo>
                    <a:pt x="18989" y="59869"/>
                  </a:lnTo>
                  <a:lnTo>
                    <a:pt x="19879" y="59869"/>
                  </a:lnTo>
                  <a:lnTo>
                    <a:pt x="42575" y="65826"/>
                  </a:lnTo>
                  <a:lnTo>
                    <a:pt x="42575" y="79928"/>
                  </a:lnTo>
                  <a:close/>
                </a:path>
                <a:path w="43179" h="80010">
                  <a:moveTo>
                    <a:pt x="19879" y="59869"/>
                  </a:moveTo>
                  <a:lnTo>
                    <a:pt x="18989" y="59869"/>
                  </a:lnTo>
                  <a:lnTo>
                    <a:pt x="19793" y="59847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056953"/>
            <a:ext cx="716845" cy="10655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5513" y="4792101"/>
            <a:ext cx="931852" cy="35139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4276" y="3377196"/>
            <a:ext cx="417781" cy="52744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65457" y="766794"/>
            <a:ext cx="3953510" cy="145167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100" b="1" spc="-25" dirty="0">
                <a:latin typeface="Trebuchet MS"/>
                <a:cs typeface="Trebuchet MS"/>
              </a:rPr>
              <a:t>Presentation</a:t>
            </a:r>
            <a:endParaRPr sz="2100" dirty="0">
              <a:latin typeface="Trebuchet MS"/>
              <a:cs typeface="Trebuchet MS"/>
            </a:endParaRPr>
          </a:p>
          <a:p>
            <a:pPr marL="86995" algn="ctr">
              <a:lnSpc>
                <a:spcPts val="2190"/>
              </a:lnSpc>
              <a:spcBef>
                <a:spcPts val="1000"/>
              </a:spcBef>
            </a:pPr>
            <a:r>
              <a:rPr sz="1900" b="1" spc="-25" dirty="0">
                <a:latin typeface="Trebuchet MS"/>
                <a:cs typeface="Trebuchet MS"/>
              </a:rPr>
              <a:t>On</a:t>
            </a:r>
            <a:endParaRPr sz="1900" dirty="0">
              <a:latin typeface="Trebuchet MS"/>
              <a:cs typeface="Trebuchet MS"/>
            </a:endParaRPr>
          </a:p>
          <a:p>
            <a:pPr marL="12700" marR="5080" algn="ctr">
              <a:lnSpc>
                <a:spcPts val="1950"/>
              </a:lnSpc>
              <a:spcBef>
                <a:spcPts val="350"/>
              </a:spcBef>
            </a:pPr>
            <a:r>
              <a:rPr sz="2000" b="1" spc="27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23385C"/>
                </a:solidFill>
                <a:latin typeface="Trebuchet MS"/>
                <a:cs typeface="Trebuchet MS"/>
              </a:rPr>
              <a:t>Dis</a:t>
            </a:r>
            <a:r>
              <a:rPr sz="2000" b="1" dirty="0">
                <a:solidFill>
                  <a:srgbClr val="23385C"/>
                </a:solidFill>
                <a:latin typeface="Trebuchet MS"/>
                <a:cs typeface="Trebuchet MS"/>
              </a:rPr>
              <a:t>e</a:t>
            </a:r>
            <a:r>
              <a:rPr sz="2000" b="1" spc="15" dirty="0">
                <a:solidFill>
                  <a:srgbClr val="23385C"/>
                </a:solidFill>
                <a:latin typeface="Trebuchet MS"/>
                <a:cs typeface="Trebuchet MS"/>
              </a:rPr>
              <a:t>a</a:t>
            </a:r>
            <a:r>
              <a:rPr sz="2000" b="1" spc="40" dirty="0">
                <a:solidFill>
                  <a:srgbClr val="23385C"/>
                </a:solidFill>
                <a:latin typeface="Trebuchet MS"/>
                <a:cs typeface="Trebuchet MS"/>
              </a:rPr>
              <a:t>se</a:t>
            </a:r>
            <a:r>
              <a:rPr sz="2000" b="1" spc="-16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23385C"/>
                </a:solidFill>
                <a:latin typeface="Trebuchet MS"/>
                <a:cs typeface="Trebuchet MS"/>
              </a:rPr>
              <a:t>p</a:t>
            </a:r>
            <a:r>
              <a:rPr sz="2000" b="1" spc="-65" dirty="0">
                <a:solidFill>
                  <a:srgbClr val="23385C"/>
                </a:solidFill>
                <a:latin typeface="Trebuchet MS"/>
                <a:cs typeface="Trebuchet MS"/>
              </a:rPr>
              <a:t>r</a:t>
            </a:r>
            <a:r>
              <a:rPr sz="2000" b="1" spc="-15" dirty="0">
                <a:solidFill>
                  <a:srgbClr val="23385C"/>
                </a:solidFill>
                <a:latin typeface="Trebuchet MS"/>
                <a:cs typeface="Trebuchet MS"/>
              </a:rPr>
              <a:t>ediction</a:t>
            </a:r>
            <a:r>
              <a:rPr sz="2000" b="1" spc="-16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2000" b="1" spc="25" dirty="0">
                <a:solidFill>
                  <a:srgbClr val="23385C"/>
                </a:solidFill>
                <a:latin typeface="Trebuchet MS"/>
                <a:cs typeface="Trebuchet MS"/>
              </a:rPr>
              <a:t>using  </a:t>
            </a:r>
            <a:r>
              <a:rPr sz="2000" b="1" spc="-15" dirty="0">
                <a:solidFill>
                  <a:srgbClr val="23385C"/>
                </a:solidFill>
                <a:latin typeface="Trebuchet MS"/>
                <a:cs typeface="Trebuchet MS"/>
              </a:rPr>
              <a:t>Machine</a:t>
            </a:r>
            <a:r>
              <a:rPr sz="2000" b="1" spc="-16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solidFill>
                  <a:srgbClr val="23385C"/>
                </a:solidFill>
                <a:latin typeface="Trebuchet MS"/>
                <a:cs typeface="Trebuchet MS"/>
              </a:rPr>
              <a:t>L</a:t>
            </a:r>
            <a:r>
              <a:rPr sz="2000" b="1" spc="-60" dirty="0">
                <a:solidFill>
                  <a:srgbClr val="23385C"/>
                </a:solidFill>
                <a:latin typeface="Trebuchet MS"/>
                <a:cs typeface="Trebuchet MS"/>
              </a:rPr>
              <a:t>e</a:t>
            </a:r>
            <a:r>
              <a:rPr sz="2000" b="1" spc="5" dirty="0">
                <a:solidFill>
                  <a:srgbClr val="23385C"/>
                </a:solidFill>
                <a:latin typeface="Trebuchet MS"/>
                <a:cs typeface="Trebuchet MS"/>
              </a:rPr>
              <a:t>arning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8425" y="3078787"/>
            <a:ext cx="1736725" cy="564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1600" b="1" dirty="0">
                <a:latin typeface="Trebuchet MS"/>
                <a:cs typeface="Trebuchet MS"/>
              </a:rPr>
              <a:t>Supervised </a:t>
            </a:r>
            <a:r>
              <a:rPr sz="1600" b="1" spc="15" dirty="0">
                <a:latin typeface="Trebuchet MS"/>
                <a:cs typeface="Trebuchet MS"/>
              </a:rPr>
              <a:t>By- </a:t>
            </a:r>
            <a:r>
              <a:rPr sz="1600" b="1" spc="20" dirty="0">
                <a:latin typeface="Trebuchet MS"/>
                <a:cs typeface="Trebuchet MS"/>
              </a:rPr>
              <a:t> </a:t>
            </a:r>
            <a:r>
              <a:rPr lang="en-US" sz="1600" b="1" spc="-10" dirty="0">
                <a:latin typeface="Trebuchet MS"/>
                <a:cs typeface="Trebuchet MS"/>
              </a:rPr>
              <a:t>Dr-ARUN TRIPATHI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772391" y="499257"/>
            <a:ext cx="5607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Department</a:t>
            </a:r>
            <a:r>
              <a:rPr sz="21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1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computer</a:t>
            </a:r>
            <a:r>
              <a:rPr sz="21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science</a:t>
            </a:r>
            <a:r>
              <a:rPr sz="21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1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engineering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41513" y="169138"/>
            <a:ext cx="1187450" cy="741680"/>
          </a:xfrm>
          <a:custGeom>
            <a:avLst/>
            <a:gdLst/>
            <a:ahLst/>
            <a:cxnLst/>
            <a:rect l="l" t="t" r="r" b="b"/>
            <a:pathLst>
              <a:path w="1187450" h="741680">
                <a:moveTo>
                  <a:pt x="805103" y="297243"/>
                </a:moveTo>
                <a:lnTo>
                  <a:pt x="802919" y="273507"/>
                </a:lnTo>
                <a:lnTo>
                  <a:pt x="796493" y="250786"/>
                </a:lnTo>
                <a:lnTo>
                  <a:pt x="786066" y="229616"/>
                </a:lnTo>
                <a:lnTo>
                  <a:pt x="777786" y="218541"/>
                </a:lnTo>
                <a:lnTo>
                  <a:pt x="777786" y="297243"/>
                </a:lnTo>
                <a:lnTo>
                  <a:pt x="775195" y="320751"/>
                </a:lnTo>
                <a:lnTo>
                  <a:pt x="767689" y="342214"/>
                </a:lnTo>
                <a:lnTo>
                  <a:pt x="755751" y="362534"/>
                </a:lnTo>
                <a:lnTo>
                  <a:pt x="739800" y="382727"/>
                </a:lnTo>
                <a:lnTo>
                  <a:pt x="717219" y="382727"/>
                </a:lnTo>
                <a:lnTo>
                  <a:pt x="717219" y="410044"/>
                </a:lnTo>
                <a:lnTo>
                  <a:pt x="661695" y="455739"/>
                </a:lnTo>
                <a:lnTo>
                  <a:pt x="609714" y="505421"/>
                </a:lnTo>
                <a:lnTo>
                  <a:pt x="583057" y="534720"/>
                </a:lnTo>
                <a:lnTo>
                  <a:pt x="556412" y="505421"/>
                </a:lnTo>
                <a:lnTo>
                  <a:pt x="530225" y="479348"/>
                </a:lnTo>
                <a:lnTo>
                  <a:pt x="504926" y="455739"/>
                </a:lnTo>
                <a:lnTo>
                  <a:pt x="480961" y="433793"/>
                </a:lnTo>
                <a:lnTo>
                  <a:pt x="473354" y="427393"/>
                </a:lnTo>
                <a:lnTo>
                  <a:pt x="459422" y="414578"/>
                </a:lnTo>
                <a:lnTo>
                  <a:pt x="452462" y="408838"/>
                </a:lnTo>
                <a:lnTo>
                  <a:pt x="529615" y="408838"/>
                </a:lnTo>
                <a:lnTo>
                  <a:pt x="535571" y="406463"/>
                </a:lnTo>
                <a:lnTo>
                  <a:pt x="537946" y="401713"/>
                </a:lnTo>
                <a:lnTo>
                  <a:pt x="547331" y="380352"/>
                </a:lnTo>
                <a:lnTo>
                  <a:pt x="559308" y="353060"/>
                </a:lnTo>
                <a:lnTo>
                  <a:pt x="599668" y="453986"/>
                </a:lnTo>
                <a:lnTo>
                  <a:pt x="600875" y="457530"/>
                </a:lnTo>
                <a:lnTo>
                  <a:pt x="605624" y="461111"/>
                </a:lnTo>
                <a:lnTo>
                  <a:pt x="610374" y="462280"/>
                </a:lnTo>
                <a:lnTo>
                  <a:pt x="616292" y="462280"/>
                </a:lnTo>
                <a:lnTo>
                  <a:pt x="621042" y="459905"/>
                </a:lnTo>
                <a:lnTo>
                  <a:pt x="623417" y="456361"/>
                </a:lnTo>
                <a:lnTo>
                  <a:pt x="646811" y="418338"/>
                </a:lnTo>
                <a:lnTo>
                  <a:pt x="651916" y="410044"/>
                </a:lnTo>
                <a:lnTo>
                  <a:pt x="717219" y="410044"/>
                </a:lnTo>
                <a:lnTo>
                  <a:pt x="717219" y="382727"/>
                </a:lnTo>
                <a:lnTo>
                  <a:pt x="635292" y="382727"/>
                </a:lnTo>
                <a:lnTo>
                  <a:pt x="631748" y="385102"/>
                </a:lnTo>
                <a:lnTo>
                  <a:pt x="628167" y="388683"/>
                </a:lnTo>
                <a:lnTo>
                  <a:pt x="610374" y="418338"/>
                </a:lnTo>
                <a:lnTo>
                  <a:pt x="584987" y="353060"/>
                </a:lnTo>
                <a:lnTo>
                  <a:pt x="568807" y="311492"/>
                </a:lnTo>
                <a:lnTo>
                  <a:pt x="567639" y="306743"/>
                </a:lnTo>
                <a:lnTo>
                  <a:pt x="562889" y="301993"/>
                </a:lnTo>
                <a:lnTo>
                  <a:pt x="551014" y="301993"/>
                </a:lnTo>
                <a:lnTo>
                  <a:pt x="546277" y="305536"/>
                </a:lnTo>
                <a:lnTo>
                  <a:pt x="545071" y="309118"/>
                </a:lnTo>
                <a:lnTo>
                  <a:pt x="514197" y="380352"/>
                </a:lnTo>
                <a:lnTo>
                  <a:pt x="423976" y="380352"/>
                </a:lnTo>
                <a:lnTo>
                  <a:pt x="408508" y="361530"/>
                </a:lnTo>
                <a:lnTo>
                  <a:pt x="396494" y="341922"/>
                </a:lnTo>
                <a:lnTo>
                  <a:pt x="388734" y="320789"/>
                </a:lnTo>
                <a:lnTo>
                  <a:pt x="385953" y="297243"/>
                </a:lnTo>
                <a:lnTo>
                  <a:pt x="387680" y="278142"/>
                </a:lnTo>
                <a:lnTo>
                  <a:pt x="410895" y="228396"/>
                </a:lnTo>
                <a:lnTo>
                  <a:pt x="458812" y="201841"/>
                </a:lnTo>
                <a:lnTo>
                  <a:pt x="478586" y="199898"/>
                </a:lnTo>
                <a:lnTo>
                  <a:pt x="503085" y="203542"/>
                </a:lnTo>
                <a:lnTo>
                  <a:pt x="539191" y="225945"/>
                </a:lnTo>
                <a:lnTo>
                  <a:pt x="564515" y="262953"/>
                </a:lnTo>
                <a:lnTo>
                  <a:pt x="571182" y="285381"/>
                </a:lnTo>
                <a:lnTo>
                  <a:pt x="577138" y="288925"/>
                </a:lnTo>
                <a:lnTo>
                  <a:pt x="587806" y="288925"/>
                </a:lnTo>
                <a:lnTo>
                  <a:pt x="592556" y="285381"/>
                </a:lnTo>
                <a:lnTo>
                  <a:pt x="593763" y="279425"/>
                </a:lnTo>
                <a:lnTo>
                  <a:pt x="595896" y="272973"/>
                </a:lnTo>
                <a:lnTo>
                  <a:pt x="600278" y="263410"/>
                </a:lnTo>
                <a:lnTo>
                  <a:pt x="606437" y="252056"/>
                </a:lnTo>
                <a:lnTo>
                  <a:pt x="612419" y="242633"/>
                </a:lnTo>
                <a:lnTo>
                  <a:pt x="613918" y="240271"/>
                </a:lnTo>
                <a:lnTo>
                  <a:pt x="625576" y="225945"/>
                </a:lnTo>
                <a:lnTo>
                  <a:pt x="641235" y="212966"/>
                </a:lnTo>
                <a:lnTo>
                  <a:pt x="661339" y="203542"/>
                </a:lnTo>
                <a:lnTo>
                  <a:pt x="686358" y="199898"/>
                </a:lnTo>
                <a:lnTo>
                  <a:pt x="704773" y="201841"/>
                </a:lnTo>
                <a:lnTo>
                  <a:pt x="752830" y="228396"/>
                </a:lnTo>
                <a:lnTo>
                  <a:pt x="776224" y="277977"/>
                </a:lnTo>
                <a:lnTo>
                  <a:pt x="777786" y="297243"/>
                </a:lnTo>
                <a:lnTo>
                  <a:pt x="777786" y="218541"/>
                </a:lnTo>
                <a:lnTo>
                  <a:pt x="771829" y="210566"/>
                </a:lnTo>
                <a:lnTo>
                  <a:pt x="760107" y="199898"/>
                </a:lnTo>
                <a:lnTo>
                  <a:pt x="754303" y="194614"/>
                </a:lnTo>
                <a:lnTo>
                  <a:pt x="733996" y="182664"/>
                </a:lnTo>
                <a:lnTo>
                  <a:pt x="711238" y="175171"/>
                </a:lnTo>
                <a:lnTo>
                  <a:pt x="686358" y="172580"/>
                </a:lnTo>
                <a:lnTo>
                  <a:pt x="653999" y="177406"/>
                </a:lnTo>
                <a:lnTo>
                  <a:pt x="607542" y="206629"/>
                </a:lnTo>
                <a:lnTo>
                  <a:pt x="585431" y="236689"/>
                </a:lnTo>
                <a:lnTo>
                  <a:pt x="581888" y="242633"/>
                </a:lnTo>
                <a:lnTo>
                  <a:pt x="579513" y="236689"/>
                </a:lnTo>
                <a:lnTo>
                  <a:pt x="574763" y="230771"/>
                </a:lnTo>
                <a:lnTo>
                  <a:pt x="572389" y="224815"/>
                </a:lnTo>
                <a:lnTo>
                  <a:pt x="557403" y="206629"/>
                </a:lnTo>
                <a:lnTo>
                  <a:pt x="549262" y="199898"/>
                </a:lnTo>
                <a:lnTo>
                  <a:pt x="537057" y="189788"/>
                </a:lnTo>
                <a:lnTo>
                  <a:pt x="510933" y="177406"/>
                </a:lnTo>
                <a:lnTo>
                  <a:pt x="478586" y="172580"/>
                </a:lnTo>
                <a:lnTo>
                  <a:pt x="454190" y="175171"/>
                </a:lnTo>
                <a:lnTo>
                  <a:pt x="410286" y="194614"/>
                </a:lnTo>
                <a:lnTo>
                  <a:pt x="378371" y="228447"/>
                </a:lnTo>
                <a:lnTo>
                  <a:pt x="362064" y="272465"/>
                </a:lnTo>
                <a:lnTo>
                  <a:pt x="359829" y="297243"/>
                </a:lnTo>
                <a:lnTo>
                  <a:pt x="361645" y="319087"/>
                </a:lnTo>
                <a:lnTo>
                  <a:pt x="367245" y="340144"/>
                </a:lnTo>
                <a:lnTo>
                  <a:pt x="376859" y="360527"/>
                </a:lnTo>
                <a:lnTo>
                  <a:pt x="390702" y="380352"/>
                </a:lnTo>
                <a:lnTo>
                  <a:pt x="390702" y="382727"/>
                </a:lnTo>
                <a:lnTo>
                  <a:pt x="365785" y="382727"/>
                </a:lnTo>
                <a:lnTo>
                  <a:pt x="359829" y="388683"/>
                </a:lnTo>
                <a:lnTo>
                  <a:pt x="359829" y="402920"/>
                </a:lnTo>
                <a:lnTo>
                  <a:pt x="365785" y="408838"/>
                </a:lnTo>
                <a:lnTo>
                  <a:pt x="413270" y="408838"/>
                </a:lnTo>
                <a:lnTo>
                  <a:pt x="424383" y="420243"/>
                </a:lnTo>
                <a:lnTo>
                  <a:pt x="436270" y="431419"/>
                </a:lnTo>
                <a:lnTo>
                  <a:pt x="448843" y="442595"/>
                </a:lnTo>
                <a:lnTo>
                  <a:pt x="488226" y="477050"/>
                </a:lnTo>
                <a:lnTo>
                  <a:pt x="515378" y="502348"/>
                </a:lnTo>
                <a:lnTo>
                  <a:pt x="543433" y="530771"/>
                </a:lnTo>
                <a:lnTo>
                  <a:pt x="572389" y="563206"/>
                </a:lnTo>
                <a:lnTo>
                  <a:pt x="572389" y="564375"/>
                </a:lnTo>
                <a:lnTo>
                  <a:pt x="574763" y="567956"/>
                </a:lnTo>
                <a:lnTo>
                  <a:pt x="578307" y="569163"/>
                </a:lnTo>
                <a:lnTo>
                  <a:pt x="586638" y="569163"/>
                </a:lnTo>
                <a:lnTo>
                  <a:pt x="589013" y="567956"/>
                </a:lnTo>
                <a:lnTo>
                  <a:pt x="592556" y="564375"/>
                </a:lnTo>
                <a:lnTo>
                  <a:pt x="592556" y="563206"/>
                </a:lnTo>
                <a:lnTo>
                  <a:pt x="617220" y="534720"/>
                </a:lnTo>
                <a:lnTo>
                  <a:pt x="620483" y="530948"/>
                </a:lnTo>
                <a:lnTo>
                  <a:pt x="648525" y="502805"/>
                </a:lnTo>
                <a:lnTo>
                  <a:pt x="675894" y="477570"/>
                </a:lnTo>
                <a:lnTo>
                  <a:pt x="701802" y="453986"/>
                </a:lnTo>
                <a:lnTo>
                  <a:pt x="714933" y="441744"/>
                </a:lnTo>
                <a:lnTo>
                  <a:pt x="727608" y="430072"/>
                </a:lnTo>
                <a:lnTo>
                  <a:pt x="739863" y="419074"/>
                </a:lnTo>
                <a:lnTo>
                  <a:pt x="750277" y="410044"/>
                </a:lnTo>
                <a:lnTo>
                  <a:pt x="751662" y="408838"/>
                </a:lnTo>
                <a:lnTo>
                  <a:pt x="799160" y="408838"/>
                </a:lnTo>
                <a:lnTo>
                  <a:pt x="805103" y="402920"/>
                </a:lnTo>
                <a:lnTo>
                  <a:pt x="805103" y="388683"/>
                </a:lnTo>
                <a:lnTo>
                  <a:pt x="799160" y="382727"/>
                </a:lnTo>
                <a:lnTo>
                  <a:pt x="773036" y="382727"/>
                </a:lnTo>
                <a:lnTo>
                  <a:pt x="773036" y="380352"/>
                </a:lnTo>
                <a:lnTo>
                  <a:pt x="787069" y="360527"/>
                </a:lnTo>
                <a:lnTo>
                  <a:pt x="797090" y="340144"/>
                </a:lnTo>
                <a:lnTo>
                  <a:pt x="803097" y="319087"/>
                </a:lnTo>
                <a:lnTo>
                  <a:pt x="805103" y="297243"/>
                </a:lnTo>
                <a:close/>
              </a:path>
              <a:path w="1187450" h="741680">
                <a:moveTo>
                  <a:pt x="1187107" y="338797"/>
                </a:moveTo>
                <a:lnTo>
                  <a:pt x="1183347" y="290918"/>
                </a:lnTo>
                <a:lnTo>
                  <a:pt x="1172718" y="247764"/>
                </a:lnTo>
                <a:lnTo>
                  <a:pt x="1155801" y="209092"/>
                </a:lnTo>
                <a:lnTo>
                  <a:pt x="1133182" y="174675"/>
                </a:lnTo>
                <a:lnTo>
                  <a:pt x="1127379" y="168300"/>
                </a:lnTo>
                <a:lnTo>
                  <a:pt x="1127379" y="364477"/>
                </a:lnTo>
                <a:lnTo>
                  <a:pt x="1117904" y="409829"/>
                </a:lnTo>
                <a:lnTo>
                  <a:pt x="1097953" y="451548"/>
                </a:lnTo>
                <a:lnTo>
                  <a:pt x="1069848" y="489483"/>
                </a:lnTo>
                <a:lnTo>
                  <a:pt x="1035939" y="523481"/>
                </a:lnTo>
                <a:lnTo>
                  <a:pt x="998575" y="553351"/>
                </a:lnTo>
                <a:lnTo>
                  <a:pt x="960081" y="578954"/>
                </a:lnTo>
                <a:lnTo>
                  <a:pt x="914882" y="603415"/>
                </a:lnTo>
                <a:lnTo>
                  <a:pt x="867867" y="623874"/>
                </a:lnTo>
                <a:lnTo>
                  <a:pt x="819365" y="640702"/>
                </a:lnTo>
                <a:lnTo>
                  <a:pt x="769721" y="654202"/>
                </a:lnTo>
                <a:lnTo>
                  <a:pt x="719302" y="664756"/>
                </a:lnTo>
                <a:lnTo>
                  <a:pt x="668413" y="672693"/>
                </a:lnTo>
                <a:lnTo>
                  <a:pt x="617435" y="678345"/>
                </a:lnTo>
                <a:lnTo>
                  <a:pt x="566686" y="682078"/>
                </a:lnTo>
                <a:lnTo>
                  <a:pt x="520357" y="683691"/>
                </a:lnTo>
                <a:lnTo>
                  <a:pt x="504901" y="683806"/>
                </a:lnTo>
                <a:lnTo>
                  <a:pt x="455841" y="682650"/>
                </a:lnTo>
                <a:lnTo>
                  <a:pt x="406996" y="679018"/>
                </a:lnTo>
                <a:lnTo>
                  <a:pt x="358546" y="672642"/>
                </a:lnTo>
                <a:lnTo>
                  <a:pt x="310616" y="663244"/>
                </a:lnTo>
                <a:lnTo>
                  <a:pt x="263372" y="650582"/>
                </a:lnTo>
                <a:lnTo>
                  <a:pt x="222491" y="635457"/>
                </a:lnTo>
                <a:lnTo>
                  <a:pt x="181927" y="615137"/>
                </a:lnTo>
                <a:lnTo>
                  <a:pt x="143598" y="589876"/>
                </a:lnTo>
                <a:lnTo>
                  <a:pt x="109423" y="559981"/>
                </a:lnTo>
                <a:lnTo>
                  <a:pt x="81318" y="525716"/>
                </a:lnTo>
                <a:lnTo>
                  <a:pt x="61175" y="487375"/>
                </a:lnTo>
                <a:lnTo>
                  <a:pt x="50927" y="445223"/>
                </a:lnTo>
                <a:lnTo>
                  <a:pt x="52489" y="399554"/>
                </a:lnTo>
                <a:lnTo>
                  <a:pt x="66090" y="350608"/>
                </a:lnTo>
                <a:lnTo>
                  <a:pt x="89357" y="303669"/>
                </a:lnTo>
                <a:lnTo>
                  <a:pt x="120103" y="259549"/>
                </a:lnTo>
                <a:lnTo>
                  <a:pt x="156184" y="219087"/>
                </a:lnTo>
                <a:lnTo>
                  <a:pt x="195427" y="183134"/>
                </a:lnTo>
                <a:lnTo>
                  <a:pt x="235673" y="152488"/>
                </a:lnTo>
                <a:lnTo>
                  <a:pt x="278155" y="125742"/>
                </a:lnTo>
                <a:lnTo>
                  <a:pt x="322364" y="103784"/>
                </a:lnTo>
                <a:lnTo>
                  <a:pt x="368084" y="86283"/>
                </a:lnTo>
                <a:lnTo>
                  <a:pt x="415074" y="72872"/>
                </a:lnTo>
                <a:lnTo>
                  <a:pt x="463143" y="63207"/>
                </a:lnTo>
                <a:lnTo>
                  <a:pt x="512064" y="56959"/>
                </a:lnTo>
                <a:lnTo>
                  <a:pt x="515086" y="57734"/>
                </a:lnTo>
                <a:lnTo>
                  <a:pt x="596798" y="59105"/>
                </a:lnTo>
                <a:lnTo>
                  <a:pt x="641426" y="60706"/>
                </a:lnTo>
                <a:lnTo>
                  <a:pt x="687654" y="63411"/>
                </a:lnTo>
                <a:lnTo>
                  <a:pt x="734822" y="67576"/>
                </a:lnTo>
                <a:lnTo>
                  <a:pt x="782269" y="73596"/>
                </a:lnTo>
                <a:lnTo>
                  <a:pt x="829310" y="81813"/>
                </a:lnTo>
                <a:lnTo>
                  <a:pt x="875284" y="92595"/>
                </a:lnTo>
                <a:lnTo>
                  <a:pt x="919518" y="106337"/>
                </a:lnTo>
                <a:lnTo>
                  <a:pt x="961326" y="123367"/>
                </a:lnTo>
                <a:lnTo>
                  <a:pt x="1000061" y="144081"/>
                </a:lnTo>
                <a:lnTo>
                  <a:pt x="1035050" y="168846"/>
                </a:lnTo>
                <a:lnTo>
                  <a:pt x="1065606" y="198018"/>
                </a:lnTo>
                <a:lnTo>
                  <a:pt x="1091069" y="231965"/>
                </a:lnTo>
                <a:lnTo>
                  <a:pt x="1110767" y="271068"/>
                </a:lnTo>
                <a:lnTo>
                  <a:pt x="1124038" y="315671"/>
                </a:lnTo>
                <a:lnTo>
                  <a:pt x="1127379" y="364477"/>
                </a:lnTo>
                <a:lnTo>
                  <a:pt x="1127379" y="168300"/>
                </a:lnTo>
                <a:lnTo>
                  <a:pt x="1073277" y="117563"/>
                </a:lnTo>
                <a:lnTo>
                  <a:pt x="1037170" y="94386"/>
                </a:lnTo>
                <a:lnTo>
                  <a:pt x="997737" y="74460"/>
                </a:lnTo>
                <a:lnTo>
                  <a:pt x="955586" y="57556"/>
                </a:lnTo>
                <a:lnTo>
                  <a:pt x="911313" y="43408"/>
                </a:lnTo>
                <a:lnTo>
                  <a:pt x="865505" y="31788"/>
                </a:lnTo>
                <a:lnTo>
                  <a:pt x="818756" y="22440"/>
                </a:lnTo>
                <a:lnTo>
                  <a:pt x="771664" y="15113"/>
                </a:lnTo>
                <a:lnTo>
                  <a:pt x="724814" y="9575"/>
                </a:lnTo>
                <a:lnTo>
                  <a:pt x="678802" y="5575"/>
                </a:lnTo>
                <a:lnTo>
                  <a:pt x="634238" y="2857"/>
                </a:lnTo>
                <a:lnTo>
                  <a:pt x="591705" y="1193"/>
                </a:lnTo>
                <a:lnTo>
                  <a:pt x="551789" y="317"/>
                </a:lnTo>
                <a:lnTo>
                  <a:pt x="515086" y="0"/>
                </a:lnTo>
                <a:lnTo>
                  <a:pt x="506171" y="1231"/>
                </a:lnTo>
                <a:lnTo>
                  <a:pt x="498970" y="4559"/>
                </a:lnTo>
                <a:lnTo>
                  <a:pt x="493483" y="9474"/>
                </a:lnTo>
                <a:lnTo>
                  <a:pt x="489712" y="15455"/>
                </a:lnTo>
                <a:lnTo>
                  <a:pt x="443877" y="21386"/>
                </a:lnTo>
                <a:lnTo>
                  <a:pt x="398297" y="30873"/>
                </a:lnTo>
                <a:lnTo>
                  <a:pt x="353364" y="43827"/>
                </a:lnTo>
                <a:lnTo>
                  <a:pt x="309422" y="60147"/>
                </a:lnTo>
                <a:lnTo>
                  <a:pt x="266852" y="79743"/>
                </a:lnTo>
                <a:lnTo>
                  <a:pt x="226021" y="102501"/>
                </a:lnTo>
                <a:lnTo>
                  <a:pt x="187274" y="128333"/>
                </a:lnTo>
                <a:lnTo>
                  <a:pt x="151003" y="157149"/>
                </a:lnTo>
                <a:lnTo>
                  <a:pt x="117551" y="188861"/>
                </a:lnTo>
                <a:lnTo>
                  <a:pt x="87299" y="223354"/>
                </a:lnTo>
                <a:lnTo>
                  <a:pt x="60604" y="260540"/>
                </a:lnTo>
                <a:lnTo>
                  <a:pt x="37846" y="300329"/>
                </a:lnTo>
                <a:lnTo>
                  <a:pt x="19367" y="342607"/>
                </a:lnTo>
                <a:lnTo>
                  <a:pt x="5537" y="387299"/>
                </a:lnTo>
                <a:lnTo>
                  <a:pt x="0" y="435876"/>
                </a:lnTo>
                <a:lnTo>
                  <a:pt x="6502" y="481787"/>
                </a:lnTo>
                <a:lnTo>
                  <a:pt x="23152" y="524687"/>
                </a:lnTo>
                <a:lnTo>
                  <a:pt x="48044" y="564273"/>
                </a:lnTo>
                <a:lnTo>
                  <a:pt x="79298" y="600202"/>
                </a:lnTo>
                <a:lnTo>
                  <a:pt x="115011" y="632155"/>
                </a:lnTo>
                <a:lnTo>
                  <a:pt x="153276" y="659815"/>
                </a:lnTo>
                <a:lnTo>
                  <a:pt x="193954" y="682650"/>
                </a:lnTo>
                <a:lnTo>
                  <a:pt x="237159" y="701065"/>
                </a:lnTo>
                <a:lnTo>
                  <a:pt x="282117" y="715352"/>
                </a:lnTo>
                <a:lnTo>
                  <a:pt x="328434" y="726020"/>
                </a:lnTo>
                <a:lnTo>
                  <a:pt x="375615" y="733539"/>
                </a:lnTo>
                <a:lnTo>
                  <a:pt x="423176" y="738327"/>
                </a:lnTo>
                <a:lnTo>
                  <a:pt x="470636" y="740879"/>
                </a:lnTo>
                <a:lnTo>
                  <a:pt x="517499" y="741629"/>
                </a:lnTo>
                <a:lnTo>
                  <a:pt x="548220" y="741362"/>
                </a:lnTo>
                <a:lnTo>
                  <a:pt x="586955" y="739876"/>
                </a:lnTo>
                <a:lnTo>
                  <a:pt x="627938" y="736765"/>
                </a:lnTo>
                <a:lnTo>
                  <a:pt x="670674" y="731939"/>
                </a:lnTo>
                <a:lnTo>
                  <a:pt x="714667" y="725297"/>
                </a:lnTo>
                <a:lnTo>
                  <a:pt x="759421" y="716749"/>
                </a:lnTo>
                <a:lnTo>
                  <a:pt x="804443" y="706170"/>
                </a:lnTo>
                <a:lnTo>
                  <a:pt x="849223" y="693470"/>
                </a:lnTo>
                <a:lnTo>
                  <a:pt x="877760" y="683806"/>
                </a:lnTo>
                <a:lnTo>
                  <a:pt x="893267" y="678561"/>
                </a:lnTo>
                <a:lnTo>
                  <a:pt x="936091" y="661314"/>
                </a:lnTo>
                <a:lnTo>
                  <a:pt x="977176" y="641654"/>
                </a:lnTo>
                <a:lnTo>
                  <a:pt x="1016038" y="619455"/>
                </a:lnTo>
                <a:lnTo>
                  <a:pt x="1052182" y="594639"/>
                </a:lnTo>
                <a:lnTo>
                  <a:pt x="1085100" y="567093"/>
                </a:lnTo>
                <a:lnTo>
                  <a:pt x="1114298" y="536714"/>
                </a:lnTo>
                <a:lnTo>
                  <a:pt x="1139278" y="503402"/>
                </a:lnTo>
                <a:lnTo>
                  <a:pt x="1159548" y="467055"/>
                </a:lnTo>
                <a:lnTo>
                  <a:pt x="1174610" y="427570"/>
                </a:lnTo>
                <a:lnTo>
                  <a:pt x="1183970" y="384848"/>
                </a:lnTo>
                <a:lnTo>
                  <a:pt x="1187107" y="338797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4371" y="2480462"/>
            <a:ext cx="2389505" cy="2566035"/>
          </a:xfrm>
          <a:custGeom>
            <a:avLst/>
            <a:gdLst/>
            <a:ahLst/>
            <a:cxnLst/>
            <a:rect l="l" t="t" r="r" b="b"/>
            <a:pathLst>
              <a:path w="2389504" h="2566035">
                <a:moveTo>
                  <a:pt x="1549666" y="2275014"/>
                </a:moveTo>
                <a:lnTo>
                  <a:pt x="1541830" y="2245728"/>
                </a:lnTo>
                <a:lnTo>
                  <a:pt x="1520444" y="2221941"/>
                </a:lnTo>
                <a:lnTo>
                  <a:pt x="1488706" y="2205964"/>
                </a:lnTo>
                <a:lnTo>
                  <a:pt x="1449806" y="2200122"/>
                </a:lnTo>
                <a:lnTo>
                  <a:pt x="939050" y="2200122"/>
                </a:lnTo>
                <a:lnTo>
                  <a:pt x="900188" y="2205964"/>
                </a:lnTo>
                <a:lnTo>
                  <a:pt x="868502" y="2221941"/>
                </a:lnTo>
                <a:lnTo>
                  <a:pt x="847178" y="2245728"/>
                </a:lnTo>
                <a:lnTo>
                  <a:pt x="839355" y="2275014"/>
                </a:lnTo>
                <a:lnTo>
                  <a:pt x="847178" y="2304377"/>
                </a:lnTo>
                <a:lnTo>
                  <a:pt x="868502" y="2328354"/>
                </a:lnTo>
                <a:lnTo>
                  <a:pt x="900188" y="2344509"/>
                </a:lnTo>
                <a:lnTo>
                  <a:pt x="939050" y="2350427"/>
                </a:lnTo>
                <a:lnTo>
                  <a:pt x="1449806" y="2350427"/>
                </a:lnTo>
                <a:lnTo>
                  <a:pt x="1488706" y="2344509"/>
                </a:lnTo>
                <a:lnTo>
                  <a:pt x="1520444" y="2328354"/>
                </a:lnTo>
                <a:lnTo>
                  <a:pt x="1541830" y="2304377"/>
                </a:lnTo>
                <a:lnTo>
                  <a:pt x="1549666" y="2275014"/>
                </a:lnTo>
                <a:close/>
              </a:path>
              <a:path w="2389504" h="2566035">
                <a:moveTo>
                  <a:pt x="2389035" y="225704"/>
                </a:moveTo>
                <a:lnTo>
                  <a:pt x="2384221" y="185127"/>
                </a:lnTo>
                <a:lnTo>
                  <a:pt x="2370340" y="146939"/>
                </a:lnTo>
                <a:lnTo>
                  <a:pt x="2348255" y="111785"/>
                </a:lnTo>
                <a:lnTo>
                  <a:pt x="2318791" y="80276"/>
                </a:lnTo>
                <a:lnTo>
                  <a:pt x="2282812" y="53073"/>
                </a:lnTo>
                <a:lnTo>
                  <a:pt x="2241169" y="30810"/>
                </a:lnTo>
                <a:lnTo>
                  <a:pt x="2194699" y="14122"/>
                </a:lnTo>
                <a:lnTo>
                  <a:pt x="2189835" y="13119"/>
                </a:lnTo>
                <a:lnTo>
                  <a:pt x="2189835" y="225704"/>
                </a:lnTo>
                <a:lnTo>
                  <a:pt x="2189835" y="300583"/>
                </a:lnTo>
                <a:lnTo>
                  <a:pt x="2189835" y="451015"/>
                </a:lnTo>
                <a:lnTo>
                  <a:pt x="2189835" y="1964334"/>
                </a:lnTo>
                <a:lnTo>
                  <a:pt x="2189835" y="2114626"/>
                </a:lnTo>
                <a:lnTo>
                  <a:pt x="2189835" y="2340330"/>
                </a:lnTo>
                <a:lnTo>
                  <a:pt x="2182025" y="2369477"/>
                </a:lnTo>
                <a:lnTo>
                  <a:pt x="2160752" y="2393327"/>
                </a:lnTo>
                <a:lnTo>
                  <a:pt x="2129231" y="2409431"/>
                </a:lnTo>
                <a:lnTo>
                  <a:pt x="2090674" y="2415349"/>
                </a:lnTo>
                <a:lnTo>
                  <a:pt x="298894" y="2415349"/>
                </a:lnTo>
                <a:lnTo>
                  <a:pt x="259994" y="2409431"/>
                </a:lnTo>
                <a:lnTo>
                  <a:pt x="228257" y="2393327"/>
                </a:lnTo>
                <a:lnTo>
                  <a:pt x="206870" y="2369477"/>
                </a:lnTo>
                <a:lnTo>
                  <a:pt x="199021" y="2340330"/>
                </a:lnTo>
                <a:lnTo>
                  <a:pt x="199021" y="2114626"/>
                </a:lnTo>
                <a:lnTo>
                  <a:pt x="2189835" y="2114626"/>
                </a:lnTo>
                <a:lnTo>
                  <a:pt x="2189835" y="1964334"/>
                </a:lnTo>
                <a:lnTo>
                  <a:pt x="199021" y="1964334"/>
                </a:lnTo>
                <a:lnTo>
                  <a:pt x="199021" y="451015"/>
                </a:lnTo>
                <a:lnTo>
                  <a:pt x="2189835" y="451015"/>
                </a:lnTo>
                <a:lnTo>
                  <a:pt x="2189835" y="300583"/>
                </a:lnTo>
                <a:lnTo>
                  <a:pt x="199021" y="300583"/>
                </a:lnTo>
                <a:lnTo>
                  <a:pt x="199021" y="225704"/>
                </a:lnTo>
                <a:lnTo>
                  <a:pt x="206870" y="196329"/>
                </a:lnTo>
                <a:lnTo>
                  <a:pt x="228257" y="172364"/>
                </a:lnTo>
                <a:lnTo>
                  <a:pt x="259994" y="156210"/>
                </a:lnTo>
                <a:lnTo>
                  <a:pt x="298894" y="150291"/>
                </a:lnTo>
                <a:lnTo>
                  <a:pt x="2090674" y="150291"/>
                </a:lnTo>
                <a:lnTo>
                  <a:pt x="2129231" y="156210"/>
                </a:lnTo>
                <a:lnTo>
                  <a:pt x="2160752" y="172364"/>
                </a:lnTo>
                <a:lnTo>
                  <a:pt x="2182025" y="196329"/>
                </a:lnTo>
                <a:lnTo>
                  <a:pt x="2189835" y="225704"/>
                </a:lnTo>
                <a:lnTo>
                  <a:pt x="2189835" y="13119"/>
                </a:lnTo>
                <a:lnTo>
                  <a:pt x="2144242" y="3632"/>
                </a:lnTo>
                <a:lnTo>
                  <a:pt x="2090674" y="0"/>
                </a:lnTo>
                <a:lnTo>
                  <a:pt x="298894" y="0"/>
                </a:lnTo>
                <a:lnTo>
                  <a:pt x="245160" y="3632"/>
                </a:lnTo>
                <a:lnTo>
                  <a:pt x="194589" y="14122"/>
                </a:lnTo>
                <a:lnTo>
                  <a:pt x="148018" y="30810"/>
                </a:lnTo>
                <a:lnTo>
                  <a:pt x="106311" y="53073"/>
                </a:lnTo>
                <a:lnTo>
                  <a:pt x="70281" y="80276"/>
                </a:lnTo>
                <a:lnTo>
                  <a:pt x="40805" y="111785"/>
                </a:lnTo>
                <a:lnTo>
                  <a:pt x="18694" y="146939"/>
                </a:lnTo>
                <a:lnTo>
                  <a:pt x="4813" y="185127"/>
                </a:lnTo>
                <a:lnTo>
                  <a:pt x="0" y="225704"/>
                </a:lnTo>
                <a:lnTo>
                  <a:pt x="0" y="2340330"/>
                </a:lnTo>
                <a:lnTo>
                  <a:pt x="4813" y="2380792"/>
                </a:lnTo>
                <a:lnTo>
                  <a:pt x="18694" y="2418892"/>
                </a:lnTo>
                <a:lnTo>
                  <a:pt x="40805" y="2453983"/>
                </a:lnTo>
                <a:lnTo>
                  <a:pt x="70281" y="2485428"/>
                </a:lnTo>
                <a:lnTo>
                  <a:pt x="106311" y="2512606"/>
                </a:lnTo>
                <a:lnTo>
                  <a:pt x="148018" y="2534843"/>
                </a:lnTo>
                <a:lnTo>
                  <a:pt x="194589" y="2551531"/>
                </a:lnTo>
                <a:lnTo>
                  <a:pt x="245160" y="2562009"/>
                </a:lnTo>
                <a:lnTo>
                  <a:pt x="298894" y="2565641"/>
                </a:lnTo>
                <a:lnTo>
                  <a:pt x="2090674" y="2565641"/>
                </a:lnTo>
                <a:lnTo>
                  <a:pt x="2144242" y="2562009"/>
                </a:lnTo>
                <a:lnTo>
                  <a:pt x="2194699" y="2551531"/>
                </a:lnTo>
                <a:lnTo>
                  <a:pt x="2241169" y="2534843"/>
                </a:lnTo>
                <a:lnTo>
                  <a:pt x="2282812" y="2512606"/>
                </a:lnTo>
                <a:lnTo>
                  <a:pt x="2318791" y="2485428"/>
                </a:lnTo>
                <a:lnTo>
                  <a:pt x="2348255" y="2453983"/>
                </a:lnTo>
                <a:lnTo>
                  <a:pt x="2370340" y="2418892"/>
                </a:lnTo>
                <a:lnTo>
                  <a:pt x="2384221" y="2380792"/>
                </a:lnTo>
                <a:lnTo>
                  <a:pt x="2389035" y="2340330"/>
                </a:lnTo>
                <a:lnTo>
                  <a:pt x="2389035" y="2114626"/>
                </a:lnTo>
                <a:lnTo>
                  <a:pt x="2389035" y="1964334"/>
                </a:lnTo>
                <a:lnTo>
                  <a:pt x="2389035" y="451015"/>
                </a:lnTo>
                <a:lnTo>
                  <a:pt x="2389035" y="300583"/>
                </a:lnTo>
                <a:lnTo>
                  <a:pt x="2389035" y="225704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6586" y="2571885"/>
            <a:ext cx="3607435" cy="2446655"/>
          </a:xfrm>
          <a:custGeom>
            <a:avLst/>
            <a:gdLst/>
            <a:ahLst/>
            <a:cxnLst/>
            <a:rect l="l" t="t" r="r" b="b"/>
            <a:pathLst>
              <a:path w="3607434" h="2446654">
                <a:moveTo>
                  <a:pt x="3290608" y="1987395"/>
                </a:moveTo>
                <a:lnTo>
                  <a:pt x="317356" y="1987395"/>
                </a:lnTo>
                <a:lnTo>
                  <a:pt x="260305" y="1983703"/>
                </a:lnTo>
                <a:lnTo>
                  <a:pt x="206611" y="1973058"/>
                </a:lnTo>
                <a:lnTo>
                  <a:pt x="157170" y="1956110"/>
                </a:lnTo>
                <a:lnTo>
                  <a:pt x="112878" y="1933508"/>
                </a:lnTo>
                <a:lnTo>
                  <a:pt x="74631" y="1905900"/>
                </a:lnTo>
                <a:lnTo>
                  <a:pt x="43323" y="1873937"/>
                </a:lnTo>
                <a:lnTo>
                  <a:pt x="19852" y="1838265"/>
                </a:lnTo>
                <a:lnTo>
                  <a:pt x="5112" y="1799536"/>
                </a:lnTo>
                <a:lnTo>
                  <a:pt x="0" y="1758397"/>
                </a:lnTo>
                <a:lnTo>
                  <a:pt x="0" y="229538"/>
                </a:lnTo>
                <a:lnTo>
                  <a:pt x="5112" y="188274"/>
                </a:lnTo>
                <a:lnTo>
                  <a:pt x="19852" y="149438"/>
                </a:lnTo>
                <a:lnTo>
                  <a:pt x="43323" y="113678"/>
                </a:lnTo>
                <a:lnTo>
                  <a:pt x="74631" y="81643"/>
                </a:lnTo>
                <a:lnTo>
                  <a:pt x="112878" y="53979"/>
                </a:lnTo>
                <a:lnTo>
                  <a:pt x="157170" y="31335"/>
                </a:lnTo>
                <a:lnTo>
                  <a:pt x="206611" y="14358"/>
                </a:lnTo>
                <a:lnTo>
                  <a:pt x="260305" y="3697"/>
                </a:lnTo>
                <a:lnTo>
                  <a:pt x="317356" y="0"/>
                </a:lnTo>
                <a:lnTo>
                  <a:pt x="3290608" y="0"/>
                </a:lnTo>
                <a:lnTo>
                  <a:pt x="3347541" y="3697"/>
                </a:lnTo>
                <a:lnTo>
                  <a:pt x="3401131" y="14358"/>
                </a:lnTo>
                <a:lnTo>
                  <a:pt x="3450482" y="31335"/>
                </a:lnTo>
                <a:lnTo>
                  <a:pt x="3494698" y="53979"/>
                </a:lnTo>
                <a:lnTo>
                  <a:pt x="3532884" y="81643"/>
                </a:lnTo>
                <a:lnTo>
                  <a:pt x="3564143" y="113678"/>
                </a:lnTo>
                <a:lnTo>
                  <a:pt x="3587580" y="149438"/>
                </a:lnTo>
                <a:lnTo>
                  <a:pt x="3588871" y="152845"/>
                </a:lnTo>
                <a:lnTo>
                  <a:pt x="317356" y="152845"/>
                </a:lnTo>
                <a:lnTo>
                  <a:pt x="276059" y="158866"/>
                </a:lnTo>
                <a:lnTo>
                  <a:pt x="242357" y="175292"/>
                </a:lnTo>
                <a:lnTo>
                  <a:pt x="219646" y="199668"/>
                </a:lnTo>
                <a:lnTo>
                  <a:pt x="211321" y="229538"/>
                </a:lnTo>
                <a:lnTo>
                  <a:pt x="211321" y="1528859"/>
                </a:lnTo>
                <a:lnTo>
                  <a:pt x="3607404" y="1528859"/>
                </a:lnTo>
                <a:lnTo>
                  <a:pt x="3607404" y="1681704"/>
                </a:lnTo>
                <a:lnTo>
                  <a:pt x="211321" y="1681704"/>
                </a:lnTo>
                <a:lnTo>
                  <a:pt x="211321" y="1758397"/>
                </a:lnTo>
                <a:lnTo>
                  <a:pt x="219646" y="1788012"/>
                </a:lnTo>
                <a:lnTo>
                  <a:pt x="242357" y="1812221"/>
                </a:lnTo>
                <a:lnTo>
                  <a:pt x="276059" y="1828556"/>
                </a:lnTo>
                <a:lnTo>
                  <a:pt x="317356" y="1834550"/>
                </a:lnTo>
                <a:lnTo>
                  <a:pt x="3588992" y="1834550"/>
                </a:lnTo>
                <a:lnTo>
                  <a:pt x="3587580" y="1838265"/>
                </a:lnTo>
                <a:lnTo>
                  <a:pt x="3564143" y="1873937"/>
                </a:lnTo>
                <a:lnTo>
                  <a:pt x="3532884" y="1905900"/>
                </a:lnTo>
                <a:lnTo>
                  <a:pt x="3494698" y="1933508"/>
                </a:lnTo>
                <a:lnTo>
                  <a:pt x="3450482" y="1956110"/>
                </a:lnTo>
                <a:lnTo>
                  <a:pt x="3401131" y="1973058"/>
                </a:lnTo>
                <a:lnTo>
                  <a:pt x="3347541" y="1983703"/>
                </a:lnTo>
                <a:lnTo>
                  <a:pt x="3290608" y="1987395"/>
                </a:lnTo>
                <a:close/>
              </a:path>
              <a:path w="3607434" h="2446654">
                <a:moveTo>
                  <a:pt x="3607404" y="1528859"/>
                </a:moveTo>
                <a:lnTo>
                  <a:pt x="3396082" y="1528859"/>
                </a:lnTo>
                <a:lnTo>
                  <a:pt x="3396082" y="229538"/>
                </a:lnTo>
                <a:lnTo>
                  <a:pt x="3387766" y="199668"/>
                </a:lnTo>
                <a:lnTo>
                  <a:pt x="3365117" y="175292"/>
                </a:lnTo>
                <a:lnTo>
                  <a:pt x="3331581" y="158866"/>
                </a:lnTo>
                <a:lnTo>
                  <a:pt x="3290608" y="152845"/>
                </a:lnTo>
                <a:lnTo>
                  <a:pt x="3588871" y="152845"/>
                </a:lnTo>
                <a:lnTo>
                  <a:pt x="3602299" y="188274"/>
                </a:lnTo>
                <a:lnTo>
                  <a:pt x="3607404" y="229538"/>
                </a:lnTo>
                <a:lnTo>
                  <a:pt x="3607404" y="1528859"/>
                </a:lnTo>
                <a:close/>
              </a:path>
              <a:path w="3607434" h="2446654">
                <a:moveTo>
                  <a:pt x="3588992" y="1834550"/>
                </a:moveTo>
                <a:lnTo>
                  <a:pt x="3290608" y="1834550"/>
                </a:lnTo>
                <a:lnTo>
                  <a:pt x="3331581" y="1828556"/>
                </a:lnTo>
                <a:lnTo>
                  <a:pt x="3365117" y="1812221"/>
                </a:lnTo>
                <a:lnTo>
                  <a:pt x="3387766" y="1788012"/>
                </a:lnTo>
                <a:lnTo>
                  <a:pt x="3396082" y="1758397"/>
                </a:lnTo>
                <a:lnTo>
                  <a:pt x="3396082" y="1681704"/>
                </a:lnTo>
                <a:lnTo>
                  <a:pt x="3607404" y="1681704"/>
                </a:lnTo>
                <a:lnTo>
                  <a:pt x="3607404" y="1758397"/>
                </a:lnTo>
                <a:lnTo>
                  <a:pt x="3602299" y="1799536"/>
                </a:lnTo>
                <a:lnTo>
                  <a:pt x="3588992" y="1834550"/>
                </a:lnTo>
                <a:close/>
              </a:path>
              <a:path w="3607434" h="2446654">
                <a:moveTo>
                  <a:pt x="1316093" y="2293222"/>
                </a:moveTo>
                <a:lnTo>
                  <a:pt x="1093571" y="2293222"/>
                </a:lnTo>
                <a:lnTo>
                  <a:pt x="1234514" y="1987395"/>
                </a:lnTo>
                <a:lnTo>
                  <a:pt x="1457037" y="1987395"/>
                </a:lnTo>
                <a:lnTo>
                  <a:pt x="1316093" y="2293222"/>
                </a:lnTo>
                <a:close/>
              </a:path>
              <a:path w="3607434" h="2446654">
                <a:moveTo>
                  <a:pt x="2514019" y="2293222"/>
                </a:moveTo>
                <a:lnTo>
                  <a:pt x="2291310" y="2293222"/>
                </a:lnTo>
                <a:lnTo>
                  <a:pt x="2150367" y="1987395"/>
                </a:lnTo>
                <a:lnTo>
                  <a:pt x="2373076" y="1987395"/>
                </a:lnTo>
                <a:lnTo>
                  <a:pt x="2514019" y="2293222"/>
                </a:lnTo>
                <a:close/>
              </a:path>
              <a:path w="3607434" h="2446654">
                <a:moveTo>
                  <a:pt x="2860684" y="2446067"/>
                </a:moveTo>
                <a:lnTo>
                  <a:pt x="746906" y="2446067"/>
                </a:lnTo>
                <a:lnTo>
                  <a:pt x="705696" y="2440073"/>
                </a:lnTo>
                <a:lnTo>
                  <a:pt x="672187" y="2423738"/>
                </a:lnTo>
                <a:lnTo>
                  <a:pt x="649669" y="2399529"/>
                </a:lnTo>
                <a:lnTo>
                  <a:pt x="641432" y="2369914"/>
                </a:lnTo>
                <a:lnTo>
                  <a:pt x="649669" y="2340045"/>
                </a:lnTo>
                <a:lnTo>
                  <a:pt x="672187" y="2315669"/>
                </a:lnTo>
                <a:lnTo>
                  <a:pt x="705696" y="2299243"/>
                </a:lnTo>
                <a:lnTo>
                  <a:pt x="746906" y="2293222"/>
                </a:lnTo>
                <a:lnTo>
                  <a:pt x="2860684" y="2293222"/>
                </a:lnTo>
                <a:lnTo>
                  <a:pt x="2901864" y="2299243"/>
                </a:lnTo>
                <a:lnTo>
                  <a:pt x="2935309" y="2315669"/>
                </a:lnTo>
                <a:lnTo>
                  <a:pt x="2957763" y="2340045"/>
                </a:lnTo>
                <a:lnTo>
                  <a:pt x="2965971" y="2369914"/>
                </a:lnTo>
                <a:lnTo>
                  <a:pt x="2957763" y="2399529"/>
                </a:lnTo>
                <a:lnTo>
                  <a:pt x="2935309" y="2423738"/>
                </a:lnTo>
                <a:lnTo>
                  <a:pt x="2901864" y="2440073"/>
                </a:lnTo>
                <a:lnTo>
                  <a:pt x="2860684" y="2446067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82603"/>
              </p:ext>
            </p:extLst>
          </p:nvPr>
        </p:nvGraphicFramePr>
        <p:xfrm>
          <a:off x="5585336" y="2804105"/>
          <a:ext cx="3051463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581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600" b="1" spc="-9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am</a:t>
                      </a:r>
                      <a:r>
                        <a:rPr sz="16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membe</a:t>
                      </a: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81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Name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814"/>
                        </a:lnSpc>
                      </a:pP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oll</a:t>
                      </a:r>
                      <a:r>
                        <a:rPr sz="16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.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91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lang="en-US" sz="1600" b="1" dirty="0">
                          <a:latin typeface="Trebuchet MS"/>
                          <a:cs typeface="Trebuchet MS"/>
                        </a:rPr>
                        <a:t>Aman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lang="en-US" sz="1600" b="1" spc="-85" dirty="0">
                          <a:latin typeface="Trebuchet MS"/>
                          <a:cs typeface="Trebuchet MS"/>
                        </a:rPr>
                        <a:t>2100290140020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81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lang="en-US" sz="1600" b="1" dirty="0" err="1">
                          <a:latin typeface="Trebuchet MS"/>
                          <a:cs typeface="Trebuchet MS"/>
                        </a:rPr>
                        <a:t>Shibhangi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814"/>
                        </a:lnSpc>
                      </a:pPr>
                      <a:r>
                        <a:rPr lang="en-US" sz="1600" b="1" spc="-75" dirty="0">
                          <a:latin typeface="Trebuchet MS"/>
                          <a:cs typeface="Trebuchet MS"/>
                        </a:rPr>
                        <a:t>2100290140133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81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814"/>
                        </a:lnSpc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4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DCA6C46F-1991-8CB4-C82B-E66AA0C9C6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" y="123856"/>
            <a:ext cx="1299366" cy="10953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7205" y="0"/>
            <a:ext cx="941247" cy="61889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18001" y="113265"/>
            <a:ext cx="626110" cy="739140"/>
            <a:chOff x="8518001" y="113265"/>
            <a:chExt cx="626110" cy="739140"/>
          </a:xfrm>
        </p:grpSpPr>
        <p:sp>
          <p:nvSpPr>
            <p:cNvPr id="4" name="object 4"/>
            <p:cNvSpPr/>
            <p:nvPr/>
          </p:nvSpPr>
          <p:spPr>
            <a:xfrm>
              <a:off x="8608937" y="151447"/>
              <a:ext cx="528955" cy="560070"/>
            </a:xfrm>
            <a:custGeom>
              <a:avLst/>
              <a:gdLst/>
              <a:ahLst/>
              <a:cxnLst/>
              <a:rect l="l" t="t" r="r" b="b"/>
              <a:pathLst>
                <a:path w="528954" h="560070">
                  <a:moveTo>
                    <a:pt x="171538" y="350177"/>
                  </a:moveTo>
                  <a:lnTo>
                    <a:pt x="151168" y="331889"/>
                  </a:lnTo>
                  <a:lnTo>
                    <a:pt x="131191" y="313842"/>
                  </a:lnTo>
                  <a:lnTo>
                    <a:pt x="110172" y="297078"/>
                  </a:lnTo>
                  <a:lnTo>
                    <a:pt x="86690" y="282651"/>
                  </a:lnTo>
                  <a:lnTo>
                    <a:pt x="71818" y="274332"/>
                  </a:lnTo>
                  <a:lnTo>
                    <a:pt x="57327" y="265823"/>
                  </a:lnTo>
                  <a:lnTo>
                    <a:pt x="43192" y="256933"/>
                  </a:lnTo>
                  <a:lnTo>
                    <a:pt x="29349" y="247497"/>
                  </a:lnTo>
                  <a:lnTo>
                    <a:pt x="23812" y="246799"/>
                  </a:lnTo>
                  <a:lnTo>
                    <a:pt x="18338" y="246100"/>
                  </a:lnTo>
                  <a:lnTo>
                    <a:pt x="12865" y="246100"/>
                  </a:lnTo>
                  <a:lnTo>
                    <a:pt x="9893" y="254482"/>
                  </a:lnTo>
                  <a:lnTo>
                    <a:pt x="6654" y="262978"/>
                  </a:lnTo>
                  <a:lnTo>
                    <a:pt x="3302" y="271487"/>
                  </a:lnTo>
                  <a:lnTo>
                    <a:pt x="0" y="279869"/>
                  </a:lnTo>
                  <a:lnTo>
                    <a:pt x="8267" y="287388"/>
                  </a:lnTo>
                  <a:lnTo>
                    <a:pt x="16586" y="294525"/>
                  </a:lnTo>
                  <a:lnTo>
                    <a:pt x="25019" y="301409"/>
                  </a:lnTo>
                  <a:lnTo>
                    <a:pt x="33591" y="308152"/>
                  </a:lnTo>
                  <a:lnTo>
                    <a:pt x="51650" y="316852"/>
                  </a:lnTo>
                  <a:lnTo>
                    <a:pt x="69075" y="326732"/>
                  </a:lnTo>
                  <a:lnTo>
                    <a:pt x="85699" y="338188"/>
                  </a:lnTo>
                  <a:lnTo>
                    <a:pt x="101333" y="351574"/>
                  </a:lnTo>
                  <a:lnTo>
                    <a:pt x="111213" y="360972"/>
                  </a:lnTo>
                  <a:lnTo>
                    <a:pt x="121589" y="369989"/>
                  </a:lnTo>
                  <a:lnTo>
                    <a:pt x="132524" y="377723"/>
                  </a:lnTo>
                  <a:lnTo>
                    <a:pt x="144094" y="383260"/>
                  </a:lnTo>
                  <a:lnTo>
                    <a:pt x="150964" y="375996"/>
                  </a:lnTo>
                  <a:lnTo>
                    <a:pt x="157822" y="368681"/>
                  </a:lnTo>
                  <a:lnTo>
                    <a:pt x="164668" y="361226"/>
                  </a:lnTo>
                  <a:lnTo>
                    <a:pt x="171538" y="353580"/>
                  </a:lnTo>
                  <a:lnTo>
                    <a:pt x="171538" y="350177"/>
                  </a:lnTo>
                  <a:close/>
                </a:path>
                <a:path w="528954" h="560070">
                  <a:moveTo>
                    <a:pt x="194119" y="272986"/>
                  </a:moveTo>
                  <a:lnTo>
                    <a:pt x="165036" y="247180"/>
                  </a:lnTo>
                  <a:lnTo>
                    <a:pt x="134480" y="223685"/>
                  </a:lnTo>
                  <a:lnTo>
                    <a:pt x="102311" y="202780"/>
                  </a:lnTo>
                  <a:lnTo>
                    <a:pt x="68414" y="184746"/>
                  </a:lnTo>
                  <a:lnTo>
                    <a:pt x="63817" y="189903"/>
                  </a:lnTo>
                  <a:lnTo>
                    <a:pt x="59220" y="195059"/>
                  </a:lnTo>
                  <a:lnTo>
                    <a:pt x="54648" y="200215"/>
                  </a:lnTo>
                  <a:lnTo>
                    <a:pt x="50076" y="205384"/>
                  </a:lnTo>
                  <a:lnTo>
                    <a:pt x="50698" y="210248"/>
                  </a:lnTo>
                  <a:lnTo>
                    <a:pt x="53162" y="215734"/>
                  </a:lnTo>
                  <a:lnTo>
                    <a:pt x="57404" y="219214"/>
                  </a:lnTo>
                  <a:lnTo>
                    <a:pt x="69303" y="230073"/>
                  </a:lnTo>
                  <a:lnTo>
                    <a:pt x="81140" y="241007"/>
                  </a:lnTo>
                  <a:lnTo>
                    <a:pt x="92862" y="252082"/>
                  </a:lnTo>
                  <a:lnTo>
                    <a:pt x="104406" y="263334"/>
                  </a:lnTo>
                  <a:lnTo>
                    <a:pt x="111734" y="267068"/>
                  </a:lnTo>
                  <a:lnTo>
                    <a:pt x="145021" y="288950"/>
                  </a:lnTo>
                  <a:lnTo>
                    <a:pt x="177622" y="321208"/>
                  </a:lnTo>
                  <a:lnTo>
                    <a:pt x="181419" y="308927"/>
                  </a:lnTo>
                  <a:lnTo>
                    <a:pt x="185432" y="296837"/>
                  </a:lnTo>
                  <a:lnTo>
                    <a:pt x="189661" y="284886"/>
                  </a:lnTo>
                  <a:lnTo>
                    <a:pt x="194119" y="272986"/>
                  </a:lnTo>
                  <a:close/>
                </a:path>
                <a:path w="528954" h="560070">
                  <a:moveTo>
                    <a:pt x="220395" y="292925"/>
                  </a:moveTo>
                  <a:lnTo>
                    <a:pt x="219163" y="288836"/>
                  </a:lnTo>
                  <a:lnTo>
                    <a:pt x="216700" y="285356"/>
                  </a:lnTo>
                  <a:lnTo>
                    <a:pt x="214299" y="281952"/>
                  </a:lnTo>
                  <a:lnTo>
                    <a:pt x="213690" y="283959"/>
                  </a:lnTo>
                  <a:lnTo>
                    <a:pt x="212458" y="286740"/>
                  </a:lnTo>
                  <a:lnTo>
                    <a:pt x="211836" y="288836"/>
                  </a:lnTo>
                  <a:lnTo>
                    <a:pt x="214922" y="290918"/>
                  </a:lnTo>
                  <a:lnTo>
                    <a:pt x="217309" y="292303"/>
                  </a:lnTo>
                  <a:lnTo>
                    <a:pt x="220395" y="294322"/>
                  </a:lnTo>
                  <a:lnTo>
                    <a:pt x="220395" y="292925"/>
                  </a:lnTo>
                  <a:close/>
                </a:path>
                <a:path w="528954" h="560070">
                  <a:moveTo>
                    <a:pt x="292849" y="16776"/>
                  </a:moveTo>
                  <a:lnTo>
                    <a:pt x="289128" y="9232"/>
                  </a:lnTo>
                  <a:lnTo>
                    <a:pt x="282321" y="5689"/>
                  </a:lnTo>
                  <a:lnTo>
                    <a:pt x="277190" y="0"/>
                  </a:lnTo>
                  <a:lnTo>
                    <a:pt x="272262" y="4787"/>
                  </a:lnTo>
                  <a:lnTo>
                    <a:pt x="266788" y="8953"/>
                  </a:lnTo>
                  <a:lnTo>
                    <a:pt x="261315" y="13754"/>
                  </a:lnTo>
                  <a:lnTo>
                    <a:pt x="260083" y="45923"/>
                  </a:lnTo>
                  <a:lnTo>
                    <a:pt x="246634" y="80721"/>
                  </a:lnTo>
                  <a:lnTo>
                    <a:pt x="228155" y="114109"/>
                  </a:lnTo>
                  <a:lnTo>
                    <a:pt x="211836" y="142011"/>
                  </a:lnTo>
                  <a:lnTo>
                    <a:pt x="201625" y="161493"/>
                  </a:lnTo>
                  <a:lnTo>
                    <a:pt x="191922" y="181483"/>
                  </a:lnTo>
                  <a:lnTo>
                    <a:pt x="182562" y="201739"/>
                  </a:lnTo>
                  <a:lnTo>
                    <a:pt x="173380" y="221996"/>
                  </a:lnTo>
                  <a:lnTo>
                    <a:pt x="181521" y="228612"/>
                  </a:lnTo>
                  <a:lnTo>
                    <a:pt x="189407" y="235178"/>
                  </a:lnTo>
                  <a:lnTo>
                    <a:pt x="197078" y="241871"/>
                  </a:lnTo>
                  <a:lnTo>
                    <a:pt x="204520" y="248881"/>
                  </a:lnTo>
                  <a:lnTo>
                    <a:pt x="208076" y="241223"/>
                  </a:lnTo>
                  <a:lnTo>
                    <a:pt x="214985" y="226174"/>
                  </a:lnTo>
                  <a:lnTo>
                    <a:pt x="218541" y="218516"/>
                  </a:lnTo>
                  <a:lnTo>
                    <a:pt x="235013" y="179298"/>
                  </a:lnTo>
                  <a:lnTo>
                    <a:pt x="249605" y="139496"/>
                  </a:lnTo>
                  <a:lnTo>
                    <a:pt x="263601" y="99568"/>
                  </a:lnTo>
                  <a:lnTo>
                    <a:pt x="278345" y="59956"/>
                  </a:lnTo>
                  <a:lnTo>
                    <a:pt x="281025" y="53746"/>
                  </a:lnTo>
                  <a:lnTo>
                    <a:pt x="283578" y="47472"/>
                  </a:lnTo>
                  <a:lnTo>
                    <a:pt x="286118" y="41059"/>
                  </a:lnTo>
                  <a:lnTo>
                    <a:pt x="288747" y="34455"/>
                  </a:lnTo>
                  <a:lnTo>
                    <a:pt x="292849" y="16776"/>
                  </a:lnTo>
                  <a:close/>
                </a:path>
                <a:path w="528954" h="560070">
                  <a:moveTo>
                    <a:pt x="318655" y="473583"/>
                  </a:moveTo>
                  <a:lnTo>
                    <a:pt x="317423" y="472884"/>
                  </a:lnTo>
                  <a:lnTo>
                    <a:pt x="316801" y="472198"/>
                  </a:lnTo>
                  <a:lnTo>
                    <a:pt x="316191" y="472198"/>
                  </a:lnTo>
                  <a:lnTo>
                    <a:pt x="316801" y="472884"/>
                  </a:lnTo>
                  <a:lnTo>
                    <a:pt x="318033" y="473583"/>
                  </a:lnTo>
                  <a:lnTo>
                    <a:pt x="318655" y="474281"/>
                  </a:lnTo>
                  <a:lnTo>
                    <a:pt x="318655" y="473583"/>
                  </a:lnTo>
                  <a:close/>
                </a:path>
                <a:path w="528954" h="560070">
                  <a:moveTo>
                    <a:pt x="505447" y="559739"/>
                  </a:moveTo>
                  <a:lnTo>
                    <a:pt x="472046" y="539394"/>
                  </a:lnTo>
                  <a:lnTo>
                    <a:pt x="439559" y="517004"/>
                  </a:lnTo>
                  <a:lnTo>
                    <a:pt x="381457" y="467715"/>
                  </a:lnTo>
                  <a:lnTo>
                    <a:pt x="353237" y="441769"/>
                  </a:lnTo>
                  <a:lnTo>
                    <a:pt x="324739" y="416331"/>
                  </a:lnTo>
                  <a:lnTo>
                    <a:pt x="295732" y="389242"/>
                  </a:lnTo>
                  <a:lnTo>
                    <a:pt x="266611" y="361442"/>
                  </a:lnTo>
                  <a:lnTo>
                    <a:pt x="236347" y="335597"/>
                  </a:lnTo>
                  <a:lnTo>
                    <a:pt x="203898" y="314325"/>
                  </a:lnTo>
                  <a:lnTo>
                    <a:pt x="202069" y="320649"/>
                  </a:lnTo>
                  <a:lnTo>
                    <a:pt x="200317" y="327164"/>
                  </a:lnTo>
                  <a:lnTo>
                    <a:pt x="198678" y="333806"/>
                  </a:lnTo>
                  <a:lnTo>
                    <a:pt x="197192" y="340525"/>
                  </a:lnTo>
                  <a:lnTo>
                    <a:pt x="198424" y="341909"/>
                  </a:lnTo>
                  <a:lnTo>
                    <a:pt x="198424" y="346011"/>
                  </a:lnTo>
                  <a:lnTo>
                    <a:pt x="229870" y="367830"/>
                  </a:lnTo>
                  <a:lnTo>
                    <a:pt x="260515" y="391261"/>
                  </a:lnTo>
                  <a:lnTo>
                    <a:pt x="290944" y="415353"/>
                  </a:lnTo>
                  <a:lnTo>
                    <a:pt x="321729" y="439115"/>
                  </a:lnTo>
                  <a:lnTo>
                    <a:pt x="363575" y="470027"/>
                  </a:lnTo>
                  <a:lnTo>
                    <a:pt x="406958" y="499833"/>
                  </a:lnTo>
                  <a:lnTo>
                    <a:pt x="450900" y="528739"/>
                  </a:lnTo>
                  <a:lnTo>
                    <a:pt x="494436" y="556958"/>
                  </a:lnTo>
                  <a:lnTo>
                    <a:pt x="501751" y="559739"/>
                  </a:lnTo>
                  <a:lnTo>
                    <a:pt x="505447" y="559739"/>
                  </a:lnTo>
                  <a:close/>
                </a:path>
                <a:path w="528954" h="560070">
                  <a:moveTo>
                    <a:pt x="528650" y="532155"/>
                  </a:moveTo>
                  <a:lnTo>
                    <a:pt x="490448" y="484809"/>
                  </a:lnTo>
                  <a:lnTo>
                    <a:pt x="454558" y="457365"/>
                  </a:lnTo>
                  <a:lnTo>
                    <a:pt x="416547" y="433070"/>
                  </a:lnTo>
                  <a:lnTo>
                    <a:pt x="378015" y="409600"/>
                  </a:lnTo>
                  <a:lnTo>
                    <a:pt x="340614" y="384644"/>
                  </a:lnTo>
                  <a:lnTo>
                    <a:pt x="327456" y="374713"/>
                  </a:lnTo>
                  <a:lnTo>
                    <a:pt x="314401" y="364718"/>
                  </a:lnTo>
                  <a:lnTo>
                    <a:pt x="301332" y="354863"/>
                  </a:lnTo>
                  <a:lnTo>
                    <a:pt x="288137" y="345313"/>
                  </a:lnTo>
                  <a:lnTo>
                    <a:pt x="308533" y="364375"/>
                  </a:lnTo>
                  <a:lnTo>
                    <a:pt x="328510" y="383857"/>
                  </a:lnTo>
                  <a:lnTo>
                    <a:pt x="367512" y="421894"/>
                  </a:lnTo>
                  <a:lnTo>
                    <a:pt x="405765" y="455307"/>
                  </a:lnTo>
                  <a:lnTo>
                    <a:pt x="444792" y="485711"/>
                  </a:lnTo>
                  <a:lnTo>
                    <a:pt x="484835" y="513651"/>
                  </a:lnTo>
                  <a:lnTo>
                    <a:pt x="526186" y="539724"/>
                  </a:lnTo>
                  <a:lnTo>
                    <a:pt x="528650" y="53215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9872" y="646351"/>
              <a:ext cx="234127" cy="2057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18001" y="113265"/>
              <a:ext cx="626110" cy="716280"/>
            </a:xfrm>
            <a:custGeom>
              <a:avLst/>
              <a:gdLst/>
              <a:ahLst/>
              <a:cxnLst/>
              <a:rect l="l" t="t" r="r" b="b"/>
              <a:pathLst>
                <a:path w="626109" h="716280">
                  <a:moveTo>
                    <a:pt x="89294" y="586739"/>
                  </a:moveTo>
                  <a:lnTo>
                    <a:pt x="81289" y="586739"/>
                  </a:lnTo>
                  <a:lnTo>
                    <a:pt x="64730" y="581659"/>
                  </a:lnTo>
                  <a:lnTo>
                    <a:pt x="26587" y="553719"/>
                  </a:lnTo>
                  <a:lnTo>
                    <a:pt x="5576" y="518159"/>
                  </a:lnTo>
                  <a:lnTo>
                    <a:pt x="0" y="487679"/>
                  </a:lnTo>
                  <a:lnTo>
                    <a:pt x="615" y="480059"/>
                  </a:lnTo>
                  <a:lnTo>
                    <a:pt x="2463" y="472439"/>
                  </a:lnTo>
                  <a:lnTo>
                    <a:pt x="4310" y="466089"/>
                  </a:lnTo>
                  <a:lnTo>
                    <a:pt x="9168" y="462279"/>
                  </a:lnTo>
                  <a:lnTo>
                    <a:pt x="14027" y="462279"/>
                  </a:lnTo>
                  <a:lnTo>
                    <a:pt x="14642" y="461009"/>
                  </a:lnTo>
                  <a:lnTo>
                    <a:pt x="14642" y="459739"/>
                  </a:lnTo>
                  <a:lnTo>
                    <a:pt x="15874" y="458469"/>
                  </a:lnTo>
                  <a:lnTo>
                    <a:pt x="19279" y="452119"/>
                  </a:lnTo>
                  <a:lnTo>
                    <a:pt x="21665" y="441959"/>
                  </a:lnTo>
                  <a:lnTo>
                    <a:pt x="23601" y="431799"/>
                  </a:lnTo>
                  <a:lnTo>
                    <a:pt x="25659" y="422909"/>
                  </a:lnTo>
                  <a:lnTo>
                    <a:pt x="29419" y="411479"/>
                  </a:lnTo>
                  <a:lnTo>
                    <a:pt x="33417" y="398779"/>
                  </a:lnTo>
                  <a:lnTo>
                    <a:pt x="37658" y="387349"/>
                  </a:lnTo>
                  <a:lnTo>
                    <a:pt x="42149" y="374649"/>
                  </a:lnTo>
                  <a:lnTo>
                    <a:pt x="53132" y="347979"/>
                  </a:lnTo>
                  <a:lnTo>
                    <a:pt x="64114" y="322579"/>
                  </a:lnTo>
                  <a:lnTo>
                    <a:pt x="63498" y="317499"/>
                  </a:lnTo>
                  <a:lnTo>
                    <a:pt x="65346" y="313689"/>
                  </a:lnTo>
                  <a:lnTo>
                    <a:pt x="68356" y="311149"/>
                  </a:lnTo>
                  <a:lnTo>
                    <a:pt x="72395" y="300989"/>
                  </a:lnTo>
                  <a:lnTo>
                    <a:pt x="76242" y="290829"/>
                  </a:lnTo>
                  <a:lnTo>
                    <a:pt x="79961" y="280669"/>
                  </a:lnTo>
                  <a:lnTo>
                    <a:pt x="83615" y="269239"/>
                  </a:lnTo>
                  <a:lnTo>
                    <a:pt x="85531" y="264159"/>
                  </a:lnTo>
                  <a:lnTo>
                    <a:pt x="89226" y="262889"/>
                  </a:lnTo>
                  <a:lnTo>
                    <a:pt x="96479" y="262889"/>
                  </a:lnTo>
                  <a:lnTo>
                    <a:pt x="96479" y="260349"/>
                  </a:lnTo>
                  <a:lnTo>
                    <a:pt x="97095" y="257809"/>
                  </a:lnTo>
                  <a:lnTo>
                    <a:pt x="98874" y="256539"/>
                  </a:lnTo>
                  <a:lnTo>
                    <a:pt x="133301" y="213359"/>
                  </a:lnTo>
                  <a:lnTo>
                    <a:pt x="170240" y="175259"/>
                  </a:lnTo>
                  <a:lnTo>
                    <a:pt x="209059" y="138429"/>
                  </a:lnTo>
                  <a:lnTo>
                    <a:pt x="249127" y="104139"/>
                  </a:lnTo>
                  <a:lnTo>
                    <a:pt x="289814" y="69849"/>
                  </a:lnTo>
                  <a:lnTo>
                    <a:pt x="330490" y="36829"/>
                  </a:lnTo>
                  <a:lnTo>
                    <a:pt x="370522" y="1269"/>
                  </a:lnTo>
                  <a:lnTo>
                    <a:pt x="372301" y="0"/>
                  </a:lnTo>
                  <a:lnTo>
                    <a:pt x="379349" y="0"/>
                  </a:lnTo>
                  <a:lnTo>
                    <a:pt x="382428" y="1269"/>
                  </a:lnTo>
                  <a:lnTo>
                    <a:pt x="384549" y="2539"/>
                  </a:lnTo>
                  <a:lnTo>
                    <a:pt x="405854" y="33019"/>
                  </a:lnTo>
                  <a:lnTo>
                    <a:pt x="405766" y="38099"/>
                  </a:lnTo>
                  <a:lnTo>
                    <a:pt x="368127" y="38099"/>
                  </a:lnTo>
                  <a:lnTo>
                    <a:pt x="363200" y="41909"/>
                  </a:lnTo>
                  <a:lnTo>
                    <a:pt x="357726" y="46989"/>
                  </a:lnTo>
                  <a:lnTo>
                    <a:pt x="352253" y="50799"/>
                  </a:lnTo>
                  <a:lnTo>
                    <a:pt x="346710" y="55879"/>
                  </a:lnTo>
                  <a:lnTo>
                    <a:pt x="341235" y="59689"/>
                  </a:lnTo>
                  <a:lnTo>
                    <a:pt x="336378" y="64769"/>
                  </a:lnTo>
                  <a:lnTo>
                    <a:pt x="245257" y="139699"/>
                  </a:lnTo>
                  <a:lnTo>
                    <a:pt x="222176" y="160019"/>
                  </a:lnTo>
                  <a:lnTo>
                    <a:pt x="199557" y="181609"/>
                  </a:lnTo>
                  <a:lnTo>
                    <a:pt x="177631" y="203199"/>
                  </a:lnTo>
                  <a:lnTo>
                    <a:pt x="200530" y="214629"/>
                  </a:lnTo>
                  <a:lnTo>
                    <a:pt x="212551" y="222249"/>
                  </a:lnTo>
                  <a:lnTo>
                    <a:pt x="159362" y="222249"/>
                  </a:lnTo>
                  <a:lnTo>
                    <a:pt x="141024" y="242569"/>
                  </a:lnTo>
                  <a:lnTo>
                    <a:pt x="136166" y="248919"/>
                  </a:lnTo>
                  <a:lnTo>
                    <a:pt x="131855" y="253999"/>
                  </a:lnTo>
                  <a:lnTo>
                    <a:pt x="127613" y="259079"/>
                  </a:lnTo>
                  <a:lnTo>
                    <a:pt x="143942" y="270509"/>
                  </a:lnTo>
                  <a:lnTo>
                    <a:pt x="153302" y="276859"/>
                  </a:lnTo>
                  <a:lnTo>
                    <a:pt x="105579" y="276859"/>
                  </a:lnTo>
                  <a:lnTo>
                    <a:pt x="105579" y="279399"/>
                  </a:lnTo>
                  <a:lnTo>
                    <a:pt x="105032" y="280669"/>
                  </a:lnTo>
                  <a:lnTo>
                    <a:pt x="104416" y="281939"/>
                  </a:lnTo>
                  <a:lnTo>
                    <a:pt x="104416" y="283209"/>
                  </a:lnTo>
                  <a:lnTo>
                    <a:pt x="103800" y="283209"/>
                  </a:lnTo>
                  <a:lnTo>
                    <a:pt x="100838" y="292099"/>
                  </a:lnTo>
                  <a:lnTo>
                    <a:pt x="97599" y="300989"/>
                  </a:lnTo>
                  <a:lnTo>
                    <a:pt x="90936" y="317499"/>
                  </a:lnTo>
                  <a:lnTo>
                    <a:pt x="99207" y="325119"/>
                  </a:lnTo>
                  <a:lnTo>
                    <a:pt x="107529" y="331469"/>
                  </a:lnTo>
                  <a:lnTo>
                    <a:pt x="115954" y="339089"/>
                  </a:lnTo>
                  <a:lnTo>
                    <a:pt x="119386" y="341629"/>
                  </a:lnTo>
                  <a:lnTo>
                    <a:pt x="81220" y="341629"/>
                  </a:lnTo>
                  <a:lnTo>
                    <a:pt x="75373" y="355599"/>
                  </a:lnTo>
                  <a:lnTo>
                    <a:pt x="58640" y="397509"/>
                  </a:lnTo>
                  <a:lnTo>
                    <a:pt x="50061" y="430529"/>
                  </a:lnTo>
                  <a:lnTo>
                    <a:pt x="45563" y="448309"/>
                  </a:lnTo>
                  <a:lnTo>
                    <a:pt x="39686" y="464819"/>
                  </a:lnTo>
                  <a:lnTo>
                    <a:pt x="60757" y="481329"/>
                  </a:lnTo>
                  <a:lnTo>
                    <a:pt x="64089" y="483869"/>
                  </a:lnTo>
                  <a:lnTo>
                    <a:pt x="24428" y="483869"/>
                  </a:lnTo>
                  <a:lnTo>
                    <a:pt x="28481" y="510539"/>
                  </a:lnTo>
                  <a:lnTo>
                    <a:pt x="42945" y="534669"/>
                  </a:lnTo>
                  <a:lnTo>
                    <a:pt x="63734" y="553719"/>
                  </a:lnTo>
                  <a:lnTo>
                    <a:pt x="86763" y="560069"/>
                  </a:lnTo>
                  <a:lnTo>
                    <a:pt x="132471" y="560069"/>
                  </a:lnTo>
                  <a:lnTo>
                    <a:pt x="132471" y="561339"/>
                  </a:lnTo>
                  <a:lnTo>
                    <a:pt x="128775" y="565149"/>
                  </a:lnTo>
                  <a:lnTo>
                    <a:pt x="126996" y="567689"/>
                  </a:lnTo>
                  <a:lnTo>
                    <a:pt x="118661" y="576579"/>
                  </a:lnTo>
                  <a:lnTo>
                    <a:pt x="109480" y="581659"/>
                  </a:lnTo>
                  <a:lnTo>
                    <a:pt x="99630" y="585469"/>
                  </a:lnTo>
                  <a:lnTo>
                    <a:pt x="89294" y="586739"/>
                  </a:lnTo>
                  <a:close/>
                </a:path>
                <a:path w="626109" h="716280">
                  <a:moveTo>
                    <a:pt x="318600" y="287019"/>
                  </a:moveTo>
                  <a:lnTo>
                    <a:pt x="295460" y="287019"/>
                  </a:lnTo>
                  <a:lnTo>
                    <a:pt x="299018" y="279399"/>
                  </a:lnTo>
                  <a:lnTo>
                    <a:pt x="305928" y="264159"/>
                  </a:lnTo>
                  <a:lnTo>
                    <a:pt x="309486" y="256539"/>
                  </a:lnTo>
                  <a:lnTo>
                    <a:pt x="325961" y="217169"/>
                  </a:lnTo>
                  <a:lnTo>
                    <a:pt x="340543" y="176529"/>
                  </a:lnTo>
                  <a:lnTo>
                    <a:pt x="354548" y="137159"/>
                  </a:lnTo>
                  <a:lnTo>
                    <a:pt x="369290" y="97789"/>
                  </a:lnTo>
                  <a:lnTo>
                    <a:pt x="371964" y="91439"/>
                  </a:lnTo>
                  <a:lnTo>
                    <a:pt x="374516" y="85089"/>
                  </a:lnTo>
                  <a:lnTo>
                    <a:pt x="379691" y="72389"/>
                  </a:lnTo>
                  <a:lnTo>
                    <a:pt x="383792" y="54609"/>
                  </a:lnTo>
                  <a:lnTo>
                    <a:pt x="380067" y="46989"/>
                  </a:lnTo>
                  <a:lnTo>
                    <a:pt x="373263" y="43179"/>
                  </a:lnTo>
                  <a:lnTo>
                    <a:pt x="368127" y="38099"/>
                  </a:lnTo>
                  <a:lnTo>
                    <a:pt x="405766" y="38099"/>
                  </a:lnTo>
                  <a:lnTo>
                    <a:pt x="405239" y="68579"/>
                  </a:lnTo>
                  <a:lnTo>
                    <a:pt x="393065" y="105409"/>
                  </a:lnTo>
                  <a:lnTo>
                    <a:pt x="363238" y="185419"/>
                  </a:lnTo>
                  <a:lnTo>
                    <a:pt x="343827" y="229869"/>
                  </a:lnTo>
                  <a:lnTo>
                    <a:pt x="323737" y="274319"/>
                  </a:lnTo>
                  <a:lnTo>
                    <a:pt x="318600" y="287019"/>
                  </a:lnTo>
                  <a:close/>
                </a:path>
                <a:path w="626109" h="716280">
                  <a:moveTo>
                    <a:pt x="293016" y="358139"/>
                  </a:moveTo>
                  <a:lnTo>
                    <a:pt x="268568" y="358139"/>
                  </a:lnTo>
                  <a:lnTo>
                    <a:pt x="272107" y="346709"/>
                  </a:lnTo>
                  <a:lnTo>
                    <a:pt x="276146" y="334009"/>
                  </a:lnTo>
                  <a:lnTo>
                    <a:pt x="280519" y="322579"/>
                  </a:lnTo>
                  <a:lnTo>
                    <a:pt x="285059" y="311149"/>
                  </a:lnTo>
                  <a:lnTo>
                    <a:pt x="255979" y="284479"/>
                  </a:lnTo>
                  <a:lnTo>
                    <a:pt x="225418" y="261619"/>
                  </a:lnTo>
                  <a:lnTo>
                    <a:pt x="193253" y="240029"/>
                  </a:lnTo>
                  <a:lnTo>
                    <a:pt x="159362" y="222249"/>
                  </a:lnTo>
                  <a:lnTo>
                    <a:pt x="212551" y="222249"/>
                  </a:lnTo>
                  <a:lnTo>
                    <a:pt x="222569" y="228599"/>
                  </a:lnTo>
                  <a:lnTo>
                    <a:pt x="243813" y="243839"/>
                  </a:lnTo>
                  <a:lnTo>
                    <a:pt x="264326" y="259079"/>
                  </a:lnTo>
                  <a:lnTo>
                    <a:pt x="272462" y="266699"/>
                  </a:lnTo>
                  <a:lnTo>
                    <a:pt x="280355" y="273049"/>
                  </a:lnTo>
                  <a:lnTo>
                    <a:pt x="288016" y="279399"/>
                  </a:lnTo>
                  <a:lnTo>
                    <a:pt x="295460" y="287019"/>
                  </a:lnTo>
                  <a:lnTo>
                    <a:pt x="318600" y="287019"/>
                  </a:lnTo>
                  <a:lnTo>
                    <a:pt x="305244" y="320039"/>
                  </a:lnTo>
                  <a:lnTo>
                    <a:pt x="303396" y="323849"/>
                  </a:lnTo>
                  <a:lnTo>
                    <a:pt x="302781" y="326389"/>
                  </a:lnTo>
                  <a:lnTo>
                    <a:pt x="305860" y="328929"/>
                  </a:lnTo>
                  <a:lnTo>
                    <a:pt x="308255" y="330199"/>
                  </a:lnTo>
                  <a:lnTo>
                    <a:pt x="311334" y="331469"/>
                  </a:lnTo>
                  <a:lnTo>
                    <a:pt x="328962" y="342899"/>
                  </a:lnTo>
                  <a:lnTo>
                    <a:pt x="340978" y="351789"/>
                  </a:lnTo>
                  <a:lnTo>
                    <a:pt x="294843" y="351789"/>
                  </a:lnTo>
                  <a:lnTo>
                    <a:pt x="293016" y="358139"/>
                  </a:lnTo>
                  <a:close/>
                </a:path>
                <a:path w="626109" h="716280">
                  <a:moveTo>
                    <a:pt x="109274" y="278129"/>
                  </a:moveTo>
                  <a:lnTo>
                    <a:pt x="106196" y="278129"/>
                  </a:lnTo>
                  <a:lnTo>
                    <a:pt x="105579" y="276859"/>
                  </a:lnTo>
                  <a:lnTo>
                    <a:pt x="109890" y="276859"/>
                  </a:lnTo>
                  <a:lnTo>
                    <a:pt x="109274" y="278129"/>
                  </a:lnTo>
                  <a:close/>
                </a:path>
                <a:path w="626109" h="716280">
                  <a:moveTo>
                    <a:pt x="290717" y="424179"/>
                  </a:moveTo>
                  <a:lnTo>
                    <a:pt x="231960" y="424179"/>
                  </a:lnTo>
                  <a:lnTo>
                    <a:pt x="232577" y="422909"/>
                  </a:lnTo>
                  <a:lnTo>
                    <a:pt x="235040" y="420369"/>
                  </a:lnTo>
                  <a:lnTo>
                    <a:pt x="241896" y="414019"/>
                  </a:lnTo>
                  <a:lnTo>
                    <a:pt x="248682" y="406399"/>
                  </a:lnTo>
                  <a:lnTo>
                    <a:pt x="255353" y="398779"/>
                  </a:lnTo>
                  <a:lnTo>
                    <a:pt x="261863" y="391159"/>
                  </a:lnTo>
                  <a:lnTo>
                    <a:pt x="262479" y="387349"/>
                  </a:lnTo>
                  <a:lnTo>
                    <a:pt x="242110" y="369569"/>
                  </a:lnTo>
                  <a:lnTo>
                    <a:pt x="222133" y="351789"/>
                  </a:lnTo>
                  <a:lnTo>
                    <a:pt x="201117" y="334009"/>
                  </a:lnTo>
                  <a:lnTo>
                    <a:pt x="177631" y="320039"/>
                  </a:lnTo>
                  <a:lnTo>
                    <a:pt x="162754" y="312419"/>
                  </a:lnTo>
                  <a:lnTo>
                    <a:pt x="148268" y="303529"/>
                  </a:lnTo>
                  <a:lnTo>
                    <a:pt x="134129" y="294639"/>
                  </a:lnTo>
                  <a:lnTo>
                    <a:pt x="120291" y="284479"/>
                  </a:lnTo>
                  <a:lnTo>
                    <a:pt x="116596" y="281939"/>
                  </a:lnTo>
                  <a:lnTo>
                    <a:pt x="113517" y="280669"/>
                  </a:lnTo>
                  <a:lnTo>
                    <a:pt x="109890" y="276859"/>
                  </a:lnTo>
                  <a:lnTo>
                    <a:pt x="153302" y="276859"/>
                  </a:lnTo>
                  <a:lnTo>
                    <a:pt x="160790" y="281939"/>
                  </a:lnTo>
                  <a:lnTo>
                    <a:pt x="177985" y="290829"/>
                  </a:lnTo>
                  <a:lnTo>
                    <a:pt x="195354" y="300989"/>
                  </a:lnTo>
                  <a:lnTo>
                    <a:pt x="209919" y="308609"/>
                  </a:lnTo>
                  <a:lnTo>
                    <a:pt x="217052" y="312419"/>
                  </a:lnTo>
                  <a:lnTo>
                    <a:pt x="224024" y="317499"/>
                  </a:lnTo>
                  <a:lnTo>
                    <a:pt x="235968" y="326389"/>
                  </a:lnTo>
                  <a:lnTo>
                    <a:pt x="247220" y="336549"/>
                  </a:lnTo>
                  <a:lnTo>
                    <a:pt x="258009" y="347979"/>
                  </a:lnTo>
                  <a:lnTo>
                    <a:pt x="268568" y="358139"/>
                  </a:lnTo>
                  <a:lnTo>
                    <a:pt x="293016" y="358139"/>
                  </a:lnTo>
                  <a:lnTo>
                    <a:pt x="291260" y="364489"/>
                  </a:lnTo>
                  <a:lnTo>
                    <a:pt x="289619" y="370839"/>
                  </a:lnTo>
                  <a:lnTo>
                    <a:pt x="288138" y="378459"/>
                  </a:lnTo>
                  <a:lnTo>
                    <a:pt x="289370" y="379729"/>
                  </a:lnTo>
                  <a:lnTo>
                    <a:pt x="289370" y="387349"/>
                  </a:lnTo>
                  <a:lnTo>
                    <a:pt x="288138" y="389889"/>
                  </a:lnTo>
                  <a:lnTo>
                    <a:pt x="285674" y="393699"/>
                  </a:lnTo>
                  <a:lnTo>
                    <a:pt x="285059" y="394969"/>
                  </a:lnTo>
                  <a:lnTo>
                    <a:pt x="285059" y="397509"/>
                  </a:lnTo>
                  <a:lnTo>
                    <a:pt x="283827" y="401319"/>
                  </a:lnTo>
                  <a:lnTo>
                    <a:pt x="283280" y="405129"/>
                  </a:lnTo>
                  <a:lnTo>
                    <a:pt x="281432" y="407669"/>
                  </a:lnTo>
                  <a:lnTo>
                    <a:pt x="279585" y="408939"/>
                  </a:lnTo>
                  <a:lnTo>
                    <a:pt x="278354" y="410209"/>
                  </a:lnTo>
                  <a:lnTo>
                    <a:pt x="277121" y="410209"/>
                  </a:lnTo>
                  <a:lnTo>
                    <a:pt x="276506" y="411479"/>
                  </a:lnTo>
                  <a:lnTo>
                    <a:pt x="276506" y="412749"/>
                  </a:lnTo>
                  <a:lnTo>
                    <a:pt x="290717" y="424179"/>
                  </a:lnTo>
                  <a:close/>
                </a:path>
                <a:path w="626109" h="716280">
                  <a:moveTo>
                    <a:pt x="156643" y="530859"/>
                  </a:moveTo>
                  <a:lnTo>
                    <a:pt x="125149" y="530859"/>
                  </a:lnTo>
                  <a:lnTo>
                    <a:pt x="145767" y="506729"/>
                  </a:lnTo>
                  <a:lnTo>
                    <a:pt x="167804" y="483869"/>
                  </a:lnTo>
                  <a:lnTo>
                    <a:pt x="190648" y="463549"/>
                  </a:lnTo>
                  <a:lnTo>
                    <a:pt x="213691" y="441959"/>
                  </a:lnTo>
                  <a:lnTo>
                    <a:pt x="146044" y="393699"/>
                  </a:lnTo>
                  <a:lnTo>
                    <a:pt x="113051" y="368299"/>
                  </a:lnTo>
                  <a:lnTo>
                    <a:pt x="81220" y="341629"/>
                  </a:lnTo>
                  <a:lnTo>
                    <a:pt x="119386" y="341629"/>
                  </a:lnTo>
                  <a:lnTo>
                    <a:pt x="124533" y="345439"/>
                  </a:lnTo>
                  <a:lnTo>
                    <a:pt x="150951" y="365759"/>
                  </a:lnTo>
                  <a:lnTo>
                    <a:pt x="177811" y="386079"/>
                  </a:lnTo>
                  <a:lnTo>
                    <a:pt x="231960" y="424179"/>
                  </a:lnTo>
                  <a:lnTo>
                    <a:pt x="290717" y="424179"/>
                  </a:lnTo>
                  <a:lnTo>
                    <a:pt x="298613" y="430529"/>
                  </a:lnTo>
                  <a:lnTo>
                    <a:pt x="260084" y="430529"/>
                  </a:lnTo>
                  <a:lnTo>
                    <a:pt x="256389" y="434339"/>
                  </a:lnTo>
                  <a:lnTo>
                    <a:pt x="252693" y="436879"/>
                  </a:lnTo>
                  <a:lnTo>
                    <a:pt x="249683" y="440689"/>
                  </a:lnTo>
                  <a:lnTo>
                    <a:pt x="250778" y="448309"/>
                  </a:lnTo>
                  <a:lnTo>
                    <a:pt x="245589" y="454659"/>
                  </a:lnTo>
                  <a:lnTo>
                    <a:pt x="234424" y="454659"/>
                  </a:lnTo>
                  <a:lnTo>
                    <a:pt x="208217" y="480059"/>
                  </a:lnTo>
                  <a:lnTo>
                    <a:pt x="182370" y="504189"/>
                  </a:lnTo>
                  <a:lnTo>
                    <a:pt x="157677" y="529589"/>
                  </a:lnTo>
                  <a:lnTo>
                    <a:pt x="156643" y="530859"/>
                  </a:lnTo>
                  <a:close/>
                </a:path>
                <a:path w="626109" h="716280">
                  <a:moveTo>
                    <a:pt x="625999" y="613409"/>
                  </a:moveTo>
                  <a:lnTo>
                    <a:pt x="579573" y="586739"/>
                  </a:lnTo>
                  <a:lnTo>
                    <a:pt x="546627" y="566419"/>
                  </a:lnTo>
                  <a:lnTo>
                    <a:pt x="500964" y="530859"/>
                  </a:lnTo>
                  <a:lnTo>
                    <a:pt x="472398" y="505459"/>
                  </a:lnTo>
                  <a:lnTo>
                    <a:pt x="444178" y="478789"/>
                  </a:lnTo>
                  <a:lnTo>
                    <a:pt x="415682" y="453389"/>
                  </a:lnTo>
                  <a:lnTo>
                    <a:pt x="386669" y="426719"/>
                  </a:lnTo>
                  <a:lnTo>
                    <a:pt x="357547" y="398779"/>
                  </a:lnTo>
                  <a:lnTo>
                    <a:pt x="327282" y="373379"/>
                  </a:lnTo>
                  <a:lnTo>
                    <a:pt x="294843" y="351789"/>
                  </a:lnTo>
                  <a:lnTo>
                    <a:pt x="340978" y="351789"/>
                  </a:lnTo>
                  <a:lnTo>
                    <a:pt x="379075" y="382269"/>
                  </a:lnTo>
                  <a:lnTo>
                    <a:pt x="419454" y="421639"/>
                  </a:lnTo>
                  <a:lnTo>
                    <a:pt x="439089" y="440689"/>
                  </a:lnTo>
                  <a:lnTo>
                    <a:pt x="496713" y="492759"/>
                  </a:lnTo>
                  <a:lnTo>
                    <a:pt x="535735" y="523239"/>
                  </a:lnTo>
                  <a:lnTo>
                    <a:pt x="575782" y="551179"/>
                  </a:lnTo>
                  <a:lnTo>
                    <a:pt x="617126" y="577849"/>
                  </a:lnTo>
                  <a:lnTo>
                    <a:pt x="625999" y="582929"/>
                  </a:lnTo>
                  <a:lnTo>
                    <a:pt x="625999" y="613409"/>
                  </a:lnTo>
                  <a:close/>
                </a:path>
                <a:path w="626109" h="716280">
                  <a:moveTo>
                    <a:pt x="625999" y="716279"/>
                  </a:moveTo>
                  <a:lnTo>
                    <a:pt x="560172" y="666749"/>
                  </a:lnTo>
                  <a:lnTo>
                    <a:pt x="483163" y="605789"/>
                  </a:lnTo>
                  <a:lnTo>
                    <a:pt x="445653" y="575309"/>
                  </a:lnTo>
                  <a:lnTo>
                    <a:pt x="432352" y="563879"/>
                  </a:lnTo>
                  <a:lnTo>
                    <a:pt x="418993" y="553719"/>
                  </a:lnTo>
                  <a:lnTo>
                    <a:pt x="405518" y="542289"/>
                  </a:lnTo>
                  <a:lnTo>
                    <a:pt x="391871" y="532129"/>
                  </a:lnTo>
                  <a:lnTo>
                    <a:pt x="325661" y="483869"/>
                  </a:lnTo>
                  <a:lnTo>
                    <a:pt x="293002" y="458469"/>
                  </a:lnTo>
                  <a:lnTo>
                    <a:pt x="261247" y="433069"/>
                  </a:lnTo>
                  <a:lnTo>
                    <a:pt x="260084" y="430529"/>
                  </a:lnTo>
                  <a:lnTo>
                    <a:pt x="298613" y="430529"/>
                  </a:lnTo>
                  <a:lnTo>
                    <a:pt x="308087" y="438149"/>
                  </a:lnTo>
                  <a:lnTo>
                    <a:pt x="340919" y="462279"/>
                  </a:lnTo>
                  <a:lnTo>
                    <a:pt x="374201" y="485139"/>
                  </a:lnTo>
                  <a:lnTo>
                    <a:pt x="407129" y="509269"/>
                  </a:lnTo>
                  <a:lnTo>
                    <a:pt x="407745" y="510539"/>
                  </a:lnTo>
                  <a:lnTo>
                    <a:pt x="408977" y="510539"/>
                  </a:lnTo>
                  <a:lnTo>
                    <a:pt x="409592" y="511809"/>
                  </a:lnTo>
                  <a:lnTo>
                    <a:pt x="427931" y="525779"/>
                  </a:lnTo>
                  <a:lnTo>
                    <a:pt x="432960" y="530859"/>
                  </a:lnTo>
                  <a:lnTo>
                    <a:pt x="437989" y="534669"/>
                  </a:lnTo>
                  <a:lnTo>
                    <a:pt x="443018" y="539749"/>
                  </a:lnTo>
                  <a:lnTo>
                    <a:pt x="448047" y="543559"/>
                  </a:lnTo>
                  <a:lnTo>
                    <a:pt x="477081" y="566419"/>
                  </a:lnTo>
                  <a:lnTo>
                    <a:pt x="506346" y="590549"/>
                  </a:lnTo>
                  <a:lnTo>
                    <a:pt x="535610" y="613409"/>
                  </a:lnTo>
                  <a:lnTo>
                    <a:pt x="599717" y="664209"/>
                  </a:lnTo>
                  <a:lnTo>
                    <a:pt x="625999" y="684529"/>
                  </a:lnTo>
                  <a:lnTo>
                    <a:pt x="625999" y="716279"/>
                  </a:lnTo>
                  <a:close/>
                </a:path>
                <a:path w="626109" h="716280">
                  <a:moveTo>
                    <a:pt x="244551" y="455929"/>
                  </a:moveTo>
                  <a:lnTo>
                    <a:pt x="235314" y="455929"/>
                  </a:lnTo>
                  <a:lnTo>
                    <a:pt x="234424" y="454659"/>
                  </a:lnTo>
                  <a:lnTo>
                    <a:pt x="245589" y="454659"/>
                  </a:lnTo>
                  <a:lnTo>
                    <a:pt x="244551" y="455929"/>
                  </a:lnTo>
                  <a:close/>
                </a:path>
                <a:path w="626109" h="716280">
                  <a:moveTo>
                    <a:pt x="132471" y="560069"/>
                  </a:moveTo>
                  <a:lnTo>
                    <a:pt x="94905" y="560069"/>
                  </a:lnTo>
                  <a:lnTo>
                    <a:pt x="102706" y="557529"/>
                  </a:lnTo>
                  <a:lnTo>
                    <a:pt x="109274" y="549909"/>
                  </a:lnTo>
                  <a:lnTo>
                    <a:pt x="88531" y="533399"/>
                  </a:lnTo>
                  <a:lnTo>
                    <a:pt x="67056" y="516889"/>
                  </a:lnTo>
                  <a:lnTo>
                    <a:pt x="45479" y="501649"/>
                  </a:lnTo>
                  <a:lnTo>
                    <a:pt x="24428" y="483869"/>
                  </a:lnTo>
                  <a:lnTo>
                    <a:pt x="64089" y="483869"/>
                  </a:lnTo>
                  <a:lnTo>
                    <a:pt x="104078" y="514349"/>
                  </a:lnTo>
                  <a:lnTo>
                    <a:pt x="125149" y="530859"/>
                  </a:lnTo>
                  <a:lnTo>
                    <a:pt x="156643" y="530859"/>
                  </a:lnTo>
                  <a:lnTo>
                    <a:pt x="134934" y="557529"/>
                  </a:lnTo>
                  <a:lnTo>
                    <a:pt x="132471" y="56006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4558" y="292265"/>
            <a:ext cx="496769" cy="6365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3024" y="488529"/>
            <a:ext cx="33197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Table</a:t>
            </a:r>
            <a:r>
              <a:rPr spc="-290" dirty="0"/>
              <a:t> of </a:t>
            </a:r>
            <a:r>
              <a:rPr spc="-325" dirty="0"/>
              <a:t>Contents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1640" y="1325780"/>
            <a:ext cx="1372870" cy="9455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525"/>
              </a:spcBef>
            </a:pPr>
            <a:r>
              <a:rPr sz="3000" spc="-360" dirty="0">
                <a:solidFill>
                  <a:srgbClr val="E17F86"/>
                </a:solidFill>
                <a:latin typeface="Trebuchet MS"/>
                <a:cs typeface="Trebuchet MS"/>
              </a:rPr>
              <a:t>01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2400" spc="-220" dirty="0">
                <a:solidFill>
                  <a:srgbClr val="3C557D"/>
                </a:solidFill>
                <a:latin typeface="Trebuchet MS"/>
                <a:cs typeface="Trebuchet MS"/>
              </a:rPr>
              <a:t>Introduction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8001" y="1325782"/>
            <a:ext cx="1048385" cy="9455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3000" spc="-200" dirty="0">
                <a:solidFill>
                  <a:srgbClr val="E17F86"/>
                </a:solidFill>
                <a:latin typeface="Trebuchet MS"/>
                <a:cs typeface="Trebuchet MS"/>
              </a:rPr>
              <a:t>02</a:t>
            </a:r>
            <a:endParaRPr sz="3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2400" spc="-270" dirty="0">
                <a:solidFill>
                  <a:srgbClr val="3C557D"/>
                </a:solidFill>
                <a:latin typeface="Trebuchet MS"/>
                <a:cs typeface="Trebuchet MS"/>
              </a:rPr>
              <a:t>Objective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6465" y="1054637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23385C"/>
                </a:solidFill>
                <a:latin typeface="Trebuchet MS"/>
                <a:cs typeface="Trebuchet MS"/>
              </a:rPr>
              <a:t>He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9012" y="1195393"/>
            <a:ext cx="2199640" cy="151130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550"/>
              </a:spcBef>
            </a:pPr>
            <a:r>
              <a:rPr sz="3000" spc="-229" dirty="0">
                <a:solidFill>
                  <a:srgbClr val="E17F86"/>
                </a:solidFill>
                <a:latin typeface="Trebuchet MS"/>
                <a:cs typeface="Trebuchet MS"/>
              </a:rPr>
              <a:t>03</a:t>
            </a:r>
            <a:endParaRPr sz="3000">
              <a:latin typeface="Trebuchet MS"/>
              <a:cs typeface="Trebuchet MS"/>
            </a:endParaRPr>
          </a:p>
          <a:p>
            <a:pPr marL="12700" marR="5080" indent="13970">
              <a:lnSpc>
                <a:spcPct val="100499"/>
              </a:lnSpc>
              <a:spcBef>
                <a:spcPts val="1100"/>
              </a:spcBef>
            </a:pPr>
            <a:r>
              <a:rPr sz="2300" spc="-190" dirty="0">
                <a:solidFill>
                  <a:srgbClr val="3C557D"/>
                </a:solidFill>
                <a:latin typeface="Trebuchet MS"/>
                <a:cs typeface="Trebuchet MS"/>
              </a:rPr>
              <a:t>Architectural</a:t>
            </a:r>
            <a:r>
              <a:rPr sz="2300" spc="-165" dirty="0">
                <a:solidFill>
                  <a:srgbClr val="3C557D"/>
                </a:solidFill>
                <a:latin typeface="Trebuchet MS"/>
                <a:cs typeface="Trebuchet MS"/>
              </a:rPr>
              <a:t> </a:t>
            </a:r>
            <a:r>
              <a:rPr sz="2300" spc="-195" dirty="0">
                <a:solidFill>
                  <a:srgbClr val="3C557D"/>
                </a:solidFill>
                <a:latin typeface="Trebuchet MS"/>
                <a:cs typeface="Trebuchet MS"/>
              </a:rPr>
              <a:t>design  </a:t>
            </a:r>
            <a:r>
              <a:rPr sz="2300" spc="-114" dirty="0">
                <a:solidFill>
                  <a:srgbClr val="3C557D"/>
                </a:solidFill>
                <a:latin typeface="Trebuchet MS"/>
                <a:cs typeface="Trebuchet MS"/>
              </a:rPr>
              <a:t>for</a:t>
            </a:r>
            <a:r>
              <a:rPr sz="2300" spc="-165" dirty="0">
                <a:solidFill>
                  <a:srgbClr val="3C557D"/>
                </a:solidFill>
                <a:latin typeface="Trebuchet MS"/>
                <a:cs typeface="Trebuchet MS"/>
              </a:rPr>
              <a:t> </a:t>
            </a:r>
            <a:r>
              <a:rPr sz="2300" spc="-250" dirty="0">
                <a:solidFill>
                  <a:srgbClr val="3C557D"/>
                </a:solidFill>
                <a:latin typeface="Trebuchet MS"/>
                <a:cs typeface="Trebuchet MS"/>
              </a:rPr>
              <a:t>proposed</a:t>
            </a:r>
            <a:r>
              <a:rPr sz="2300" spc="-165" dirty="0">
                <a:solidFill>
                  <a:srgbClr val="3C557D"/>
                </a:solidFill>
                <a:latin typeface="Trebuchet MS"/>
                <a:cs typeface="Trebuchet MS"/>
              </a:rPr>
              <a:t> </a:t>
            </a:r>
            <a:r>
              <a:rPr sz="2300" spc="-180" dirty="0">
                <a:solidFill>
                  <a:srgbClr val="3C557D"/>
                </a:solidFill>
                <a:latin typeface="Trebuchet MS"/>
                <a:cs typeface="Trebuchet MS"/>
              </a:rPr>
              <a:t>system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5727" y="3100737"/>
            <a:ext cx="1257300" cy="9677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3000" spc="-340" dirty="0">
                <a:solidFill>
                  <a:srgbClr val="E17F86"/>
                </a:solidFill>
                <a:latin typeface="Trebuchet MS"/>
                <a:cs typeface="Trebuchet MS"/>
              </a:rPr>
              <a:t>04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2400" spc="-180" dirty="0">
                <a:solidFill>
                  <a:srgbClr val="3C557D"/>
                </a:solidFill>
                <a:latin typeface="Trebuchet MS"/>
                <a:cs typeface="Trebuchet MS"/>
              </a:rPr>
              <a:t>Algorithms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0196" y="3100737"/>
            <a:ext cx="1804035" cy="9677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3000" spc="-270" dirty="0">
                <a:solidFill>
                  <a:srgbClr val="E17F86"/>
                </a:solidFill>
                <a:latin typeface="Trebuchet MS"/>
                <a:cs typeface="Trebuchet MS"/>
              </a:rPr>
              <a:t>05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2400" spc="-229" dirty="0">
                <a:solidFill>
                  <a:srgbClr val="3C557D"/>
                </a:solidFill>
                <a:latin typeface="Trebuchet MS"/>
                <a:cs typeface="Trebuchet MS"/>
              </a:rPr>
              <a:t>Application</a:t>
            </a:r>
            <a:r>
              <a:rPr sz="2400" spc="-175" dirty="0">
                <a:solidFill>
                  <a:srgbClr val="3C557D"/>
                </a:solidFill>
                <a:latin typeface="Trebuchet MS"/>
                <a:cs typeface="Trebuchet MS"/>
              </a:rPr>
              <a:t> </a:t>
            </a:r>
            <a:r>
              <a:rPr sz="2400" spc="-254" dirty="0">
                <a:solidFill>
                  <a:srgbClr val="3C557D"/>
                </a:solidFill>
                <a:latin typeface="Trebuchet MS"/>
                <a:cs typeface="Trebuchet MS"/>
              </a:rPr>
              <a:t>area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5987" y="3100737"/>
            <a:ext cx="1132205" cy="9677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75565" algn="ctr">
              <a:lnSpc>
                <a:spcPct val="100000"/>
              </a:lnSpc>
              <a:spcBef>
                <a:spcPts val="620"/>
              </a:spcBef>
            </a:pPr>
            <a:r>
              <a:rPr sz="3000" spc="-305" dirty="0">
                <a:solidFill>
                  <a:srgbClr val="E17F86"/>
                </a:solidFill>
                <a:latin typeface="Trebuchet MS"/>
                <a:cs typeface="Trebuchet MS"/>
              </a:rPr>
              <a:t>06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2400" spc="-250" dirty="0">
                <a:solidFill>
                  <a:srgbClr val="3C557D"/>
                </a:solidFill>
                <a:latin typeface="Trebuchet MS"/>
                <a:cs typeface="Trebuchet MS"/>
              </a:rPr>
              <a:t>Reference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72541" y="1398868"/>
            <a:ext cx="759460" cy="474980"/>
          </a:xfrm>
          <a:custGeom>
            <a:avLst/>
            <a:gdLst/>
            <a:ahLst/>
            <a:cxnLst/>
            <a:rect l="l" t="t" r="r" b="b"/>
            <a:pathLst>
              <a:path w="759460" h="474980">
                <a:moveTo>
                  <a:pt x="337095" y="474710"/>
                </a:moveTo>
                <a:lnTo>
                  <a:pt x="330467" y="474710"/>
                </a:lnTo>
                <a:lnTo>
                  <a:pt x="282266" y="473411"/>
                </a:lnTo>
                <a:lnTo>
                  <a:pt x="233569" y="468718"/>
                </a:lnTo>
                <a:lnTo>
                  <a:pt x="185657" y="459439"/>
                </a:lnTo>
                <a:lnTo>
                  <a:pt x="139810" y="444379"/>
                </a:lnTo>
                <a:lnTo>
                  <a:pt x="97309" y="422345"/>
                </a:lnTo>
                <a:lnTo>
                  <a:pt x="63410" y="396774"/>
                </a:lnTo>
                <a:lnTo>
                  <a:pt x="33669" y="365978"/>
                </a:lnTo>
                <a:lnTo>
                  <a:pt x="11420" y="330522"/>
                </a:lnTo>
                <a:lnTo>
                  <a:pt x="0" y="290976"/>
                </a:lnTo>
                <a:lnTo>
                  <a:pt x="2743" y="247905"/>
                </a:lnTo>
                <a:lnTo>
                  <a:pt x="17809" y="204069"/>
                </a:lnTo>
                <a:lnTo>
                  <a:pt x="39773" y="164040"/>
                </a:lnTo>
                <a:lnTo>
                  <a:pt x="67753" y="128050"/>
                </a:lnTo>
                <a:lnTo>
                  <a:pt x="100870" y="96331"/>
                </a:lnTo>
                <a:lnTo>
                  <a:pt x="138243" y="69113"/>
                </a:lnTo>
                <a:lnTo>
                  <a:pt x="178991" y="46628"/>
                </a:lnTo>
                <a:lnTo>
                  <a:pt x="222234" y="29108"/>
                </a:lnTo>
                <a:lnTo>
                  <a:pt x="267091" y="16784"/>
                </a:lnTo>
                <a:lnTo>
                  <a:pt x="312680" y="9887"/>
                </a:lnTo>
                <a:lnTo>
                  <a:pt x="315166" y="4474"/>
                </a:lnTo>
                <a:lnTo>
                  <a:pt x="320579" y="0"/>
                </a:lnTo>
                <a:lnTo>
                  <a:pt x="328920" y="0"/>
                </a:lnTo>
                <a:lnTo>
                  <a:pt x="367092" y="474"/>
                </a:lnTo>
                <a:lnTo>
                  <a:pt x="409871" y="2066"/>
                </a:lnTo>
                <a:lnTo>
                  <a:pt x="455747" y="5400"/>
                </a:lnTo>
                <a:lnTo>
                  <a:pt x="503213" y="11100"/>
                </a:lnTo>
                <a:lnTo>
                  <a:pt x="550759" y="19792"/>
                </a:lnTo>
                <a:lnTo>
                  <a:pt x="596877" y="32099"/>
                </a:lnTo>
                <a:lnTo>
                  <a:pt x="608246" y="36456"/>
                </a:lnTo>
                <a:lnTo>
                  <a:pt x="326987" y="36456"/>
                </a:lnTo>
                <a:lnTo>
                  <a:pt x="280210" y="43261"/>
                </a:lnTo>
                <a:lnTo>
                  <a:pt x="234816" y="55223"/>
                </a:lnTo>
                <a:lnTo>
                  <a:pt x="191276" y="73089"/>
                </a:lnTo>
                <a:lnTo>
                  <a:pt x="150061" y="97604"/>
                </a:lnTo>
                <a:lnTo>
                  <a:pt x="111565" y="128334"/>
                </a:lnTo>
                <a:lnTo>
                  <a:pt x="76078" y="166133"/>
                </a:lnTo>
                <a:lnTo>
                  <a:pt x="48265" y="209204"/>
                </a:lnTo>
                <a:lnTo>
                  <a:pt x="32792" y="255749"/>
                </a:lnTo>
                <a:lnTo>
                  <a:pt x="34906" y="301456"/>
                </a:lnTo>
                <a:lnTo>
                  <a:pt x="54477" y="341113"/>
                </a:lnTo>
                <a:lnTo>
                  <a:pt x="86491" y="373984"/>
                </a:lnTo>
                <a:lnTo>
                  <a:pt x="125934" y="399337"/>
                </a:lnTo>
                <a:lnTo>
                  <a:pt x="167793" y="416435"/>
                </a:lnTo>
                <a:lnTo>
                  <a:pt x="205668" y="426236"/>
                </a:lnTo>
                <a:lnTo>
                  <a:pt x="244186" y="432827"/>
                </a:lnTo>
                <a:lnTo>
                  <a:pt x="283159" y="436538"/>
                </a:lnTo>
                <a:lnTo>
                  <a:pt x="322402" y="437701"/>
                </a:lnTo>
                <a:lnTo>
                  <a:pt x="560782" y="437701"/>
                </a:lnTo>
                <a:lnTo>
                  <a:pt x="523737" y="449461"/>
                </a:lnTo>
                <a:lnTo>
                  <a:pt x="478142" y="460273"/>
                </a:lnTo>
                <a:lnTo>
                  <a:pt x="433166" y="467886"/>
                </a:lnTo>
                <a:lnTo>
                  <a:pt x="390075" y="472557"/>
                </a:lnTo>
                <a:lnTo>
                  <a:pt x="350131" y="474545"/>
                </a:lnTo>
                <a:lnTo>
                  <a:pt x="337095" y="474710"/>
                </a:lnTo>
                <a:close/>
              </a:path>
              <a:path w="759460" h="474980">
                <a:moveTo>
                  <a:pt x="560782" y="437701"/>
                </a:moveTo>
                <a:lnTo>
                  <a:pt x="322402" y="437701"/>
                </a:lnTo>
                <a:lnTo>
                  <a:pt x="332295" y="437630"/>
                </a:lnTo>
                <a:lnTo>
                  <a:pt x="342177" y="437418"/>
                </a:lnTo>
                <a:lnTo>
                  <a:pt x="414015" y="432198"/>
                </a:lnTo>
                <a:lnTo>
                  <a:pt x="466130" y="424299"/>
                </a:lnTo>
                <a:lnTo>
                  <a:pt x="517397" y="411998"/>
                </a:lnTo>
                <a:lnTo>
                  <a:pt x="566914" y="394395"/>
                </a:lnTo>
                <a:lnTo>
                  <a:pt x="613780" y="370588"/>
                </a:lnTo>
                <a:lnTo>
                  <a:pt x="648160" y="346873"/>
                </a:lnTo>
                <a:lnTo>
                  <a:pt x="679955" y="317876"/>
                </a:lnTo>
                <a:lnTo>
                  <a:pt x="705055" y="283883"/>
                </a:lnTo>
                <a:lnTo>
                  <a:pt x="719350" y="245182"/>
                </a:lnTo>
                <a:lnTo>
                  <a:pt x="718731" y="202058"/>
                </a:lnTo>
                <a:lnTo>
                  <a:pt x="703142" y="158080"/>
                </a:lnTo>
                <a:lnTo>
                  <a:pt x="677666" y="122776"/>
                </a:lnTo>
                <a:lnTo>
                  <a:pt x="644060" y="95182"/>
                </a:lnTo>
                <a:lnTo>
                  <a:pt x="604084" y="74334"/>
                </a:lnTo>
                <a:lnTo>
                  <a:pt x="559495" y="59269"/>
                </a:lnTo>
                <a:lnTo>
                  <a:pt x="512053" y="49023"/>
                </a:lnTo>
                <a:lnTo>
                  <a:pt x="463516" y="42633"/>
                </a:lnTo>
                <a:lnTo>
                  <a:pt x="415643" y="39133"/>
                </a:lnTo>
                <a:lnTo>
                  <a:pt x="370191" y="37562"/>
                </a:lnTo>
                <a:lnTo>
                  <a:pt x="328920" y="36953"/>
                </a:lnTo>
                <a:lnTo>
                  <a:pt x="326987" y="36456"/>
                </a:lnTo>
                <a:lnTo>
                  <a:pt x="608246" y="36456"/>
                </a:lnTo>
                <a:lnTo>
                  <a:pt x="640059" y="48648"/>
                </a:lnTo>
                <a:lnTo>
                  <a:pt x="678794" y="70061"/>
                </a:lnTo>
                <a:lnTo>
                  <a:pt x="711576" y="96965"/>
                </a:lnTo>
                <a:lnTo>
                  <a:pt x="736895" y="129983"/>
                </a:lnTo>
                <a:lnTo>
                  <a:pt x="753243" y="169740"/>
                </a:lnTo>
                <a:lnTo>
                  <a:pt x="759110" y="216862"/>
                </a:lnTo>
                <a:lnTo>
                  <a:pt x="754066" y="262547"/>
                </a:lnTo>
                <a:lnTo>
                  <a:pt x="739529" y="302971"/>
                </a:lnTo>
                <a:lnTo>
                  <a:pt x="716763" y="338391"/>
                </a:lnTo>
                <a:lnTo>
                  <a:pt x="687031" y="369066"/>
                </a:lnTo>
                <a:lnTo>
                  <a:pt x="651599" y="395252"/>
                </a:lnTo>
                <a:lnTo>
                  <a:pt x="611729" y="417208"/>
                </a:lnTo>
                <a:lnTo>
                  <a:pt x="568687" y="435192"/>
                </a:lnTo>
                <a:lnTo>
                  <a:pt x="560782" y="437701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0416" y="1398868"/>
            <a:ext cx="759460" cy="474980"/>
          </a:xfrm>
          <a:custGeom>
            <a:avLst/>
            <a:gdLst/>
            <a:ahLst/>
            <a:cxnLst/>
            <a:rect l="l" t="t" r="r" b="b"/>
            <a:pathLst>
              <a:path w="759460" h="474980">
                <a:moveTo>
                  <a:pt x="337096" y="474710"/>
                </a:moveTo>
                <a:lnTo>
                  <a:pt x="330467" y="474710"/>
                </a:lnTo>
                <a:lnTo>
                  <a:pt x="282266" y="473411"/>
                </a:lnTo>
                <a:lnTo>
                  <a:pt x="233569" y="468718"/>
                </a:lnTo>
                <a:lnTo>
                  <a:pt x="185657" y="459439"/>
                </a:lnTo>
                <a:lnTo>
                  <a:pt x="139810" y="444379"/>
                </a:lnTo>
                <a:lnTo>
                  <a:pt x="97310" y="422345"/>
                </a:lnTo>
                <a:lnTo>
                  <a:pt x="63410" y="396774"/>
                </a:lnTo>
                <a:lnTo>
                  <a:pt x="33669" y="365978"/>
                </a:lnTo>
                <a:lnTo>
                  <a:pt x="11420" y="330522"/>
                </a:lnTo>
                <a:lnTo>
                  <a:pt x="0" y="290976"/>
                </a:lnTo>
                <a:lnTo>
                  <a:pt x="2743" y="247905"/>
                </a:lnTo>
                <a:lnTo>
                  <a:pt x="17809" y="204069"/>
                </a:lnTo>
                <a:lnTo>
                  <a:pt x="39773" y="164040"/>
                </a:lnTo>
                <a:lnTo>
                  <a:pt x="67753" y="128050"/>
                </a:lnTo>
                <a:lnTo>
                  <a:pt x="100870" y="96331"/>
                </a:lnTo>
                <a:lnTo>
                  <a:pt x="138243" y="69113"/>
                </a:lnTo>
                <a:lnTo>
                  <a:pt x="178991" y="46628"/>
                </a:lnTo>
                <a:lnTo>
                  <a:pt x="222234" y="29108"/>
                </a:lnTo>
                <a:lnTo>
                  <a:pt x="267090" y="16784"/>
                </a:lnTo>
                <a:lnTo>
                  <a:pt x="312680" y="9887"/>
                </a:lnTo>
                <a:lnTo>
                  <a:pt x="315166" y="4474"/>
                </a:lnTo>
                <a:lnTo>
                  <a:pt x="320580" y="0"/>
                </a:lnTo>
                <a:lnTo>
                  <a:pt x="328920" y="0"/>
                </a:lnTo>
                <a:lnTo>
                  <a:pt x="367092" y="474"/>
                </a:lnTo>
                <a:lnTo>
                  <a:pt x="409871" y="2066"/>
                </a:lnTo>
                <a:lnTo>
                  <a:pt x="455747" y="5400"/>
                </a:lnTo>
                <a:lnTo>
                  <a:pt x="503213" y="11100"/>
                </a:lnTo>
                <a:lnTo>
                  <a:pt x="550759" y="19792"/>
                </a:lnTo>
                <a:lnTo>
                  <a:pt x="596877" y="32099"/>
                </a:lnTo>
                <a:lnTo>
                  <a:pt x="608246" y="36456"/>
                </a:lnTo>
                <a:lnTo>
                  <a:pt x="326987" y="36456"/>
                </a:lnTo>
                <a:lnTo>
                  <a:pt x="280210" y="43261"/>
                </a:lnTo>
                <a:lnTo>
                  <a:pt x="234816" y="55223"/>
                </a:lnTo>
                <a:lnTo>
                  <a:pt x="191276" y="73089"/>
                </a:lnTo>
                <a:lnTo>
                  <a:pt x="150061" y="97604"/>
                </a:lnTo>
                <a:lnTo>
                  <a:pt x="111565" y="128334"/>
                </a:lnTo>
                <a:lnTo>
                  <a:pt x="76078" y="166133"/>
                </a:lnTo>
                <a:lnTo>
                  <a:pt x="48265" y="209204"/>
                </a:lnTo>
                <a:lnTo>
                  <a:pt x="32792" y="255749"/>
                </a:lnTo>
                <a:lnTo>
                  <a:pt x="34906" y="301456"/>
                </a:lnTo>
                <a:lnTo>
                  <a:pt x="54477" y="341113"/>
                </a:lnTo>
                <a:lnTo>
                  <a:pt x="86491" y="373984"/>
                </a:lnTo>
                <a:lnTo>
                  <a:pt x="125934" y="399337"/>
                </a:lnTo>
                <a:lnTo>
                  <a:pt x="167792" y="416435"/>
                </a:lnTo>
                <a:lnTo>
                  <a:pt x="205668" y="426236"/>
                </a:lnTo>
                <a:lnTo>
                  <a:pt x="244186" y="432827"/>
                </a:lnTo>
                <a:lnTo>
                  <a:pt x="283159" y="436538"/>
                </a:lnTo>
                <a:lnTo>
                  <a:pt x="322402" y="437701"/>
                </a:lnTo>
                <a:lnTo>
                  <a:pt x="560782" y="437701"/>
                </a:lnTo>
                <a:lnTo>
                  <a:pt x="523737" y="449461"/>
                </a:lnTo>
                <a:lnTo>
                  <a:pt x="478142" y="460273"/>
                </a:lnTo>
                <a:lnTo>
                  <a:pt x="433166" y="467886"/>
                </a:lnTo>
                <a:lnTo>
                  <a:pt x="390075" y="472557"/>
                </a:lnTo>
                <a:lnTo>
                  <a:pt x="350131" y="474545"/>
                </a:lnTo>
                <a:lnTo>
                  <a:pt x="337096" y="474710"/>
                </a:lnTo>
                <a:close/>
              </a:path>
              <a:path w="759460" h="474980">
                <a:moveTo>
                  <a:pt x="560782" y="437701"/>
                </a:moveTo>
                <a:lnTo>
                  <a:pt x="322402" y="437701"/>
                </a:lnTo>
                <a:lnTo>
                  <a:pt x="332295" y="437630"/>
                </a:lnTo>
                <a:lnTo>
                  <a:pt x="342177" y="437418"/>
                </a:lnTo>
                <a:lnTo>
                  <a:pt x="414015" y="432198"/>
                </a:lnTo>
                <a:lnTo>
                  <a:pt x="466130" y="424299"/>
                </a:lnTo>
                <a:lnTo>
                  <a:pt x="517397" y="411998"/>
                </a:lnTo>
                <a:lnTo>
                  <a:pt x="566914" y="394395"/>
                </a:lnTo>
                <a:lnTo>
                  <a:pt x="613780" y="370588"/>
                </a:lnTo>
                <a:lnTo>
                  <a:pt x="648160" y="346873"/>
                </a:lnTo>
                <a:lnTo>
                  <a:pt x="679955" y="317876"/>
                </a:lnTo>
                <a:lnTo>
                  <a:pt x="705055" y="283883"/>
                </a:lnTo>
                <a:lnTo>
                  <a:pt x="719350" y="245182"/>
                </a:lnTo>
                <a:lnTo>
                  <a:pt x="718731" y="202058"/>
                </a:lnTo>
                <a:lnTo>
                  <a:pt x="703143" y="158080"/>
                </a:lnTo>
                <a:lnTo>
                  <a:pt x="677666" y="122776"/>
                </a:lnTo>
                <a:lnTo>
                  <a:pt x="644060" y="95182"/>
                </a:lnTo>
                <a:lnTo>
                  <a:pt x="604084" y="74334"/>
                </a:lnTo>
                <a:lnTo>
                  <a:pt x="559496" y="59269"/>
                </a:lnTo>
                <a:lnTo>
                  <a:pt x="512053" y="49023"/>
                </a:lnTo>
                <a:lnTo>
                  <a:pt x="463516" y="42633"/>
                </a:lnTo>
                <a:lnTo>
                  <a:pt x="415643" y="39133"/>
                </a:lnTo>
                <a:lnTo>
                  <a:pt x="370191" y="37562"/>
                </a:lnTo>
                <a:lnTo>
                  <a:pt x="328920" y="36953"/>
                </a:lnTo>
                <a:lnTo>
                  <a:pt x="326987" y="36456"/>
                </a:lnTo>
                <a:lnTo>
                  <a:pt x="608246" y="36456"/>
                </a:lnTo>
                <a:lnTo>
                  <a:pt x="640059" y="48648"/>
                </a:lnTo>
                <a:lnTo>
                  <a:pt x="678795" y="70061"/>
                </a:lnTo>
                <a:lnTo>
                  <a:pt x="711576" y="96965"/>
                </a:lnTo>
                <a:lnTo>
                  <a:pt x="736895" y="129983"/>
                </a:lnTo>
                <a:lnTo>
                  <a:pt x="753243" y="169740"/>
                </a:lnTo>
                <a:lnTo>
                  <a:pt x="759110" y="216862"/>
                </a:lnTo>
                <a:lnTo>
                  <a:pt x="754066" y="262547"/>
                </a:lnTo>
                <a:lnTo>
                  <a:pt x="739529" y="302971"/>
                </a:lnTo>
                <a:lnTo>
                  <a:pt x="716763" y="338391"/>
                </a:lnTo>
                <a:lnTo>
                  <a:pt x="687031" y="369066"/>
                </a:lnTo>
                <a:lnTo>
                  <a:pt x="651599" y="395252"/>
                </a:lnTo>
                <a:lnTo>
                  <a:pt x="611729" y="417208"/>
                </a:lnTo>
                <a:lnTo>
                  <a:pt x="568687" y="435192"/>
                </a:lnTo>
                <a:lnTo>
                  <a:pt x="560782" y="437701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90316" y="1398868"/>
            <a:ext cx="759460" cy="474980"/>
          </a:xfrm>
          <a:custGeom>
            <a:avLst/>
            <a:gdLst/>
            <a:ahLst/>
            <a:cxnLst/>
            <a:rect l="l" t="t" r="r" b="b"/>
            <a:pathLst>
              <a:path w="759459" h="474980">
                <a:moveTo>
                  <a:pt x="337095" y="474710"/>
                </a:moveTo>
                <a:lnTo>
                  <a:pt x="330467" y="474710"/>
                </a:lnTo>
                <a:lnTo>
                  <a:pt x="282266" y="473411"/>
                </a:lnTo>
                <a:lnTo>
                  <a:pt x="233569" y="468718"/>
                </a:lnTo>
                <a:lnTo>
                  <a:pt x="185656" y="459439"/>
                </a:lnTo>
                <a:lnTo>
                  <a:pt x="139810" y="444379"/>
                </a:lnTo>
                <a:lnTo>
                  <a:pt x="97309" y="422345"/>
                </a:lnTo>
                <a:lnTo>
                  <a:pt x="63410" y="396774"/>
                </a:lnTo>
                <a:lnTo>
                  <a:pt x="33669" y="365978"/>
                </a:lnTo>
                <a:lnTo>
                  <a:pt x="11420" y="330522"/>
                </a:lnTo>
                <a:lnTo>
                  <a:pt x="0" y="290976"/>
                </a:lnTo>
                <a:lnTo>
                  <a:pt x="2743" y="247905"/>
                </a:lnTo>
                <a:lnTo>
                  <a:pt x="17809" y="204069"/>
                </a:lnTo>
                <a:lnTo>
                  <a:pt x="39772" y="164040"/>
                </a:lnTo>
                <a:lnTo>
                  <a:pt x="67753" y="128050"/>
                </a:lnTo>
                <a:lnTo>
                  <a:pt x="100870" y="96331"/>
                </a:lnTo>
                <a:lnTo>
                  <a:pt x="138243" y="69113"/>
                </a:lnTo>
                <a:lnTo>
                  <a:pt x="178991" y="46628"/>
                </a:lnTo>
                <a:lnTo>
                  <a:pt x="222234" y="29108"/>
                </a:lnTo>
                <a:lnTo>
                  <a:pt x="267090" y="16784"/>
                </a:lnTo>
                <a:lnTo>
                  <a:pt x="312680" y="9887"/>
                </a:lnTo>
                <a:lnTo>
                  <a:pt x="315166" y="4474"/>
                </a:lnTo>
                <a:lnTo>
                  <a:pt x="320580" y="0"/>
                </a:lnTo>
                <a:lnTo>
                  <a:pt x="328920" y="0"/>
                </a:lnTo>
                <a:lnTo>
                  <a:pt x="367092" y="474"/>
                </a:lnTo>
                <a:lnTo>
                  <a:pt x="409871" y="2066"/>
                </a:lnTo>
                <a:lnTo>
                  <a:pt x="455747" y="5400"/>
                </a:lnTo>
                <a:lnTo>
                  <a:pt x="503213" y="11100"/>
                </a:lnTo>
                <a:lnTo>
                  <a:pt x="550759" y="19792"/>
                </a:lnTo>
                <a:lnTo>
                  <a:pt x="596877" y="32099"/>
                </a:lnTo>
                <a:lnTo>
                  <a:pt x="608246" y="36456"/>
                </a:lnTo>
                <a:lnTo>
                  <a:pt x="326988" y="36456"/>
                </a:lnTo>
                <a:lnTo>
                  <a:pt x="280211" y="43261"/>
                </a:lnTo>
                <a:lnTo>
                  <a:pt x="234817" y="55223"/>
                </a:lnTo>
                <a:lnTo>
                  <a:pt x="191276" y="73089"/>
                </a:lnTo>
                <a:lnTo>
                  <a:pt x="150062" y="97604"/>
                </a:lnTo>
                <a:lnTo>
                  <a:pt x="111565" y="128334"/>
                </a:lnTo>
                <a:lnTo>
                  <a:pt x="76078" y="166133"/>
                </a:lnTo>
                <a:lnTo>
                  <a:pt x="48265" y="209204"/>
                </a:lnTo>
                <a:lnTo>
                  <a:pt x="32792" y="255749"/>
                </a:lnTo>
                <a:lnTo>
                  <a:pt x="34906" y="301456"/>
                </a:lnTo>
                <a:lnTo>
                  <a:pt x="54477" y="341113"/>
                </a:lnTo>
                <a:lnTo>
                  <a:pt x="86491" y="373984"/>
                </a:lnTo>
                <a:lnTo>
                  <a:pt x="125934" y="399337"/>
                </a:lnTo>
                <a:lnTo>
                  <a:pt x="167793" y="416435"/>
                </a:lnTo>
                <a:lnTo>
                  <a:pt x="205668" y="426236"/>
                </a:lnTo>
                <a:lnTo>
                  <a:pt x="244186" y="432827"/>
                </a:lnTo>
                <a:lnTo>
                  <a:pt x="283159" y="436538"/>
                </a:lnTo>
                <a:lnTo>
                  <a:pt x="322402" y="437701"/>
                </a:lnTo>
                <a:lnTo>
                  <a:pt x="560782" y="437701"/>
                </a:lnTo>
                <a:lnTo>
                  <a:pt x="523737" y="449461"/>
                </a:lnTo>
                <a:lnTo>
                  <a:pt x="478142" y="460273"/>
                </a:lnTo>
                <a:lnTo>
                  <a:pt x="433167" y="467886"/>
                </a:lnTo>
                <a:lnTo>
                  <a:pt x="390075" y="472557"/>
                </a:lnTo>
                <a:lnTo>
                  <a:pt x="350132" y="474545"/>
                </a:lnTo>
                <a:lnTo>
                  <a:pt x="337095" y="474710"/>
                </a:lnTo>
                <a:close/>
              </a:path>
              <a:path w="759459" h="474980">
                <a:moveTo>
                  <a:pt x="560782" y="437701"/>
                </a:moveTo>
                <a:lnTo>
                  <a:pt x="322402" y="437701"/>
                </a:lnTo>
                <a:lnTo>
                  <a:pt x="332295" y="437630"/>
                </a:lnTo>
                <a:lnTo>
                  <a:pt x="342177" y="437418"/>
                </a:lnTo>
                <a:lnTo>
                  <a:pt x="414014" y="432198"/>
                </a:lnTo>
                <a:lnTo>
                  <a:pt x="466130" y="424299"/>
                </a:lnTo>
                <a:lnTo>
                  <a:pt x="517397" y="411998"/>
                </a:lnTo>
                <a:lnTo>
                  <a:pt x="566914" y="394395"/>
                </a:lnTo>
                <a:lnTo>
                  <a:pt x="613780" y="370588"/>
                </a:lnTo>
                <a:lnTo>
                  <a:pt x="648160" y="346873"/>
                </a:lnTo>
                <a:lnTo>
                  <a:pt x="679954" y="317876"/>
                </a:lnTo>
                <a:lnTo>
                  <a:pt x="705054" y="283883"/>
                </a:lnTo>
                <a:lnTo>
                  <a:pt x="719350" y="245182"/>
                </a:lnTo>
                <a:lnTo>
                  <a:pt x="718731" y="202058"/>
                </a:lnTo>
                <a:lnTo>
                  <a:pt x="703142" y="158080"/>
                </a:lnTo>
                <a:lnTo>
                  <a:pt x="677666" y="122776"/>
                </a:lnTo>
                <a:lnTo>
                  <a:pt x="644060" y="95182"/>
                </a:lnTo>
                <a:lnTo>
                  <a:pt x="604084" y="74334"/>
                </a:lnTo>
                <a:lnTo>
                  <a:pt x="559495" y="59269"/>
                </a:lnTo>
                <a:lnTo>
                  <a:pt x="512053" y="49023"/>
                </a:lnTo>
                <a:lnTo>
                  <a:pt x="463516" y="42633"/>
                </a:lnTo>
                <a:lnTo>
                  <a:pt x="415643" y="39133"/>
                </a:lnTo>
                <a:lnTo>
                  <a:pt x="370191" y="37562"/>
                </a:lnTo>
                <a:lnTo>
                  <a:pt x="328920" y="36953"/>
                </a:lnTo>
                <a:lnTo>
                  <a:pt x="326988" y="36456"/>
                </a:lnTo>
                <a:lnTo>
                  <a:pt x="608246" y="36456"/>
                </a:lnTo>
                <a:lnTo>
                  <a:pt x="640059" y="48648"/>
                </a:lnTo>
                <a:lnTo>
                  <a:pt x="678795" y="70061"/>
                </a:lnTo>
                <a:lnTo>
                  <a:pt x="711577" y="96965"/>
                </a:lnTo>
                <a:lnTo>
                  <a:pt x="736895" y="129983"/>
                </a:lnTo>
                <a:lnTo>
                  <a:pt x="753243" y="169740"/>
                </a:lnTo>
                <a:lnTo>
                  <a:pt x="759110" y="216862"/>
                </a:lnTo>
                <a:lnTo>
                  <a:pt x="754066" y="262547"/>
                </a:lnTo>
                <a:lnTo>
                  <a:pt x="739529" y="302971"/>
                </a:lnTo>
                <a:lnTo>
                  <a:pt x="716763" y="338391"/>
                </a:lnTo>
                <a:lnTo>
                  <a:pt x="687031" y="369066"/>
                </a:lnTo>
                <a:lnTo>
                  <a:pt x="651599" y="395252"/>
                </a:lnTo>
                <a:lnTo>
                  <a:pt x="611729" y="417208"/>
                </a:lnTo>
                <a:lnTo>
                  <a:pt x="568687" y="435192"/>
                </a:lnTo>
                <a:lnTo>
                  <a:pt x="560782" y="437701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2541" y="3186143"/>
            <a:ext cx="759460" cy="474980"/>
          </a:xfrm>
          <a:custGeom>
            <a:avLst/>
            <a:gdLst/>
            <a:ahLst/>
            <a:cxnLst/>
            <a:rect l="l" t="t" r="r" b="b"/>
            <a:pathLst>
              <a:path w="759460" h="474979">
                <a:moveTo>
                  <a:pt x="337095" y="474710"/>
                </a:moveTo>
                <a:lnTo>
                  <a:pt x="330467" y="474710"/>
                </a:lnTo>
                <a:lnTo>
                  <a:pt x="282266" y="473411"/>
                </a:lnTo>
                <a:lnTo>
                  <a:pt x="233569" y="468718"/>
                </a:lnTo>
                <a:lnTo>
                  <a:pt x="185657" y="459438"/>
                </a:lnTo>
                <a:lnTo>
                  <a:pt x="139810" y="444379"/>
                </a:lnTo>
                <a:lnTo>
                  <a:pt x="97309" y="422345"/>
                </a:lnTo>
                <a:lnTo>
                  <a:pt x="63410" y="396774"/>
                </a:lnTo>
                <a:lnTo>
                  <a:pt x="33669" y="365978"/>
                </a:lnTo>
                <a:lnTo>
                  <a:pt x="11420" y="330522"/>
                </a:lnTo>
                <a:lnTo>
                  <a:pt x="0" y="290976"/>
                </a:lnTo>
                <a:lnTo>
                  <a:pt x="2743" y="247905"/>
                </a:lnTo>
                <a:lnTo>
                  <a:pt x="17809" y="204069"/>
                </a:lnTo>
                <a:lnTo>
                  <a:pt x="39773" y="164040"/>
                </a:lnTo>
                <a:lnTo>
                  <a:pt x="67753" y="128050"/>
                </a:lnTo>
                <a:lnTo>
                  <a:pt x="100870" y="96331"/>
                </a:lnTo>
                <a:lnTo>
                  <a:pt x="138243" y="69113"/>
                </a:lnTo>
                <a:lnTo>
                  <a:pt x="178991" y="46628"/>
                </a:lnTo>
                <a:lnTo>
                  <a:pt x="222234" y="29108"/>
                </a:lnTo>
                <a:lnTo>
                  <a:pt x="267091" y="16784"/>
                </a:lnTo>
                <a:lnTo>
                  <a:pt x="312680" y="9887"/>
                </a:lnTo>
                <a:lnTo>
                  <a:pt x="315166" y="4474"/>
                </a:lnTo>
                <a:lnTo>
                  <a:pt x="320579" y="0"/>
                </a:lnTo>
                <a:lnTo>
                  <a:pt x="328920" y="0"/>
                </a:lnTo>
                <a:lnTo>
                  <a:pt x="367092" y="474"/>
                </a:lnTo>
                <a:lnTo>
                  <a:pt x="409871" y="2066"/>
                </a:lnTo>
                <a:lnTo>
                  <a:pt x="455747" y="5400"/>
                </a:lnTo>
                <a:lnTo>
                  <a:pt x="503213" y="11100"/>
                </a:lnTo>
                <a:lnTo>
                  <a:pt x="550759" y="19792"/>
                </a:lnTo>
                <a:lnTo>
                  <a:pt x="596877" y="32100"/>
                </a:lnTo>
                <a:lnTo>
                  <a:pt x="608246" y="36456"/>
                </a:lnTo>
                <a:lnTo>
                  <a:pt x="326987" y="36456"/>
                </a:lnTo>
                <a:lnTo>
                  <a:pt x="280210" y="43261"/>
                </a:lnTo>
                <a:lnTo>
                  <a:pt x="234816" y="55223"/>
                </a:lnTo>
                <a:lnTo>
                  <a:pt x="191276" y="73089"/>
                </a:lnTo>
                <a:lnTo>
                  <a:pt x="150061" y="97604"/>
                </a:lnTo>
                <a:lnTo>
                  <a:pt x="111565" y="128334"/>
                </a:lnTo>
                <a:lnTo>
                  <a:pt x="76078" y="166133"/>
                </a:lnTo>
                <a:lnTo>
                  <a:pt x="48265" y="209204"/>
                </a:lnTo>
                <a:lnTo>
                  <a:pt x="32792" y="255749"/>
                </a:lnTo>
                <a:lnTo>
                  <a:pt x="34906" y="301456"/>
                </a:lnTo>
                <a:lnTo>
                  <a:pt x="54477" y="341113"/>
                </a:lnTo>
                <a:lnTo>
                  <a:pt x="86491" y="373984"/>
                </a:lnTo>
                <a:lnTo>
                  <a:pt x="125934" y="399337"/>
                </a:lnTo>
                <a:lnTo>
                  <a:pt x="167793" y="416435"/>
                </a:lnTo>
                <a:lnTo>
                  <a:pt x="205668" y="426236"/>
                </a:lnTo>
                <a:lnTo>
                  <a:pt x="244186" y="432827"/>
                </a:lnTo>
                <a:lnTo>
                  <a:pt x="283159" y="436538"/>
                </a:lnTo>
                <a:lnTo>
                  <a:pt x="322402" y="437701"/>
                </a:lnTo>
                <a:lnTo>
                  <a:pt x="560782" y="437701"/>
                </a:lnTo>
                <a:lnTo>
                  <a:pt x="523737" y="449461"/>
                </a:lnTo>
                <a:lnTo>
                  <a:pt x="478142" y="460273"/>
                </a:lnTo>
                <a:lnTo>
                  <a:pt x="433166" y="467886"/>
                </a:lnTo>
                <a:lnTo>
                  <a:pt x="390075" y="472557"/>
                </a:lnTo>
                <a:lnTo>
                  <a:pt x="350131" y="474545"/>
                </a:lnTo>
                <a:lnTo>
                  <a:pt x="337095" y="474710"/>
                </a:lnTo>
                <a:close/>
              </a:path>
              <a:path w="759460" h="474979">
                <a:moveTo>
                  <a:pt x="560782" y="437701"/>
                </a:moveTo>
                <a:lnTo>
                  <a:pt x="322402" y="437701"/>
                </a:lnTo>
                <a:lnTo>
                  <a:pt x="332295" y="437630"/>
                </a:lnTo>
                <a:lnTo>
                  <a:pt x="342177" y="437418"/>
                </a:lnTo>
                <a:lnTo>
                  <a:pt x="414015" y="432198"/>
                </a:lnTo>
                <a:lnTo>
                  <a:pt x="466130" y="424299"/>
                </a:lnTo>
                <a:lnTo>
                  <a:pt x="517397" y="411998"/>
                </a:lnTo>
                <a:lnTo>
                  <a:pt x="566914" y="394395"/>
                </a:lnTo>
                <a:lnTo>
                  <a:pt x="613780" y="370588"/>
                </a:lnTo>
                <a:lnTo>
                  <a:pt x="648160" y="346873"/>
                </a:lnTo>
                <a:lnTo>
                  <a:pt x="679955" y="317876"/>
                </a:lnTo>
                <a:lnTo>
                  <a:pt x="705055" y="283883"/>
                </a:lnTo>
                <a:lnTo>
                  <a:pt x="719350" y="245182"/>
                </a:lnTo>
                <a:lnTo>
                  <a:pt x="718731" y="202058"/>
                </a:lnTo>
                <a:lnTo>
                  <a:pt x="703142" y="158080"/>
                </a:lnTo>
                <a:lnTo>
                  <a:pt x="677666" y="122776"/>
                </a:lnTo>
                <a:lnTo>
                  <a:pt x="644060" y="95182"/>
                </a:lnTo>
                <a:lnTo>
                  <a:pt x="604084" y="74334"/>
                </a:lnTo>
                <a:lnTo>
                  <a:pt x="559495" y="59269"/>
                </a:lnTo>
                <a:lnTo>
                  <a:pt x="512053" y="49023"/>
                </a:lnTo>
                <a:lnTo>
                  <a:pt x="463516" y="42633"/>
                </a:lnTo>
                <a:lnTo>
                  <a:pt x="415643" y="39133"/>
                </a:lnTo>
                <a:lnTo>
                  <a:pt x="370191" y="37561"/>
                </a:lnTo>
                <a:lnTo>
                  <a:pt x="328920" y="36953"/>
                </a:lnTo>
                <a:lnTo>
                  <a:pt x="326987" y="36456"/>
                </a:lnTo>
                <a:lnTo>
                  <a:pt x="608246" y="36456"/>
                </a:lnTo>
                <a:lnTo>
                  <a:pt x="640059" y="48648"/>
                </a:lnTo>
                <a:lnTo>
                  <a:pt x="678794" y="70061"/>
                </a:lnTo>
                <a:lnTo>
                  <a:pt x="711576" y="96965"/>
                </a:lnTo>
                <a:lnTo>
                  <a:pt x="736895" y="129983"/>
                </a:lnTo>
                <a:lnTo>
                  <a:pt x="753243" y="169741"/>
                </a:lnTo>
                <a:lnTo>
                  <a:pt x="759110" y="216862"/>
                </a:lnTo>
                <a:lnTo>
                  <a:pt x="754066" y="262547"/>
                </a:lnTo>
                <a:lnTo>
                  <a:pt x="739529" y="302971"/>
                </a:lnTo>
                <a:lnTo>
                  <a:pt x="716763" y="338392"/>
                </a:lnTo>
                <a:lnTo>
                  <a:pt x="687031" y="369066"/>
                </a:lnTo>
                <a:lnTo>
                  <a:pt x="651599" y="395252"/>
                </a:lnTo>
                <a:lnTo>
                  <a:pt x="611729" y="417208"/>
                </a:lnTo>
                <a:lnTo>
                  <a:pt x="568687" y="435192"/>
                </a:lnTo>
                <a:lnTo>
                  <a:pt x="560782" y="437701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0416" y="3186143"/>
            <a:ext cx="759460" cy="474980"/>
          </a:xfrm>
          <a:custGeom>
            <a:avLst/>
            <a:gdLst/>
            <a:ahLst/>
            <a:cxnLst/>
            <a:rect l="l" t="t" r="r" b="b"/>
            <a:pathLst>
              <a:path w="759460" h="474979">
                <a:moveTo>
                  <a:pt x="337096" y="474710"/>
                </a:moveTo>
                <a:lnTo>
                  <a:pt x="330467" y="474710"/>
                </a:lnTo>
                <a:lnTo>
                  <a:pt x="282266" y="473411"/>
                </a:lnTo>
                <a:lnTo>
                  <a:pt x="233569" y="468718"/>
                </a:lnTo>
                <a:lnTo>
                  <a:pt x="185657" y="459438"/>
                </a:lnTo>
                <a:lnTo>
                  <a:pt x="139810" y="444379"/>
                </a:lnTo>
                <a:lnTo>
                  <a:pt x="97310" y="422345"/>
                </a:lnTo>
                <a:lnTo>
                  <a:pt x="63410" y="396774"/>
                </a:lnTo>
                <a:lnTo>
                  <a:pt x="33669" y="365978"/>
                </a:lnTo>
                <a:lnTo>
                  <a:pt x="11420" y="330522"/>
                </a:lnTo>
                <a:lnTo>
                  <a:pt x="0" y="290976"/>
                </a:lnTo>
                <a:lnTo>
                  <a:pt x="2743" y="247905"/>
                </a:lnTo>
                <a:lnTo>
                  <a:pt x="17809" y="204069"/>
                </a:lnTo>
                <a:lnTo>
                  <a:pt x="39773" y="164040"/>
                </a:lnTo>
                <a:lnTo>
                  <a:pt x="67753" y="128050"/>
                </a:lnTo>
                <a:lnTo>
                  <a:pt x="100870" y="96331"/>
                </a:lnTo>
                <a:lnTo>
                  <a:pt x="138243" y="69113"/>
                </a:lnTo>
                <a:lnTo>
                  <a:pt x="178991" y="46628"/>
                </a:lnTo>
                <a:lnTo>
                  <a:pt x="222234" y="29108"/>
                </a:lnTo>
                <a:lnTo>
                  <a:pt x="267090" y="16784"/>
                </a:lnTo>
                <a:lnTo>
                  <a:pt x="312680" y="9887"/>
                </a:lnTo>
                <a:lnTo>
                  <a:pt x="315166" y="4474"/>
                </a:lnTo>
                <a:lnTo>
                  <a:pt x="320580" y="0"/>
                </a:lnTo>
                <a:lnTo>
                  <a:pt x="328920" y="0"/>
                </a:lnTo>
                <a:lnTo>
                  <a:pt x="367092" y="474"/>
                </a:lnTo>
                <a:lnTo>
                  <a:pt x="409871" y="2066"/>
                </a:lnTo>
                <a:lnTo>
                  <a:pt x="455747" y="5400"/>
                </a:lnTo>
                <a:lnTo>
                  <a:pt x="503213" y="11100"/>
                </a:lnTo>
                <a:lnTo>
                  <a:pt x="550759" y="19792"/>
                </a:lnTo>
                <a:lnTo>
                  <a:pt x="596877" y="32100"/>
                </a:lnTo>
                <a:lnTo>
                  <a:pt x="608246" y="36456"/>
                </a:lnTo>
                <a:lnTo>
                  <a:pt x="326987" y="36456"/>
                </a:lnTo>
                <a:lnTo>
                  <a:pt x="280210" y="43261"/>
                </a:lnTo>
                <a:lnTo>
                  <a:pt x="234816" y="55223"/>
                </a:lnTo>
                <a:lnTo>
                  <a:pt x="191276" y="73089"/>
                </a:lnTo>
                <a:lnTo>
                  <a:pt x="150061" y="97604"/>
                </a:lnTo>
                <a:lnTo>
                  <a:pt x="111565" y="128334"/>
                </a:lnTo>
                <a:lnTo>
                  <a:pt x="76078" y="166133"/>
                </a:lnTo>
                <a:lnTo>
                  <a:pt x="48265" y="209204"/>
                </a:lnTo>
                <a:lnTo>
                  <a:pt x="32792" y="255749"/>
                </a:lnTo>
                <a:lnTo>
                  <a:pt x="34906" y="301456"/>
                </a:lnTo>
                <a:lnTo>
                  <a:pt x="54477" y="341113"/>
                </a:lnTo>
                <a:lnTo>
                  <a:pt x="86491" y="373984"/>
                </a:lnTo>
                <a:lnTo>
                  <a:pt x="125934" y="399337"/>
                </a:lnTo>
                <a:lnTo>
                  <a:pt x="167792" y="416435"/>
                </a:lnTo>
                <a:lnTo>
                  <a:pt x="205668" y="426236"/>
                </a:lnTo>
                <a:lnTo>
                  <a:pt x="244186" y="432827"/>
                </a:lnTo>
                <a:lnTo>
                  <a:pt x="283159" y="436538"/>
                </a:lnTo>
                <a:lnTo>
                  <a:pt x="322402" y="437701"/>
                </a:lnTo>
                <a:lnTo>
                  <a:pt x="560782" y="437701"/>
                </a:lnTo>
                <a:lnTo>
                  <a:pt x="523737" y="449461"/>
                </a:lnTo>
                <a:lnTo>
                  <a:pt x="478142" y="460273"/>
                </a:lnTo>
                <a:lnTo>
                  <a:pt x="433166" y="467886"/>
                </a:lnTo>
                <a:lnTo>
                  <a:pt x="390075" y="472557"/>
                </a:lnTo>
                <a:lnTo>
                  <a:pt x="350131" y="474545"/>
                </a:lnTo>
                <a:lnTo>
                  <a:pt x="337096" y="474710"/>
                </a:lnTo>
                <a:close/>
              </a:path>
              <a:path w="759460" h="474979">
                <a:moveTo>
                  <a:pt x="560782" y="437701"/>
                </a:moveTo>
                <a:lnTo>
                  <a:pt x="322402" y="437701"/>
                </a:lnTo>
                <a:lnTo>
                  <a:pt x="332295" y="437630"/>
                </a:lnTo>
                <a:lnTo>
                  <a:pt x="342177" y="437418"/>
                </a:lnTo>
                <a:lnTo>
                  <a:pt x="414015" y="432198"/>
                </a:lnTo>
                <a:lnTo>
                  <a:pt x="466130" y="424299"/>
                </a:lnTo>
                <a:lnTo>
                  <a:pt x="517397" y="411998"/>
                </a:lnTo>
                <a:lnTo>
                  <a:pt x="566914" y="394395"/>
                </a:lnTo>
                <a:lnTo>
                  <a:pt x="613780" y="370588"/>
                </a:lnTo>
                <a:lnTo>
                  <a:pt x="648160" y="346873"/>
                </a:lnTo>
                <a:lnTo>
                  <a:pt x="679955" y="317876"/>
                </a:lnTo>
                <a:lnTo>
                  <a:pt x="705055" y="283883"/>
                </a:lnTo>
                <a:lnTo>
                  <a:pt x="719350" y="245182"/>
                </a:lnTo>
                <a:lnTo>
                  <a:pt x="718731" y="202058"/>
                </a:lnTo>
                <a:lnTo>
                  <a:pt x="703143" y="158080"/>
                </a:lnTo>
                <a:lnTo>
                  <a:pt x="677666" y="122776"/>
                </a:lnTo>
                <a:lnTo>
                  <a:pt x="644060" y="95182"/>
                </a:lnTo>
                <a:lnTo>
                  <a:pt x="604084" y="74334"/>
                </a:lnTo>
                <a:lnTo>
                  <a:pt x="559496" y="59269"/>
                </a:lnTo>
                <a:lnTo>
                  <a:pt x="512053" y="49023"/>
                </a:lnTo>
                <a:lnTo>
                  <a:pt x="463516" y="42633"/>
                </a:lnTo>
                <a:lnTo>
                  <a:pt x="415643" y="39133"/>
                </a:lnTo>
                <a:lnTo>
                  <a:pt x="370191" y="37561"/>
                </a:lnTo>
                <a:lnTo>
                  <a:pt x="328920" y="36953"/>
                </a:lnTo>
                <a:lnTo>
                  <a:pt x="326987" y="36456"/>
                </a:lnTo>
                <a:lnTo>
                  <a:pt x="608246" y="36456"/>
                </a:lnTo>
                <a:lnTo>
                  <a:pt x="640059" y="48648"/>
                </a:lnTo>
                <a:lnTo>
                  <a:pt x="678795" y="70061"/>
                </a:lnTo>
                <a:lnTo>
                  <a:pt x="711576" y="96965"/>
                </a:lnTo>
                <a:lnTo>
                  <a:pt x="736895" y="129983"/>
                </a:lnTo>
                <a:lnTo>
                  <a:pt x="753243" y="169741"/>
                </a:lnTo>
                <a:lnTo>
                  <a:pt x="759110" y="216862"/>
                </a:lnTo>
                <a:lnTo>
                  <a:pt x="754066" y="262547"/>
                </a:lnTo>
                <a:lnTo>
                  <a:pt x="739529" y="302971"/>
                </a:lnTo>
                <a:lnTo>
                  <a:pt x="716763" y="338392"/>
                </a:lnTo>
                <a:lnTo>
                  <a:pt x="687031" y="369066"/>
                </a:lnTo>
                <a:lnTo>
                  <a:pt x="651599" y="395252"/>
                </a:lnTo>
                <a:lnTo>
                  <a:pt x="611729" y="417208"/>
                </a:lnTo>
                <a:lnTo>
                  <a:pt x="568687" y="435192"/>
                </a:lnTo>
                <a:lnTo>
                  <a:pt x="560782" y="437701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9304" y="3186143"/>
            <a:ext cx="759460" cy="474980"/>
          </a:xfrm>
          <a:custGeom>
            <a:avLst/>
            <a:gdLst/>
            <a:ahLst/>
            <a:cxnLst/>
            <a:rect l="l" t="t" r="r" b="b"/>
            <a:pathLst>
              <a:path w="759459" h="474979">
                <a:moveTo>
                  <a:pt x="337095" y="474710"/>
                </a:moveTo>
                <a:lnTo>
                  <a:pt x="330467" y="474710"/>
                </a:lnTo>
                <a:lnTo>
                  <a:pt x="282266" y="473411"/>
                </a:lnTo>
                <a:lnTo>
                  <a:pt x="233569" y="468718"/>
                </a:lnTo>
                <a:lnTo>
                  <a:pt x="185656" y="459438"/>
                </a:lnTo>
                <a:lnTo>
                  <a:pt x="139810" y="444379"/>
                </a:lnTo>
                <a:lnTo>
                  <a:pt x="97309" y="422345"/>
                </a:lnTo>
                <a:lnTo>
                  <a:pt x="63410" y="396774"/>
                </a:lnTo>
                <a:lnTo>
                  <a:pt x="33669" y="365978"/>
                </a:lnTo>
                <a:lnTo>
                  <a:pt x="11420" y="330522"/>
                </a:lnTo>
                <a:lnTo>
                  <a:pt x="0" y="290976"/>
                </a:lnTo>
                <a:lnTo>
                  <a:pt x="2743" y="247905"/>
                </a:lnTo>
                <a:lnTo>
                  <a:pt x="17809" y="204069"/>
                </a:lnTo>
                <a:lnTo>
                  <a:pt x="39772" y="164040"/>
                </a:lnTo>
                <a:lnTo>
                  <a:pt x="67753" y="128050"/>
                </a:lnTo>
                <a:lnTo>
                  <a:pt x="100870" y="96331"/>
                </a:lnTo>
                <a:lnTo>
                  <a:pt x="138243" y="69113"/>
                </a:lnTo>
                <a:lnTo>
                  <a:pt x="178991" y="46628"/>
                </a:lnTo>
                <a:lnTo>
                  <a:pt x="222234" y="29108"/>
                </a:lnTo>
                <a:lnTo>
                  <a:pt x="267090" y="16784"/>
                </a:lnTo>
                <a:lnTo>
                  <a:pt x="312680" y="9887"/>
                </a:lnTo>
                <a:lnTo>
                  <a:pt x="315166" y="4474"/>
                </a:lnTo>
                <a:lnTo>
                  <a:pt x="320580" y="0"/>
                </a:lnTo>
                <a:lnTo>
                  <a:pt x="328920" y="0"/>
                </a:lnTo>
                <a:lnTo>
                  <a:pt x="367092" y="474"/>
                </a:lnTo>
                <a:lnTo>
                  <a:pt x="409871" y="2066"/>
                </a:lnTo>
                <a:lnTo>
                  <a:pt x="455747" y="5400"/>
                </a:lnTo>
                <a:lnTo>
                  <a:pt x="503213" y="11100"/>
                </a:lnTo>
                <a:lnTo>
                  <a:pt x="550759" y="19792"/>
                </a:lnTo>
                <a:lnTo>
                  <a:pt x="596877" y="32100"/>
                </a:lnTo>
                <a:lnTo>
                  <a:pt x="608246" y="36456"/>
                </a:lnTo>
                <a:lnTo>
                  <a:pt x="326988" y="36456"/>
                </a:lnTo>
                <a:lnTo>
                  <a:pt x="280211" y="43261"/>
                </a:lnTo>
                <a:lnTo>
                  <a:pt x="234817" y="55223"/>
                </a:lnTo>
                <a:lnTo>
                  <a:pt x="191276" y="73089"/>
                </a:lnTo>
                <a:lnTo>
                  <a:pt x="150062" y="97604"/>
                </a:lnTo>
                <a:lnTo>
                  <a:pt x="111565" y="128334"/>
                </a:lnTo>
                <a:lnTo>
                  <a:pt x="76078" y="166133"/>
                </a:lnTo>
                <a:lnTo>
                  <a:pt x="48265" y="209204"/>
                </a:lnTo>
                <a:lnTo>
                  <a:pt x="32792" y="255749"/>
                </a:lnTo>
                <a:lnTo>
                  <a:pt x="34906" y="301456"/>
                </a:lnTo>
                <a:lnTo>
                  <a:pt x="54477" y="341113"/>
                </a:lnTo>
                <a:lnTo>
                  <a:pt x="86491" y="373984"/>
                </a:lnTo>
                <a:lnTo>
                  <a:pt x="125934" y="399337"/>
                </a:lnTo>
                <a:lnTo>
                  <a:pt x="167793" y="416435"/>
                </a:lnTo>
                <a:lnTo>
                  <a:pt x="205668" y="426236"/>
                </a:lnTo>
                <a:lnTo>
                  <a:pt x="244186" y="432827"/>
                </a:lnTo>
                <a:lnTo>
                  <a:pt x="283159" y="436538"/>
                </a:lnTo>
                <a:lnTo>
                  <a:pt x="322402" y="437701"/>
                </a:lnTo>
                <a:lnTo>
                  <a:pt x="560782" y="437701"/>
                </a:lnTo>
                <a:lnTo>
                  <a:pt x="523737" y="449461"/>
                </a:lnTo>
                <a:lnTo>
                  <a:pt x="478142" y="460273"/>
                </a:lnTo>
                <a:lnTo>
                  <a:pt x="433167" y="467886"/>
                </a:lnTo>
                <a:lnTo>
                  <a:pt x="390075" y="472557"/>
                </a:lnTo>
                <a:lnTo>
                  <a:pt x="350132" y="474545"/>
                </a:lnTo>
                <a:lnTo>
                  <a:pt x="337095" y="474710"/>
                </a:lnTo>
                <a:close/>
              </a:path>
              <a:path w="759459" h="474979">
                <a:moveTo>
                  <a:pt x="560782" y="437701"/>
                </a:moveTo>
                <a:lnTo>
                  <a:pt x="322402" y="437701"/>
                </a:lnTo>
                <a:lnTo>
                  <a:pt x="332295" y="437630"/>
                </a:lnTo>
                <a:lnTo>
                  <a:pt x="342177" y="437418"/>
                </a:lnTo>
                <a:lnTo>
                  <a:pt x="414014" y="432198"/>
                </a:lnTo>
                <a:lnTo>
                  <a:pt x="466130" y="424299"/>
                </a:lnTo>
                <a:lnTo>
                  <a:pt x="517397" y="411998"/>
                </a:lnTo>
                <a:lnTo>
                  <a:pt x="566914" y="394395"/>
                </a:lnTo>
                <a:lnTo>
                  <a:pt x="613780" y="370588"/>
                </a:lnTo>
                <a:lnTo>
                  <a:pt x="648160" y="346873"/>
                </a:lnTo>
                <a:lnTo>
                  <a:pt x="679954" y="317876"/>
                </a:lnTo>
                <a:lnTo>
                  <a:pt x="705054" y="283883"/>
                </a:lnTo>
                <a:lnTo>
                  <a:pt x="719350" y="245182"/>
                </a:lnTo>
                <a:lnTo>
                  <a:pt x="718731" y="202058"/>
                </a:lnTo>
                <a:lnTo>
                  <a:pt x="703142" y="158080"/>
                </a:lnTo>
                <a:lnTo>
                  <a:pt x="677666" y="122776"/>
                </a:lnTo>
                <a:lnTo>
                  <a:pt x="644060" y="95182"/>
                </a:lnTo>
                <a:lnTo>
                  <a:pt x="604084" y="74334"/>
                </a:lnTo>
                <a:lnTo>
                  <a:pt x="559495" y="59269"/>
                </a:lnTo>
                <a:lnTo>
                  <a:pt x="512053" y="49023"/>
                </a:lnTo>
                <a:lnTo>
                  <a:pt x="463516" y="42633"/>
                </a:lnTo>
                <a:lnTo>
                  <a:pt x="415643" y="39133"/>
                </a:lnTo>
                <a:lnTo>
                  <a:pt x="370191" y="37561"/>
                </a:lnTo>
                <a:lnTo>
                  <a:pt x="328920" y="36953"/>
                </a:lnTo>
                <a:lnTo>
                  <a:pt x="326988" y="36456"/>
                </a:lnTo>
                <a:lnTo>
                  <a:pt x="608246" y="36456"/>
                </a:lnTo>
                <a:lnTo>
                  <a:pt x="640059" y="48648"/>
                </a:lnTo>
                <a:lnTo>
                  <a:pt x="678795" y="70061"/>
                </a:lnTo>
                <a:lnTo>
                  <a:pt x="711577" y="96965"/>
                </a:lnTo>
                <a:lnTo>
                  <a:pt x="736895" y="129983"/>
                </a:lnTo>
                <a:lnTo>
                  <a:pt x="753243" y="169741"/>
                </a:lnTo>
                <a:lnTo>
                  <a:pt x="759110" y="216862"/>
                </a:lnTo>
                <a:lnTo>
                  <a:pt x="754066" y="262547"/>
                </a:lnTo>
                <a:lnTo>
                  <a:pt x="739529" y="302971"/>
                </a:lnTo>
                <a:lnTo>
                  <a:pt x="716763" y="338392"/>
                </a:lnTo>
                <a:lnTo>
                  <a:pt x="687031" y="369066"/>
                </a:lnTo>
                <a:lnTo>
                  <a:pt x="651599" y="395252"/>
                </a:lnTo>
                <a:lnTo>
                  <a:pt x="611729" y="417208"/>
                </a:lnTo>
                <a:lnTo>
                  <a:pt x="568687" y="435192"/>
                </a:lnTo>
                <a:lnTo>
                  <a:pt x="560782" y="437701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E209A2-BD08-3967-66D6-0D38ECA0E8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90" y="78621"/>
            <a:ext cx="1299366" cy="1095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95" y="4582587"/>
            <a:ext cx="663061" cy="5609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916" y="4404456"/>
            <a:ext cx="458472" cy="4102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835" y="3002747"/>
            <a:ext cx="543037" cy="7570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8630" y="641644"/>
            <a:ext cx="343535" cy="415925"/>
            <a:chOff x="878630" y="641644"/>
            <a:chExt cx="343535" cy="41592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241" y="655528"/>
              <a:ext cx="209283" cy="2170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8630" y="641644"/>
              <a:ext cx="343535" cy="415925"/>
            </a:xfrm>
            <a:custGeom>
              <a:avLst/>
              <a:gdLst/>
              <a:ahLst/>
              <a:cxnLst/>
              <a:rect l="l" t="t" r="r" b="b"/>
              <a:pathLst>
                <a:path w="343534" h="415925">
                  <a:moveTo>
                    <a:pt x="62452" y="415915"/>
                  </a:moveTo>
                  <a:lnTo>
                    <a:pt x="26594" y="397769"/>
                  </a:lnTo>
                  <a:lnTo>
                    <a:pt x="3407" y="367196"/>
                  </a:lnTo>
                  <a:lnTo>
                    <a:pt x="0" y="347696"/>
                  </a:lnTo>
                  <a:lnTo>
                    <a:pt x="0" y="345190"/>
                  </a:lnTo>
                  <a:lnTo>
                    <a:pt x="156" y="342567"/>
                  </a:lnTo>
                  <a:lnTo>
                    <a:pt x="508" y="339904"/>
                  </a:lnTo>
                  <a:lnTo>
                    <a:pt x="391" y="337750"/>
                  </a:lnTo>
                  <a:lnTo>
                    <a:pt x="7504" y="294561"/>
                  </a:lnTo>
                  <a:lnTo>
                    <a:pt x="37441" y="241477"/>
                  </a:lnTo>
                  <a:lnTo>
                    <a:pt x="62215" y="200551"/>
                  </a:lnTo>
                  <a:lnTo>
                    <a:pt x="87966" y="160442"/>
                  </a:lnTo>
                  <a:lnTo>
                    <a:pt x="115104" y="121393"/>
                  </a:lnTo>
                  <a:lnTo>
                    <a:pt x="144038" y="83649"/>
                  </a:lnTo>
                  <a:lnTo>
                    <a:pt x="175179" y="47455"/>
                  </a:lnTo>
                  <a:lnTo>
                    <a:pt x="208992" y="16274"/>
                  </a:lnTo>
                  <a:lnTo>
                    <a:pt x="246966" y="293"/>
                  </a:lnTo>
                  <a:lnTo>
                    <a:pt x="272567" y="0"/>
                  </a:lnTo>
                  <a:lnTo>
                    <a:pt x="297067" y="7253"/>
                  </a:lnTo>
                  <a:lnTo>
                    <a:pt x="318106" y="21731"/>
                  </a:lnTo>
                  <a:lnTo>
                    <a:pt x="242978" y="21731"/>
                  </a:lnTo>
                  <a:lnTo>
                    <a:pt x="212454" y="35670"/>
                  </a:lnTo>
                  <a:lnTo>
                    <a:pt x="184039" y="60207"/>
                  </a:lnTo>
                  <a:lnTo>
                    <a:pt x="158744" y="87692"/>
                  </a:lnTo>
                  <a:lnTo>
                    <a:pt x="136018" y="117387"/>
                  </a:lnTo>
                  <a:lnTo>
                    <a:pt x="115311" y="148554"/>
                  </a:lnTo>
                  <a:lnTo>
                    <a:pt x="120243" y="156100"/>
                  </a:lnTo>
                  <a:lnTo>
                    <a:pt x="126103" y="162644"/>
                  </a:lnTo>
                  <a:lnTo>
                    <a:pt x="127992" y="164255"/>
                  </a:lnTo>
                  <a:lnTo>
                    <a:pt x="104504" y="164255"/>
                  </a:lnTo>
                  <a:lnTo>
                    <a:pt x="97970" y="173065"/>
                  </a:lnTo>
                  <a:lnTo>
                    <a:pt x="92004" y="181410"/>
                  </a:lnTo>
                  <a:lnTo>
                    <a:pt x="86301" y="189908"/>
                  </a:lnTo>
                  <a:lnTo>
                    <a:pt x="80972" y="198594"/>
                  </a:lnTo>
                  <a:lnTo>
                    <a:pt x="62887" y="226511"/>
                  </a:lnTo>
                  <a:lnTo>
                    <a:pt x="30051" y="284562"/>
                  </a:lnTo>
                  <a:lnTo>
                    <a:pt x="17345" y="323302"/>
                  </a:lnTo>
                  <a:lnTo>
                    <a:pt x="16484" y="330115"/>
                  </a:lnTo>
                  <a:lnTo>
                    <a:pt x="16600" y="337750"/>
                  </a:lnTo>
                  <a:lnTo>
                    <a:pt x="32573" y="380496"/>
                  </a:lnTo>
                  <a:lnTo>
                    <a:pt x="74218" y="399028"/>
                  </a:lnTo>
                  <a:lnTo>
                    <a:pt x="117811" y="399028"/>
                  </a:lnTo>
                  <a:lnTo>
                    <a:pt x="115311" y="400751"/>
                  </a:lnTo>
                  <a:lnTo>
                    <a:pt x="98190" y="409858"/>
                  </a:lnTo>
                  <a:lnTo>
                    <a:pt x="80600" y="415463"/>
                  </a:lnTo>
                  <a:lnTo>
                    <a:pt x="62452" y="415915"/>
                  </a:lnTo>
                  <a:close/>
                </a:path>
                <a:path w="343534" h="415925">
                  <a:moveTo>
                    <a:pt x="257670" y="238806"/>
                  </a:moveTo>
                  <a:lnTo>
                    <a:pt x="233050" y="238806"/>
                  </a:lnTo>
                  <a:lnTo>
                    <a:pt x="238962" y="229996"/>
                  </a:lnTo>
                  <a:lnTo>
                    <a:pt x="260235" y="197727"/>
                  </a:lnTo>
                  <a:lnTo>
                    <a:pt x="281044" y="165459"/>
                  </a:lnTo>
                  <a:lnTo>
                    <a:pt x="300929" y="132823"/>
                  </a:lnTo>
                  <a:lnTo>
                    <a:pt x="319426" y="99453"/>
                  </a:lnTo>
                  <a:lnTo>
                    <a:pt x="324203" y="74433"/>
                  </a:lnTo>
                  <a:lnTo>
                    <a:pt x="322480" y="67816"/>
                  </a:lnTo>
                  <a:lnTo>
                    <a:pt x="319426" y="61199"/>
                  </a:lnTo>
                  <a:lnTo>
                    <a:pt x="299959" y="35405"/>
                  </a:lnTo>
                  <a:lnTo>
                    <a:pt x="273311" y="21946"/>
                  </a:lnTo>
                  <a:lnTo>
                    <a:pt x="242978" y="21731"/>
                  </a:lnTo>
                  <a:lnTo>
                    <a:pt x="318106" y="21731"/>
                  </a:lnTo>
                  <a:lnTo>
                    <a:pt x="341397" y="61704"/>
                  </a:lnTo>
                  <a:lnTo>
                    <a:pt x="342997" y="77017"/>
                  </a:lnTo>
                  <a:lnTo>
                    <a:pt x="342398" y="86511"/>
                  </a:lnTo>
                  <a:lnTo>
                    <a:pt x="310358" y="156934"/>
                  </a:lnTo>
                  <a:lnTo>
                    <a:pt x="285723" y="197353"/>
                  </a:lnTo>
                  <a:lnTo>
                    <a:pt x="259369" y="236499"/>
                  </a:lnTo>
                  <a:lnTo>
                    <a:pt x="257670" y="238806"/>
                  </a:lnTo>
                  <a:close/>
                </a:path>
                <a:path w="343534" h="415925">
                  <a:moveTo>
                    <a:pt x="164997" y="173065"/>
                  </a:moveTo>
                  <a:lnTo>
                    <a:pt x="139861" y="173065"/>
                  </a:lnTo>
                  <a:lnTo>
                    <a:pt x="146713" y="169149"/>
                  </a:lnTo>
                  <a:lnTo>
                    <a:pt x="149650" y="161279"/>
                  </a:lnTo>
                  <a:lnTo>
                    <a:pt x="182168" y="114195"/>
                  </a:lnTo>
                  <a:lnTo>
                    <a:pt x="214412" y="75921"/>
                  </a:lnTo>
                  <a:lnTo>
                    <a:pt x="238436" y="63494"/>
                  </a:lnTo>
                  <a:lnTo>
                    <a:pt x="249769" y="66093"/>
                  </a:lnTo>
                  <a:lnTo>
                    <a:pt x="219450" y="92435"/>
                  </a:lnTo>
                  <a:lnTo>
                    <a:pt x="195662" y="123010"/>
                  </a:lnTo>
                  <a:lnTo>
                    <a:pt x="175375" y="155794"/>
                  </a:lnTo>
                  <a:lnTo>
                    <a:pt x="164997" y="173065"/>
                  </a:lnTo>
                  <a:close/>
                </a:path>
                <a:path w="343534" h="415925">
                  <a:moveTo>
                    <a:pt x="56422" y="335010"/>
                  </a:moveTo>
                  <a:lnTo>
                    <a:pt x="69153" y="297442"/>
                  </a:lnTo>
                  <a:lnTo>
                    <a:pt x="86850" y="261995"/>
                  </a:lnTo>
                  <a:lnTo>
                    <a:pt x="107492" y="227474"/>
                  </a:lnTo>
                  <a:lnTo>
                    <a:pt x="129054" y="192681"/>
                  </a:lnTo>
                  <a:lnTo>
                    <a:pt x="122730" y="186037"/>
                  </a:lnTo>
                  <a:lnTo>
                    <a:pt x="116779" y="179202"/>
                  </a:lnTo>
                  <a:lnTo>
                    <a:pt x="110829" y="172000"/>
                  </a:lnTo>
                  <a:lnTo>
                    <a:pt x="104504" y="164255"/>
                  </a:lnTo>
                  <a:lnTo>
                    <a:pt x="127992" y="164255"/>
                  </a:lnTo>
                  <a:lnTo>
                    <a:pt x="132705" y="168271"/>
                  </a:lnTo>
                  <a:lnTo>
                    <a:pt x="139861" y="173065"/>
                  </a:lnTo>
                  <a:lnTo>
                    <a:pt x="164997" y="173065"/>
                  </a:lnTo>
                  <a:lnTo>
                    <a:pt x="155562" y="188766"/>
                  </a:lnTo>
                  <a:lnTo>
                    <a:pt x="169511" y="203005"/>
                  </a:lnTo>
                  <a:lnTo>
                    <a:pt x="175087" y="207404"/>
                  </a:lnTo>
                  <a:lnTo>
                    <a:pt x="143777" y="207404"/>
                  </a:lnTo>
                  <a:lnTo>
                    <a:pt x="119368" y="238112"/>
                  </a:lnTo>
                  <a:lnTo>
                    <a:pt x="97897" y="270472"/>
                  </a:lnTo>
                  <a:lnTo>
                    <a:pt x="77526" y="303200"/>
                  </a:lnTo>
                  <a:lnTo>
                    <a:pt x="56422" y="335010"/>
                  </a:lnTo>
                  <a:close/>
                </a:path>
                <a:path w="343534" h="415925">
                  <a:moveTo>
                    <a:pt x="117811" y="399028"/>
                  </a:moveTo>
                  <a:lnTo>
                    <a:pt x="74218" y="399028"/>
                  </a:lnTo>
                  <a:lnTo>
                    <a:pt x="88399" y="395350"/>
                  </a:lnTo>
                  <a:lnTo>
                    <a:pt x="101568" y="387986"/>
                  </a:lnTo>
                  <a:lnTo>
                    <a:pt x="136017" y="358824"/>
                  </a:lnTo>
                  <a:lnTo>
                    <a:pt x="165963" y="325422"/>
                  </a:lnTo>
                  <a:lnTo>
                    <a:pt x="193890" y="289442"/>
                  </a:lnTo>
                  <a:lnTo>
                    <a:pt x="222282" y="252549"/>
                  </a:lnTo>
                  <a:lnTo>
                    <a:pt x="199664" y="244267"/>
                  </a:lnTo>
                  <a:lnTo>
                    <a:pt x="179711" y="233309"/>
                  </a:lnTo>
                  <a:lnTo>
                    <a:pt x="161417" y="220685"/>
                  </a:lnTo>
                  <a:lnTo>
                    <a:pt x="143777" y="207404"/>
                  </a:lnTo>
                  <a:lnTo>
                    <a:pt x="175087" y="207404"/>
                  </a:lnTo>
                  <a:lnTo>
                    <a:pt x="184747" y="215024"/>
                  </a:lnTo>
                  <a:lnTo>
                    <a:pt x="201093" y="225200"/>
                  </a:lnTo>
                  <a:lnTo>
                    <a:pt x="218367" y="233911"/>
                  </a:lnTo>
                  <a:lnTo>
                    <a:pt x="227177" y="238806"/>
                  </a:lnTo>
                  <a:lnTo>
                    <a:pt x="257670" y="238806"/>
                  </a:lnTo>
                  <a:lnTo>
                    <a:pt x="231400" y="274461"/>
                  </a:lnTo>
                  <a:lnTo>
                    <a:pt x="201920" y="311325"/>
                  </a:lnTo>
                  <a:lnTo>
                    <a:pt x="171033" y="347180"/>
                  </a:lnTo>
                  <a:lnTo>
                    <a:pt x="138843" y="382113"/>
                  </a:lnTo>
                  <a:lnTo>
                    <a:pt x="121757" y="396308"/>
                  </a:lnTo>
                  <a:lnTo>
                    <a:pt x="117811" y="399028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24" y="52240"/>
            <a:ext cx="384052" cy="8000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64792" y="164299"/>
            <a:ext cx="400685" cy="396875"/>
          </a:xfrm>
          <a:custGeom>
            <a:avLst/>
            <a:gdLst/>
            <a:ahLst/>
            <a:cxnLst/>
            <a:rect l="l" t="t" r="r" b="b"/>
            <a:pathLst>
              <a:path w="400685" h="396875">
                <a:moveTo>
                  <a:pt x="400075" y="188937"/>
                </a:moveTo>
                <a:lnTo>
                  <a:pt x="387565" y="160261"/>
                </a:lnTo>
                <a:lnTo>
                  <a:pt x="388023" y="154889"/>
                </a:lnTo>
                <a:lnTo>
                  <a:pt x="388023" y="149504"/>
                </a:lnTo>
                <a:lnTo>
                  <a:pt x="369316" y="109499"/>
                </a:lnTo>
                <a:lnTo>
                  <a:pt x="368046" y="108419"/>
                </a:lnTo>
                <a:lnTo>
                  <a:pt x="368046" y="116814"/>
                </a:lnTo>
                <a:lnTo>
                  <a:pt x="365747" y="112102"/>
                </a:lnTo>
                <a:lnTo>
                  <a:pt x="368020" y="116751"/>
                </a:lnTo>
                <a:lnTo>
                  <a:pt x="368046" y="108419"/>
                </a:lnTo>
                <a:lnTo>
                  <a:pt x="361111" y="102514"/>
                </a:lnTo>
                <a:lnTo>
                  <a:pt x="359346" y="98437"/>
                </a:lnTo>
                <a:lnTo>
                  <a:pt x="357530" y="94411"/>
                </a:lnTo>
                <a:lnTo>
                  <a:pt x="353771" y="87680"/>
                </a:lnTo>
                <a:lnTo>
                  <a:pt x="353187" y="87401"/>
                </a:lnTo>
                <a:lnTo>
                  <a:pt x="353187" y="125196"/>
                </a:lnTo>
                <a:lnTo>
                  <a:pt x="344081" y="106514"/>
                </a:lnTo>
                <a:lnTo>
                  <a:pt x="353187" y="125196"/>
                </a:lnTo>
                <a:lnTo>
                  <a:pt x="353187" y="87401"/>
                </a:lnTo>
                <a:lnTo>
                  <a:pt x="350659" y="86182"/>
                </a:lnTo>
                <a:lnTo>
                  <a:pt x="346240" y="86182"/>
                </a:lnTo>
                <a:lnTo>
                  <a:pt x="344830" y="86525"/>
                </a:lnTo>
                <a:lnTo>
                  <a:pt x="340512" y="89039"/>
                </a:lnTo>
                <a:lnTo>
                  <a:pt x="338378" y="90474"/>
                </a:lnTo>
                <a:lnTo>
                  <a:pt x="338378" y="150672"/>
                </a:lnTo>
                <a:lnTo>
                  <a:pt x="334022" y="160286"/>
                </a:lnTo>
                <a:lnTo>
                  <a:pt x="322961" y="168541"/>
                </a:lnTo>
                <a:lnTo>
                  <a:pt x="312280" y="173723"/>
                </a:lnTo>
                <a:lnTo>
                  <a:pt x="269151" y="187540"/>
                </a:lnTo>
                <a:lnTo>
                  <a:pt x="256286" y="193624"/>
                </a:lnTo>
                <a:lnTo>
                  <a:pt x="256286" y="243179"/>
                </a:lnTo>
                <a:lnTo>
                  <a:pt x="256286" y="244475"/>
                </a:lnTo>
                <a:lnTo>
                  <a:pt x="254927" y="241820"/>
                </a:lnTo>
                <a:lnTo>
                  <a:pt x="255384" y="241363"/>
                </a:lnTo>
                <a:lnTo>
                  <a:pt x="255828" y="241363"/>
                </a:lnTo>
                <a:lnTo>
                  <a:pt x="255955" y="242519"/>
                </a:lnTo>
                <a:lnTo>
                  <a:pt x="256286" y="243179"/>
                </a:lnTo>
                <a:lnTo>
                  <a:pt x="256286" y="193624"/>
                </a:lnTo>
                <a:lnTo>
                  <a:pt x="254050" y="194678"/>
                </a:lnTo>
                <a:lnTo>
                  <a:pt x="254050" y="233057"/>
                </a:lnTo>
                <a:lnTo>
                  <a:pt x="254025" y="232879"/>
                </a:lnTo>
                <a:lnTo>
                  <a:pt x="254025" y="230085"/>
                </a:lnTo>
                <a:lnTo>
                  <a:pt x="254050" y="233057"/>
                </a:lnTo>
                <a:lnTo>
                  <a:pt x="254050" y="194678"/>
                </a:lnTo>
                <a:lnTo>
                  <a:pt x="254000" y="228104"/>
                </a:lnTo>
                <a:lnTo>
                  <a:pt x="253428" y="222986"/>
                </a:lnTo>
                <a:lnTo>
                  <a:pt x="254000" y="228104"/>
                </a:lnTo>
                <a:lnTo>
                  <a:pt x="254000" y="194691"/>
                </a:lnTo>
                <a:lnTo>
                  <a:pt x="248132" y="197459"/>
                </a:lnTo>
                <a:lnTo>
                  <a:pt x="232079" y="211785"/>
                </a:lnTo>
                <a:lnTo>
                  <a:pt x="230568" y="211328"/>
                </a:lnTo>
                <a:lnTo>
                  <a:pt x="229069" y="211086"/>
                </a:lnTo>
                <a:lnTo>
                  <a:pt x="227507" y="211086"/>
                </a:lnTo>
                <a:lnTo>
                  <a:pt x="221399" y="212356"/>
                </a:lnTo>
                <a:lnTo>
                  <a:pt x="216420" y="215950"/>
                </a:lnTo>
                <a:lnTo>
                  <a:pt x="213537" y="221551"/>
                </a:lnTo>
                <a:lnTo>
                  <a:pt x="213702" y="228815"/>
                </a:lnTo>
                <a:lnTo>
                  <a:pt x="221881" y="261975"/>
                </a:lnTo>
                <a:lnTo>
                  <a:pt x="232702" y="295135"/>
                </a:lnTo>
                <a:lnTo>
                  <a:pt x="245795" y="327596"/>
                </a:lnTo>
                <a:lnTo>
                  <a:pt x="260756" y="358736"/>
                </a:lnTo>
                <a:lnTo>
                  <a:pt x="247230" y="364401"/>
                </a:lnTo>
                <a:lnTo>
                  <a:pt x="233527" y="369341"/>
                </a:lnTo>
                <a:lnTo>
                  <a:pt x="219671" y="373684"/>
                </a:lnTo>
                <a:lnTo>
                  <a:pt x="205663" y="377571"/>
                </a:lnTo>
                <a:lnTo>
                  <a:pt x="201231" y="361784"/>
                </a:lnTo>
                <a:lnTo>
                  <a:pt x="197091" y="345986"/>
                </a:lnTo>
                <a:lnTo>
                  <a:pt x="192887" y="330225"/>
                </a:lnTo>
                <a:lnTo>
                  <a:pt x="188188" y="314388"/>
                </a:lnTo>
                <a:lnTo>
                  <a:pt x="182067" y="298691"/>
                </a:lnTo>
                <a:lnTo>
                  <a:pt x="175006" y="283197"/>
                </a:lnTo>
                <a:lnTo>
                  <a:pt x="168059" y="267703"/>
                </a:lnTo>
                <a:lnTo>
                  <a:pt x="165950" y="261962"/>
                </a:lnTo>
                <a:lnTo>
                  <a:pt x="162166" y="251663"/>
                </a:lnTo>
                <a:lnTo>
                  <a:pt x="161721" y="249453"/>
                </a:lnTo>
                <a:lnTo>
                  <a:pt x="159956" y="247650"/>
                </a:lnTo>
                <a:lnTo>
                  <a:pt x="158153" y="246735"/>
                </a:lnTo>
                <a:lnTo>
                  <a:pt x="157149" y="244386"/>
                </a:lnTo>
                <a:lnTo>
                  <a:pt x="155092" y="242519"/>
                </a:lnTo>
                <a:lnTo>
                  <a:pt x="151320" y="242519"/>
                </a:lnTo>
                <a:lnTo>
                  <a:pt x="150317" y="242722"/>
                </a:lnTo>
                <a:lnTo>
                  <a:pt x="127584" y="252272"/>
                </a:lnTo>
                <a:lnTo>
                  <a:pt x="85686" y="272656"/>
                </a:lnTo>
                <a:lnTo>
                  <a:pt x="64084" y="281241"/>
                </a:lnTo>
                <a:lnTo>
                  <a:pt x="59817" y="282600"/>
                </a:lnTo>
                <a:lnTo>
                  <a:pt x="56095" y="283197"/>
                </a:lnTo>
                <a:lnTo>
                  <a:pt x="52832" y="283197"/>
                </a:lnTo>
                <a:lnTo>
                  <a:pt x="41808" y="279869"/>
                </a:lnTo>
                <a:lnTo>
                  <a:pt x="35344" y="271145"/>
                </a:lnTo>
                <a:lnTo>
                  <a:pt x="32372" y="259003"/>
                </a:lnTo>
                <a:lnTo>
                  <a:pt x="31788" y="245389"/>
                </a:lnTo>
                <a:lnTo>
                  <a:pt x="30200" y="233057"/>
                </a:lnTo>
                <a:lnTo>
                  <a:pt x="26428" y="221310"/>
                </a:lnTo>
                <a:lnTo>
                  <a:pt x="21983" y="209740"/>
                </a:lnTo>
                <a:lnTo>
                  <a:pt x="18376" y="197929"/>
                </a:lnTo>
                <a:lnTo>
                  <a:pt x="75882" y="182003"/>
                </a:lnTo>
                <a:lnTo>
                  <a:pt x="104127" y="172961"/>
                </a:lnTo>
                <a:lnTo>
                  <a:pt x="131737" y="162064"/>
                </a:lnTo>
                <a:lnTo>
                  <a:pt x="132791" y="162420"/>
                </a:lnTo>
                <a:lnTo>
                  <a:pt x="133896" y="162623"/>
                </a:lnTo>
                <a:lnTo>
                  <a:pt x="139217" y="162623"/>
                </a:lnTo>
                <a:lnTo>
                  <a:pt x="139954" y="162064"/>
                </a:lnTo>
                <a:lnTo>
                  <a:pt x="142938" y="159804"/>
                </a:lnTo>
                <a:lnTo>
                  <a:pt x="142938" y="154432"/>
                </a:lnTo>
                <a:lnTo>
                  <a:pt x="140017" y="133197"/>
                </a:lnTo>
                <a:lnTo>
                  <a:pt x="134747" y="112788"/>
                </a:lnTo>
                <a:lnTo>
                  <a:pt x="128295" y="92710"/>
                </a:lnTo>
                <a:lnTo>
                  <a:pt x="121843" y="72466"/>
                </a:lnTo>
                <a:lnTo>
                  <a:pt x="120713" y="48336"/>
                </a:lnTo>
                <a:lnTo>
                  <a:pt x="132181" y="34366"/>
                </a:lnTo>
                <a:lnTo>
                  <a:pt x="151358" y="26454"/>
                </a:lnTo>
                <a:lnTo>
                  <a:pt x="173367" y="20485"/>
                </a:lnTo>
                <a:lnTo>
                  <a:pt x="177736" y="19177"/>
                </a:lnTo>
                <a:lnTo>
                  <a:pt x="181356" y="18529"/>
                </a:lnTo>
                <a:lnTo>
                  <a:pt x="192201" y="18529"/>
                </a:lnTo>
                <a:lnTo>
                  <a:pt x="196875" y="22796"/>
                </a:lnTo>
                <a:lnTo>
                  <a:pt x="202946" y="33045"/>
                </a:lnTo>
                <a:lnTo>
                  <a:pt x="205663" y="37515"/>
                </a:lnTo>
                <a:lnTo>
                  <a:pt x="207416" y="42430"/>
                </a:lnTo>
                <a:lnTo>
                  <a:pt x="209219" y="47815"/>
                </a:lnTo>
                <a:lnTo>
                  <a:pt x="206971" y="45148"/>
                </a:lnTo>
                <a:lnTo>
                  <a:pt x="203403" y="42887"/>
                </a:lnTo>
                <a:lnTo>
                  <a:pt x="195364" y="41084"/>
                </a:lnTo>
                <a:lnTo>
                  <a:pt x="185127" y="38976"/>
                </a:lnTo>
                <a:lnTo>
                  <a:pt x="183464" y="38823"/>
                </a:lnTo>
                <a:lnTo>
                  <a:pt x="181813" y="38823"/>
                </a:lnTo>
                <a:lnTo>
                  <a:pt x="169329" y="42024"/>
                </a:lnTo>
                <a:lnTo>
                  <a:pt x="159994" y="50380"/>
                </a:lnTo>
                <a:lnTo>
                  <a:pt x="156006" y="62039"/>
                </a:lnTo>
                <a:lnTo>
                  <a:pt x="159512" y="75133"/>
                </a:lnTo>
                <a:lnTo>
                  <a:pt x="170395" y="93078"/>
                </a:lnTo>
                <a:lnTo>
                  <a:pt x="180162" y="111429"/>
                </a:lnTo>
                <a:lnTo>
                  <a:pt x="188658" y="130467"/>
                </a:lnTo>
                <a:lnTo>
                  <a:pt x="195770" y="150418"/>
                </a:lnTo>
                <a:lnTo>
                  <a:pt x="199199" y="157340"/>
                </a:lnTo>
                <a:lnTo>
                  <a:pt x="204597" y="163118"/>
                </a:lnTo>
                <a:lnTo>
                  <a:pt x="211378" y="167068"/>
                </a:lnTo>
                <a:lnTo>
                  <a:pt x="218973" y="168541"/>
                </a:lnTo>
                <a:lnTo>
                  <a:pt x="221081" y="168541"/>
                </a:lnTo>
                <a:lnTo>
                  <a:pt x="223240" y="168198"/>
                </a:lnTo>
                <a:lnTo>
                  <a:pt x="225348" y="167436"/>
                </a:lnTo>
                <a:lnTo>
                  <a:pt x="242277" y="160972"/>
                </a:lnTo>
                <a:lnTo>
                  <a:pt x="258953" y="154101"/>
                </a:lnTo>
                <a:lnTo>
                  <a:pt x="275628" y="147408"/>
                </a:lnTo>
                <a:lnTo>
                  <a:pt x="296049" y="140271"/>
                </a:lnTo>
                <a:lnTo>
                  <a:pt x="298831" y="139319"/>
                </a:lnTo>
                <a:lnTo>
                  <a:pt x="305409" y="137909"/>
                </a:lnTo>
                <a:lnTo>
                  <a:pt x="317754" y="137909"/>
                </a:lnTo>
                <a:lnTo>
                  <a:pt x="323430" y="138963"/>
                </a:lnTo>
                <a:lnTo>
                  <a:pt x="328853" y="141478"/>
                </a:lnTo>
                <a:lnTo>
                  <a:pt x="338378" y="150672"/>
                </a:lnTo>
                <a:lnTo>
                  <a:pt x="338378" y="90474"/>
                </a:lnTo>
                <a:lnTo>
                  <a:pt x="337794" y="90855"/>
                </a:lnTo>
                <a:lnTo>
                  <a:pt x="334683" y="92151"/>
                </a:lnTo>
                <a:lnTo>
                  <a:pt x="330517" y="91554"/>
                </a:lnTo>
                <a:lnTo>
                  <a:pt x="326199" y="91300"/>
                </a:lnTo>
                <a:lnTo>
                  <a:pt x="321830" y="91300"/>
                </a:lnTo>
                <a:lnTo>
                  <a:pt x="302247" y="92862"/>
                </a:lnTo>
                <a:lnTo>
                  <a:pt x="282105" y="96951"/>
                </a:lnTo>
                <a:lnTo>
                  <a:pt x="262064" y="102679"/>
                </a:lnTo>
                <a:lnTo>
                  <a:pt x="245084" y="108419"/>
                </a:lnTo>
                <a:lnTo>
                  <a:pt x="245084" y="116814"/>
                </a:lnTo>
                <a:lnTo>
                  <a:pt x="243725" y="113245"/>
                </a:lnTo>
                <a:lnTo>
                  <a:pt x="245084" y="116814"/>
                </a:lnTo>
                <a:lnTo>
                  <a:pt x="245084" y="108419"/>
                </a:lnTo>
                <a:lnTo>
                  <a:pt x="242824" y="109181"/>
                </a:lnTo>
                <a:lnTo>
                  <a:pt x="237388" y="89636"/>
                </a:lnTo>
                <a:lnTo>
                  <a:pt x="232867" y="69659"/>
                </a:lnTo>
                <a:lnTo>
                  <a:pt x="227838" y="49847"/>
                </a:lnTo>
                <a:lnTo>
                  <a:pt x="220878" y="30784"/>
                </a:lnTo>
                <a:lnTo>
                  <a:pt x="220878" y="84124"/>
                </a:lnTo>
                <a:lnTo>
                  <a:pt x="218617" y="79654"/>
                </a:lnTo>
                <a:lnTo>
                  <a:pt x="216408" y="74676"/>
                </a:lnTo>
                <a:lnTo>
                  <a:pt x="213702" y="70205"/>
                </a:lnTo>
                <a:lnTo>
                  <a:pt x="214604" y="65735"/>
                </a:lnTo>
                <a:lnTo>
                  <a:pt x="214604" y="63931"/>
                </a:lnTo>
                <a:lnTo>
                  <a:pt x="215506" y="66192"/>
                </a:lnTo>
                <a:lnTo>
                  <a:pt x="216408" y="68846"/>
                </a:lnTo>
                <a:lnTo>
                  <a:pt x="217309" y="71107"/>
                </a:lnTo>
                <a:lnTo>
                  <a:pt x="218617" y="75577"/>
                </a:lnTo>
                <a:lnTo>
                  <a:pt x="219976" y="80048"/>
                </a:lnTo>
                <a:lnTo>
                  <a:pt x="220878" y="84124"/>
                </a:lnTo>
                <a:lnTo>
                  <a:pt x="220878" y="30784"/>
                </a:lnTo>
                <a:lnTo>
                  <a:pt x="214249" y="18529"/>
                </a:lnTo>
                <a:lnTo>
                  <a:pt x="213715" y="17538"/>
                </a:lnTo>
                <a:lnTo>
                  <a:pt x="206197" y="7899"/>
                </a:lnTo>
                <a:lnTo>
                  <a:pt x="197637" y="1993"/>
                </a:lnTo>
                <a:lnTo>
                  <a:pt x="187337" y="0"/>
                </a:lnTo>
                <a:lnTo>
                  <a:pt x="182054" y="0"/>
                </a:lnTo>
                <a:lnTo>
                  <a:pt x="176034" y="1257"/>
                </a:lnTo>
                <a:lnTo>
                  <a:pt x="168897" y="3911"/>
                </a:lnTo>
                <a:lnTo>
                  <a:pt x="132118" y="14046"/>
                </a:lnTo>
                <a:lnTo>
                  <a:pt x="115049" y="22872"/>
                </a:lnTo>
                <a:lnTo>
                  <a:pt x="104419" y="37960"/>
                </a:lnTo>
                <a:lnTo>
                  <a:pt x="101955" y="64871"/>
                </a:lnTo>
                <a:lnTo>
                  <a:pt x="108305" y="92151"/>
                </a:lnTo>
                <a:lnTo>
                  <a:pt x="117881" y="119684"/>
                </a:lnTo>
                <a:lnTo>
                  <a:pt x="125006" y="146850"/>
                </a:lnTo>
                <a:lnTo>
                  <a:pt x="66090" y="167386"/>
                </a:lnTo>
                <a:lnTo>
                  <a:pt x="6731" y="183108"/>
                </a:lnTo>
                <a:lnTo>
                  <a:pt x="3111" y="184010"/>
                </a:lnTo>
                <a:lnTo>
                  <a:pt x="0" y="187629"/>
                </a:lnTo>
                <a:lnTo>
                  <a:pt x="9842" y="225691"/>
                </a:lnTo>
                <a:lnTo>
                  <a:pt x="12814" y="235115"/>
                </a:lnTo>
                <a:lnTo>
                  <a:pt x="14122" y="244386"/>
                </a:lnTo>
                <a:lnTo>
                  <a:pt x="14249" y="246735"/>
                </a:lnTo>
                <a:lnTo>
                  <a:pt x="14566" y="254101"/>
                </a:lnTo>
                <a:lnTo>
                  <a:pt x="14770" y="263766"/>
                </a:lnTo>
                <a:lnTo>
                  <a:pt x="16522" y="274916"/>
                </a:lnTo>
                <a:lnTo>
                  <a:pt x="46456" y="300926"/>
                </a:lnTo>
                <a:lnTo>
                  <a:pt x="50622" y="300926"/>
                </a:lnTo>
                <a:lnTo>
                  <a:pt x="75692" y="296633"/>
                </a:lnTo>
                <a:lnTo>
                  <a:pt x="100444" y="286232"/>
                </a:lnTo>
                <a:lnTo>
                  <a:pt x="106159" y="283197"/>
                </a:lnTo>
                <a:lnTo>
                  <a:pt x="124599" y="273431"/>
                </a:lnTo>
                <a:lnTo>
                  <a:pt x="147853" y="261962"/>
                </a:lnTo>
                <a:lnTo>
                  <a:pt x="153530" y="276212"/>
                </a:lnTo>
                <a:lnTo>
                  <a:pt x="159905" y="290258"/>
                </a:lnTo>
                <a:lnTo>
                  <a:pt x="166192" y="304380"/>
                </a:lnTo>
                <a:lnTo>
                  <a:pt x="171615" y="318858"/>
                </a:lnTo>
                <a:lnTo>
                  <a:pt x="176631" y="336740"/>
                </a:lnTo>
                <a:lnTo>
                  <a:pt x="181279" y="354660"/>
                </a:lnTo>
                <a:lnTo>
                  <a:pt x="186029" y="372503"/>
                </a:lnTo>
                <a:lnTo>
                  <a:pt x="191300" y="390131"/>
                </a:lnTo>
                <a:lnTo>
                  <a:pt x="192862" y="393992"/>
                </a:lnTo>
                <a:lnTo>
                  <a:pt x="196126" y="396557"/>
                </a:lnTo>
                <a:lnTo>
                  <a:pt x="200787" y="396557"/>
                </a:lnTo>
                <a:lnTo>
                  <a:pt x="252044" y="379882"/>
                </a:lnTo>
                <a:lnTo>
                  <a:pt x="258013" y="377571"/>
                </a:lnTo>
                <a:lnTo>
                  <a:pt x="268389" y="373557"/>
                </a:lnTo>
                <a:lnTo>
                  <a:pt x="273316" y="371741"/>
                </a:lnTo>
                <a:lnTo>
                  <a:pt x="278688" y="369481"/>
                </a:lnTo>
                <a:lnTo>
                  <a:pt x="283603" y="367728"/>
                </a:lnTo>
                <a:lnTo>
                  <a:pt x="290372" y="365036"/>
                </a:lnTo>
                <a:lnTo>
                  <a:pt x="297141" y="361035"/>
                </a:lnTo>
                <a:lnTo>
                  <a:pt x="302742" y="355803"/>
                </a:lnTo>
                <a:lnTo>
                  <a:pt x="306006" y="349338"/>
                </a:lnTo>
                <a:lnTo>
                  <a:pt x="305600" y="320700"/>
                </a:lnTo>
                <a:lnTo>
                  <a:pt x="295427" y="292900"/>
                </a:lnTo>
                <a:lnTo>
                  <a:pt x="282130" y="265430"/>
                </a:lnTo>
                <a:lnTo>
                  <a:pt x="277698" y="252844"/>
                </a:lnTo>
                <a:lnTo>
                  <a:pt x="277698" y="298691"/>
                </a:lnTo>
                <a:lnTo>
                  <a:pt x="269494" y="280898"/>
                </a:lnTo>
                <a:lnTo>
                  <a:pt x="277660" y="298602"/>
                </a:lnTo>
                <a:lnTo>
                  <a:pt x="277698" y="252844"/>
                </a:lnTo>
                <a:lnTo>
                  <a:pt x="272402" y="237794"/>
                </a:lnTo>
                <a:lnTo>
                  <a:pt x="284670" y="233057"/>
                </a:lnTo>
                <a:lnTo>
                  <a:pt x="312801" y="221678"/>
                </a:lnTo>
                <a:lnTo>
                  <a:pt x="321678" y="218059"/>
                </a:lnTo>
                <a:lnTo>
                  <a:pt x="342861" y="210375"/>
                </a:lnTo>
                <a:lnTo>
                  <a:pt x="349897" y="207772"/>
                </a:lnTo>
                <a:lnTo>
                  <a:pt x="360413" y="204508"/>
                </a:lnTo>
                <a:lnTo>
                  <a:pt x="371081" y="201549"/>
                </a:lnTo>
                <a:lnTo>
                  <a:pt x="381927" y="199009"/>
                </a:lnTo>
                <a:lnTo>
                  <a:pt x="392938" y="197015"/>
                </a:lnTo>
                <a:lnTo>
                  <a:pt x="398767" y="195668"/>
                </a:lnTo>
                <a:lnTo>
                  <a:pt x="400075" y="188937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32706" y="476980"/>
            <a:ext cx="2270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Introduction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2280785" y="292550"/>
            <a:ext cx="3221355" cy="1016000"/>
          </a:xfrm>
          <a:custGeom>
            <a:avLst/>
            <a:gdLst/>
            <a:ahLst/>
            <a:cxnLst/>
            <a:rect l="l" t="t" r="r" b="b"/>
            <a:pathLst>
              <a:path w="3221354" h="1016000">
                <a:moveTo>
                  <a:pt x="42407" y="461335"/>
                </a:moveTo>
                <a:lnTo>
                  <a:pt x="25318" y="504141"/>
                </a:lnTo>
                <a:lnTo>
                  <a:pt x="13505" y="547448"/>
                </a:lnTo>
                <a:lnTo>
                  <a:pt x="13529" y="609662"/>
                </a:lnTo>
                <a:lnTo>
                  <a:pt x="45808" y="668955"/>
                </a:lnTo>
                <a:lnTo>
                  <a:pt x="73222" y="697484"/>
                </a:lnTo>
                <a:lnTo>
                  <a:pt x="107687" y="725224"/>
                </a:lnTo>
                <a:lnTo>
                  <a:pt x="148854" y="752138"/>
                </a:lnTo>
                <a:lnTo>
                  <a:pt x="196371" y="778193"/>
                </a:lnTo>
                <a:lnTo>
                  <a:pt x="249891" y="803353"/>
                </a:lnTo>
                <a:lnTo>
                  <a:pt x="309064" y="827585"/>
                </a:lnTo>
                <a:lnTo>
                  <a:pt x="373540" y="850854"/>
                </a:lnTo>
                <a:lnTo>
                  <a:pt x="412356" y="863462"/>
                </a:lnTo>
                <a:lnTo>
                  <a:pt x="452316" y="875597"/>
                </a:lnTo>
                <a:lnTo>
                  <a:pt x="493372" y="887254"/>
                </a:lnTo>
                <a:lnTo>
                  <a:pt x="535478" y="898430"/>
                </a:lnTo>
                <a:lnTo>
                  <a:pt x="578588" y="909122"/>
                </a:lnTo>
                <a:lnTo>
                  <a:pt x="622657" y="919326"/>
                </a:lnTo>
                <a:lnTo>
                  <a:pt x="667637" y="929039"/>
                </a:lnTo>
                <a:lnTo>
                  <a:pt x="713484" y="938257"/>
                </a:lnTo>
                <a:lnTo>
                  <a:pt x="760149" y="946976"/>
                </a:lnTo>
                <a:lnTo>
                  <a:pt x="807589" y="955194"/>
                </a:lnTo>
                <a:lnTo>
                  <a:pt x="855755" y="962906"/>
                </a:lnTo>
                <a:lnTo>
                  <a:pt x="904602" y="970109"/>
                </a:lnTo>
                <a:lnTo>
                  <a:pt x="954085" y="976800"/>
                </a:lnTo>
                <a:lnTo>
                  <a:pt x="1004156" y="982975"/>
                </a:lnTo>
                <a:lnTo>
                  <a:pt x="1054769" y="988631"/>
                </a:lnTo>
                <a:lnTo>
                  <a:pt x="1105879" y="993763"/>
                </a:lnTo>
                <a:lnTo>
                  <a:pt x="1157439" y="998369"/>
                </a:lnTo>
                <a:lnTo>
                  <a:pt x="1209403" y="1002445"/>
                </a:lnTo>
                <a:lnTo>
                  <a:pt x="1261725" y="1005988"/>
                </a:lnTo>
                <a:lnTo>
                  <a:pt x="1314359" y="1008994"/>
                </a:lnTo>
                <a:lnTo>
                  <a:pt x="1367258" y="1011459"/>
                </a:lnTo>
                <a:lnTo>
                  <a:pt x="1420377" y="1013380"/>
                </a:lnTo>
                <a:lnTo>
                  <a:pt x="1473668" y="1014753"/>
                </a:lnTo>
                <a:lnTo>
                  <a:pt x="1527087" y="1015576"/>
                </a:lnTo>
                <a:lnTo>
                  <a:pt x="1580587" y="1015843"/>
                </a:lnTo>
                <a:lnTo>
                  <a:pt x="1634121" y="1015553"/>
                </a:lnTo>
                <a:lnTo>
                  <a:pt x="1687644" y="1014702"/>
                </a:lnTo>
                <a:lnTo>
                  <a:pt x="1741109" y="1013285"/>
                </a:lnTo>
                <a:lnTo>
                  <a:pt x="1794470" y="1011299"/>
                </a:lnTo>
                <a:lnTo>
                  <a:pt x="1847682" y="1008742"/>
                </a:lnTo>
                <a:lnTo>
                  <a:pt x="1900697" y="1005608"/>
                </a:lnTo>
                <a:lnTo>
                  <a:pt x="1953470" y="1001896"/>
                </a:lnTo>
                <a:lnTo>
                  <a:pt x="2005954" y="997601"/>
                </a:lnTo>
                <a:lnTo>
                  <a:pt x="2058103" y="992720"/>
                </a:lnTo>
                <a:lnTo>
                  <a:pt x="2109872" y="987249"/>
                </a:lnTo>
                <a:lnTo>
                  <a:pt x="2161214" y="981185"/>
                </a:lnTo>
                <a:lnTo>
                  <a:pt x="2212082" y="974525"/>
                </a:lnTo>
                <a:lnTo>
                  <a:pt x="2283917" y="963918"/>
                </a:lnTo>
                <a:lnTo>
                  <a:pt x="2353710" y="952272"/>
                </a:lnTo>
                <a:lnTo>
                  <a:pt x="2421385" y="939626"/>
                </a:lnTo>
                <a:lnTo>
                  <a:pt x="2486868" y="926015"/>
                </a:lnTo>
                <a:lnTo>
                  <a:pt x="2550081" y="911477"/>
                </a:lnTo>
                <a:lnTo>
                  <a:pt x="2610950" y="896048"/>
                </a:lnTo>
                <a:lnTo>
                  <a:pt x="2669398" y="879767"/>
                </a:lnTo>
                <a:lnTo>
                  <a:pt x="2725350" y="862669"/>
                </a:lnTo>
                <a:lnTo>
                  <a:pt x="2778729" y="844791"/>
                </a:lnTo>
                <a:lnTo>
                  <a:pt x="2829461" y="826171"/>
                </a:lnTo>
                <a:lnTo>
                  <a:pt x="2877469" y="806846"/>
                </a:lnTo>
                <a:lnTo>
                  <a:pt x="2922678" y="786852"/>
                </a:lnTo>
                <a:lnTo>
                  <a:pt x="2965011" y="766227"/>
                </a:lnTo>
                <a:lnTo>
                  <a:pt x="3004394" y="745007"/>
                </a:lnTo>
                <a:lnTo>
                  <a:pt x="3040749" y="723230"/>
                </a:lnTo>
                <a:lnTo>
                  <a:pt x="3074002" y="700932"/>
                </a:lnTo>
                <a:lnTo>
                  <a:pt x="3130896" y="654923"/>
                </a:lnTo>
                <a:lnTo>
                  <a:pt x="3174469" y="607276"/>
                </a:lnTo>
                <a:lnTo>
                  <a:pt x="3204117" y="558287"/>
                </a:lnTo>
                <a:lnTo>
                  <a:pt x="3219231" y="508251"/>
                </a:lnTo>
                <a:lnTo>
                  <a:pt x="3221148" y="482933"/>
                </a:lnTo>
                <a:lnTo>
                  <a:pt x="3220606" y="469509"/>
                </a:lnTo>
                <a:lnTo>
                  <a:pt x="3212471" y="429010"/>
                </a:lnTo>
                <a:lnTo>
                  <a:pt x="3190913" y="383724"/>
                </a:lnTo>
                <a:lnTo>
                  <a:pt x="3156894" y="340337"/>
                </a:lnTo>
                <a:lnTo>
                  <a:pt x="3111065" y="298969"/>
                </a:lnTo>
                <a:lnTo>
                  <a:pt x="3054079" y="259743"/>
                </a:lnTo>
                <a:lnTo>
                  <a:pt x="2986588" y="222780"/>
                </a:lnTo>
                <a:lnTo>
                  <a:pt x="2949106" y="205184"/>
                </a:lnTo>
                <a:lnTo>
                  <a:pt x="2909242" y="188199"/>
                </a:lnTo>
                <a:lnTo>
                  <a:pt x="2867077" y="171841"/>
                </a:lnTo>
                <a:lnTo>
                  <a:pt x="2822693" y="156123"/>
                </a:lnTo>
                <a:lnTo>
                  <a:pt x="2776172" y="141062"/>
                </a:lnTo>
                <a:lnTo>
                  <a:pt x="2727594" y="126673"/>
                </a:lnTo>
                <a:lnTo>
                  <a:pt x="2677042" y="112970"/>
                </a:lnTo>
                <a:lnTo>
                  <a:pt x="2624596" y="99969"/>
                </a:lnTo>
                <a:lnTo>
                  <a:pt x="2570339" y="87685"/>
                </a:lnTo>
                <a:lnTo>
                  <a:pt x="2514351" y="76133"/>
                </a:lnTo>
                <a:lnTo>
                  <a:pt x="2456714" y="65329"/>
                </a:lnTo>
                <a:lnTo>
                  <a:pt x="2397510" y="55286"/>
                </a:lnTo>
                <a:lnTo>
                  <a:pt x="2336820" y="46022"/>
                </a:lnTo>
                <a:lnTo>
                  <a:pt x="2274725" y="37550"/>
                </a:lnTo>
                <a:lnTo>
                  <a:pt x="2211307" y="29885"/>
                </a:lnTo>
                <a:lnTo>
                  <a:pt x="2146648" y="23044"/>
                </a:lnTo>
                <a:lnTo>
                  <a:pt x="2080828" y="17041"/>
                </a:lnTo>
                <a:lnTo>
                  <a:pt x="2013930" y="11891"/>
                </a:lnTo>
                <a:lnTo>
                  <a:pt x="1946035" y="7609"/>
                </a:lnTo>
                <a:lnTo>
                  <a:pt x="1877223" y="4211"/>
                </a:lnTo>
                <a:lnTo>
                  <a:pt x="1814629" y="1974"/>
                </a:lnTo>
                <a:lnTo>
                  <a:pt x="1752191" y="575"/>
                </a:lnTo>
                <a:lnTo>
                  <a:pt x="1689966" y="0"/>
                </a:lnTo>
                <a:lnTo>
                  <a:pt x="1628011" y="235"/>
                </a:lnTo>
                <a:lnTo>
                  <a:pt x="1566383" y="1269"/>
                </a:lnTo>
                <a:lnTo>
                  <a:pt x="1505139" y="3086"/>
                </a:lnTo>
                <a:lnTo>
                  <a:pt x="1444336" y="5675"/>
                </a:lnTo>
                <a:lnTo>
                  <a:pt x="1384031" y="9021"/>
                </a:lnTo>
                <a:lnTo>
                  <a:pt x="1324280" y="13112"/>
                </a:lnTo>
                <a:lnTo>
                  <a:pt x="1265141" y="17934"/>
                </a:lnTo>
                <a:lnTo>
                  <a:pt x="1206671" y="23474"/>
                </a:lnTo>
                <a:lnTo>
                  <a:pt x="1148926" y="29719"/>
                </a:lnTo>
                <a:lnTo>
                  <a:pt x="1091964" y="36655"/>
                </a:lnTo>
                <a:lnTo>
                  <a:pt x="1035840" y="44269"/>
                </a:lnTo>
                <a:lnTo>
                  <a:pt x="980614" y="52548"/>
                </a:lnTo>
                <a:lnTo>
                  <a:pt x="926340" y="61478"/>
                </a:lnTo>
                <a:lnTo>
                  <a:pt x="873076" y="71046"/>
                </a:lnTo>
                <a:lnTo>
                  <a:pt x="820880" y="81240"/>
                </a:lnTo>
                <a:lnTo>
                  <a:pt x="769807" y="92045"/>
                </a:lnTo>
                <a:lnTo>
                  <a:pt x="719915" y="103448"/>
                </a:lnTo>
                <a:lnTo>
                  <a:pt x="671261" y="115437"/>
                </a:lnTo>
                <a:lnTo>
                  <a:pt x="623902" y="127997"/>
                </a:lnTo>
                <a:lnTo>
                  <a:pt x="577894" y="141116"/>
                </a:lnTo>
                <a:lnTo>
                  <a:pt x="533295" y="154780"/>
                </a:lnTo>
                <a:lnTo>
                  <a:pt x="490162" y="168976"/>
                </a:lnTo>
                <a:lnTo>
                  <a:pt x="448550" y="183691"/>
                </a:lnTo>
                <a:lnTo>
                  <a:pt x="408519" y="198911"/>
                </a:lnTo>
                <a:lnTo>
                  <a:pt x="370123" y="214623"/>
                </a:lnTo>
                <a:lnTo>
                  <a:pt x="333421" y="230814"/>
                </a:lnTo>
                <a:lnTo>
                  <a:pt x="298469" y="247471"/>
                </a:lnTo>
                <a:lnTo>
                  <a:pt x="234042" y="282128"/>
                </a:lnTo>
                <a:lnTo>
                  <a:pt x="177299" y="318487"/>
                </a:lnTo>
                <a:lnTo>
                  <a:pt x="128696" y="356443"/>
                </a:lnTo>
                <a:lnTo>
                  <a:pt x="70477" y="407576"/>
                </a:lnTo>
                <a:lnTo>
                  <a:pt x="40721" y="440346"/>
                </a:lnTo>
                <a:lnTo>
                  <a:pt x="16214" y="478596"/>
                </a:lnTo>
                <a:lnTo>
                  <a:pt x="1220" y="522830"/>
                </a:lnTo>
                <a:lnTo>
                  <a:pt x="0" y="573557"/>
                </a:lnTo>
                <a:lnTo>
                  <a:pt x="16814" y="631283"/>
                </a:lnTo>
              </a:path>
            </a:pathLst>
          </a:custGeom>
          <a:ln w="114299">
            <a:solidFill>
              <a:srgbClr val="E17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3024" y="1477168"/>
            <a:ext cx="7729855" cy="3082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The load of  cardiovascular diseases is  rapidly increasing all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over the world from the past few years. Even if these diseases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has found as the most important source of death, it has been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announced as the most manageable and avoidable disease [1].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Mainly, blockage in arteries causes heart stroke. It occurs when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heart does not pump the blood around the body efficiently. 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Having high blood pressure is also one of the main causes of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800" b="1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getting a heart disease.</a:t>
            </a:r>
            <a:endParaRPr sz="1700" b="1" dirty="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FEFC72-B389-AFC5-D7E8-A970603E49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" y="123856"/>
            <a:ext cx="1299366" cy="10953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5340" cy="643255"/>
            <a:chOff x="0" y="0"/>
            <a:chExt cx="815340" cy="6432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15340" cy="643255"/>
            </a:xfrm>
            <a:custGeom>
              <a:avLst/>
              <a:gdLst/>
              <a:ahLst/>
              <a:cxnLst/>
              <a:rect l="l" t="t" r="r" b="b"/>
              <a:pathLst>
                <a:path w="815340" h="643255">
                  <a:moveTo>
                    <a:pt x="19304" y="0"/>
                  </a:moveTo>
                  <a:lnTo>
                    <a:pt x="0" y="0"/>
                  </a:lnTo>
                  <a:lnTo>
                    <a:pt x="0" y="13728"/>
                  </a:lnTo>
                  <a:lnTo>
                    <a:pt x="3886" y="10769"/>
                  </a:lnTo>
                  <a:lnTo>
                    <a:pt x="19304" y="0"/>
                  </a:lnTo>
                  <a:close/>
                </a:path>
                <a:path w="815340" h="643255">
                  <a:moveTo>
                    <a:pt x="119862" y="0"/>
                  </a:moveTo>
                  <a:lnTo>
                    <a:pt x="103149" y="0"/>
                  </a:lnTo>
                  <a:lnTo>
                    <a:pt x="97193" y="5829"/>
                  </a:lnTo>
                  <a:lnTo>
                    <a:pt x="85140" y="16256"/>
                  </a:lnTo>
                  <a:lnTo>
                    <a:pt x="44526" y="44030"/>
                  </a:lnTo>
                  <a:lnTo>
                    <a:pt x="0" y="65862"/>
                  </a:lnTo>
                  <a:lnTo>
                    <a:pt x="0" y="82067"/>
                  </a:lnTo>
                  <a:lnTo>
                    <a:pt x="35826" y="64147"/>
                  </a:lnTo>
                  <a:lnTo>
                    <a:pt x="40754" y="60655"/>
                  </a:lnTo>
                  <a:lnTo>
                    <a:pt x="47612" y="56197"/>
                  </a:lnTo>
                  <a:lnTo>
                    <a:pt x="49822" y="54825"/>
                  </a:lnTo>
                  <a:lnTo>
                    <a:pt x="51943" y="53682"/>
                  </a:lnTo>
                  <a:lnTo>
                    <a:pt x="59613" y="48780"/>
                  </a:lnTo>
                  <a:lnTo>
                    <a:pt x="96443" y="24447"/>
                  </a:lnTo>
                  <a:lnTo>
                    <a:pt x="110223" y="12115"/>
                  </a:lnTo>
                  <a:lnTo>
                    <a:pt x="119862" y="0"/>
                  </a:lnTo>
                  <a:close/>
                </a:path>
                <a:path w="815340" h="643255">
                  <a:moveTo>
                    <a:pt x="276148" y="211683"/>
                  </a:moveTo>
                  <a:lnTo>
                    <a:pt x="275564" y="198056"/>
                  </a:lnTo>
                  <a:lnTo>
                    <a:pt x="270586" y="187515"/>
                  </a:lnTo>
                  <a:lnTo>
                    <a:pt x="269570" y="185356"/>
                  </a:lnTo>
                  <a:lnTo>
                    <a:pt x="263626" y="179324"/>
                  </a:lnTo>
                  <a:lnTo>
                    <a:pt x="263626" y="205994"/>
                  </a:lnTo>
                  <a:lnTo>
                    <a:pt x="263613" y="206336"/>
                  </a:lnTo>
                  <a:lnTo>
                    <a:pt x="239471" y="241096"/>
                  </a:lnTo>
                  <a:lnTo>
                    <a:pt x="204482" y="265887"/>
                  </a:lnTo>
                  <a:lnTo>
                    <a:pt x="167068" y="286880"/>
                  </a:lnTo>
                  <a:lnTo>
                    <a:pt x="134569" y="297535"/>
                  </a:lnTo>
                  <a:lnTo>
                    <a:pt x="125742" y="294182"/>
                  </a:lnTo>
                  <a:lnTo>
                    <a:pt x="118325" y="287261"/>
                  </a:lnTo>
                  <a:lnTo>
                    <a:pt x="115608" y="278625"/>
                  </a:lnTo>
                  <a:lnTo>
                    <a:pt x="117957" y="270979"/>
                  </a:lnTo>
                  <a:lnTo>
                    <a:pt x="154127" y="238391"/>
                  </a:lnTo>
                  <a:lnTo>
                    <a:pt x="191223" y="212991"/>
                  </a:lnTo>
                  <a:lnTo>
                    <a:pt x="227228" y="194310"/>
                  </a:lnTo>
                  <a:lnTo>
                    <a:pt x="235470" y="190220"/>
                  </a:lnTo>
                  <a:lnTo>
                    <a:pt x="244411" y="187515"/>
                  </a:lnTo>
                  <a:lnTo>
                    <a:pt x="253072" y="188696"/>
                  </a:lnTo>
                  <a:lnTo>
                    <a:pt x="260527" y="196202"/>
                  </a:lnTo>
                  <a:lnTo>
                    <a:pt x="263626" y="205994"/>
                  </a:lnTo>
                  <a:lnTo>
                    <a:pt x="263626" y="179324"/>
                  </a:lnTo>
                  <a:lnTo>
                    <a:pt x="259702" y="175323"/>
                  </a:lnTo>
                  <a:lnTo>
                    <a:pt x="247980" y="170662"/>
                  </a:lnTo>
                  <a:lnTo>
                    <a:pt x="233934" y="171665"/>
                  </a:lnTo>
                  <a:lnTo>
                    <a:pt x="193738" y="191871"/>
                  </a:lnTo>
                  <a:lnTo>
                    <a:pt x="155892" y="216077"/>
                  </a:lnTo>
                  <a:lnTo>
                    <a:pt x="114185" y="250431"/>
                  </a:lnTo>
                  <a:lnTo>
                    <a:pt x="96761" y="282727"/>
                  </a:lnTo>
                  <a:lnTo>
                    <a:pt x="101536" y="295643"/>
                  </a:lnTo>
                  <a:lnTo>
                    <a:pt x="112026" y="306273"/>
                  </a:lnTo>
                  <a:lnTo>
                    <a:pt x="124129" y="311899"/>
                  </a:lnTo>
                  <a:lnTo>
                    <a:pt x="137464" y="313004"/>
                  </a:lnTo>
                  <a:lnTo>
                    <a:pt x="151663" y="310083"/>
                  </a:lnTo>
                  <a:lnTo>
                    <a:pt x="165506" y="304279"/>
                  </a:lnTo>
                  <a:lnTo>
                    <a:pt x="177495" y="297535"/>
                  </a:lnTo>
                  <a:lnTo>
                    <a:pt x="178498" y="296976"/>
                  </a:lnTo>
                  <a:lnTo>
                    <a:pt x="191236" y="288899"/>
                  </a:lnTo>
                  <a:lnTo>
                    <a:pt x="204330" y="280822"/>
                  </a:lnTo>
                  <a:lnTo>
                    <a:pt x="218617" y="271132"/>
                  </a:lnTo>
                  <a:lnTo>
                    <a:pt x="233248" y="261442"/>
                  </a:lnTo>
                  <a:lnTo>
                    <a:pt x="247637" y="250990"/>
                  </a:lnTo>
                  <a:lnTo>
                    <a:pt x="261162" y="239014"/>
                  </a:lnTo>
                  <a:lnTo>
                    <a:pt x="271348" y="225577"/>
                  </a:lnTo>
                  <a:lnTo>
                    <a:pt x="276148" y="211683"/>
                  </a:lnTo>
                  <a:close/>
                </a:path>
                <a:path w="815340" h="643255">
                  <a:moveTo>
                    <a:pt x="389077" y="0"/>
                  </a:moveTo>
                  <a:lnTo>
                    <a:pt x="322821" y="0"/>
                  </a:lnTo>
                  <a:lnTo>
                    <a:pt x="324142" y="2984"/>
                  </a:lnTo>
                  <a:lnTo>
                    <a:pt x="336257" y="12192"/>
                  </a:lnTo>
                  <a:lnTo>
                    <a:pt x="349097" y="14109"/>
                  </a:lnTo>
                  <a:lnTo>
                    <a:pt x="362369" y="11353"/>
                  </a:lnTo>
                  <a:lnTo>
                    <a:pt x="375805" y="6515"/>
                  </a:lnTo>
                  <a:lnTo>
                    <a:pt x="382701" y="3556"/>
                  </a:lnTo>
                  <a:lnTo>
                    <a:pt x="389077" y="0"/>
                  </a:lnTo>
                  <a:close/>
                </a:path>
                <a:path w="815340" h="643255">
                  <a:moveTo>
                    <a:pt x="433044" y="440855"/>
                  </a:moveTo>
                  <a:lnTo>
                    <a:pt x="431292" y="430568"/>
                  </a:lnTo>
                  <a:lnTo>
                    <a:pt x="427316" y="423278"/>
                  </a:lnTo>
                  <a:lnTo>
                    <a:pt x="425564" y="420052"/>
                  </a:lnTo>
                  <a:lnTo>
                    <a:pt x="419328" y="413727"/>
                  </a:lnTo>
                  <a:lnTo>
                    <a:pt x="419328" y="445884"/>
                  </a:lnTo>
                  <a:lnTo>
                    <a:pt x="417271" y="453148"/>
                  </a:lnTo>
                  <a:lnTo>
                    <a:pt x="386626" y="483933"/>
                  </a:lnTo>
                  <a:lnTo>
                    <a:pt x="349072" y="507238"/>
                  </a:lnTo>
                  <a:lnTo>
                    <a:pt x="337693" y="513981"/>
                  </a:lnTo>
                  <a:lnTo>
                    <a:pt x="326224" y="520560"/>
                  </a:lnTo>
                  <a:lnTo>
                    <a:pt x="314490" y="526745"/>
                  </a:lnTo>
                  <a:lnTo>
                    <a:pt x="306705" y="530288"/>
                  </a:lnTo>
                  <a:lnTo>
                    <a:pt x="298691" y="532371"/>
                  </a:lnTo>
                  <a:lnTo>
                    <a:pt x="290576" y="532180"/>
                  </a:lnTo>
                  <a:lnTo>
                    <a:pt x="282549" y="528942"/>
                  </a:lnTo>
                  <a:lnTo>
                    <a:pt x="275958" y="523557"/>
                  </a:lnTo>
                  <a:lnTo>
                    <a:pt x="272478" y="517436"/>
                  </a:lnTo>
                  <a:lnTo>
                    <a:pt x="272821" y="510438"/>
                  </a:lnTo>
                  <a:lnTo>
                    <a:pt x="304850" y="477583"/>
                  </a:lnTo>
                  <a:lnTo>
                    <a:pt x="348500" y="447370"/>
                  </a:lnTo>
                  <a:lnTo>
                    <a:pt x="393039" y="425145"/>
                  </a:lnTo>
                  <a:lnTo>
                    <a:pt x="406374" y="423278"/>
                  </a:lnTo>
                  <a:lnTo>
                    <a:pt x="412115" y="425602"/>
                  </a:lnTo>
                  <a:lnTo>
                    <a:pt x="416534" y="430885"/>
                  </a:lnTo>
                  <a:lnTo>
                    <a:pt x="419176" y="438442"/>
                  </a:lnTo>
                  <a:lnTo>
                    <a:pt x="419328" y="445884"/>
                  </a:lnTo>
                  <a:lnTo>
                    <a:pt x="419328" y="413727"/>
                  </a:lnTo>
                  <a:lnTo>
                    <a:pt x="417499" y="411861"/>
                  </a:lnTo>
                  <a:lnTo>
                    <a:pt x="408178" y="407263"/>
                  </a:lnTo>
                  <a:lnTo>
                    <a:pt x="397687" y="406222"/>
                  </a:lnTo>
                  <a:lnTo>
                    <a:pt x="386092" y="408660"/>
                  </a:lnTo>
                  <a:lnTo>
                    <a:pt x="377507" y="412584"/>
                  </a:lnTo>
                  <a:lnTo>
                    <a:pt x="369150" y="416839"/>
                  </a:lnTo>
                  <a:lnTo>
                    <a:pt x="361010" y="421436"/>
                  </a:lnTo>
                  <a:lnTo>
                    <a:pt x="353072" y="426351"/>
                  </a:lnTo>
                  <a:lnTo>
                    <a:pt x="345516" y="430707"/>
                  </a:lnTo>
                  <a:lnTo>
                    <a:pt x="308076" y="454723"/>
                  </a:lnTo>
                  <a:lnTo>
                    <a:pt x="266661" y="491096"/>
                  </a:lnTo>
                  <a:lnTo>
                    <a:pt x="253847" y="518706"/>
                  </a:lnTo>
                  <a:lnTo>
                    <a:pt x="257708" y="531101"/>
                  </a:lnTo>
                  <a:lnTo>
                    <a:pt x="268033" y="540816"/>
                  </a:lnTo>
                  <a:lnTo>
                    <a:pt x="278930" y="546074"/>
                  </a:lnTo>
                  <a:lnTo>
                    <a:pt x="290398" y="548855"/>
                  </a:lnTo>
                  <a:lnTo>
                    <a:pt x="302196" y="548195"/>
                  </a:lnTo>
                  <a:lnTo>
                    <a:pt x="337972" y="528637"/>
                  </a:lnTo>
                  <a:lnTo>
                    <a:pt x="361492" y="513524"/>
                  </a:lnTo>
                  <a:lnTo>
                    <a:pt x="375513" y="505282"/>
                  </a:lnTo>
                  <a:lnTo>
                    <a:pt x="409638" y="481418"/>
                  </a:lnTo>
                  <a:lnTo>
                    <a:pt x="431304" y="451091"/>
                  </a:lnTo>
                  <a:lnTo>
                    <a:pt x="433044" y="440855"/>
                  </a:lnTo>
                  <a:close/>
                </a:path>
                <a:path w="815340" h="643255">
                  <a:moveTo>
                    <a:pt x="655624" y="143268"/>
                  </a:moveTo>
                  <a:lnTo>
                    <a:pt x="635927" y="113411"/>
                  </a:lnTo>
                  <a:lnTo>
                    <a:pt x="635927" y="142151"/>
                  </a:lnTo>
                  <a:lnTo>
                    <a:pt x="635850" y="143268"/>
                  </a:lnTo>
                  <a:lnTo>
                    <a:pt x="632383" y="148717"/>
                  </a:lnTo>
                  <a:lnTo>
                    <a:pt x="612533" y="165290"/>
                  </a:lnTo>
                  <a:lnTo>
                    <a:pt x="592759" y="182054"/>
                  </a:lnTo>
                  <a:lnTo>
                    <a:pt x="551472" y="213271"/>
                  </a:lnTo>
                  <a:lnTo>
                    <a:pt x="509219" y="234873"/>
                  </a:lnTo>
                  <a:lnTo>
                    <a:pt x="498043" y="237185"/>
                  </a:lnTo>
                  <a:lnTo>
                    <a:pt x="492544" y="235966"/>
                  </a:lnTo>
                  <a:lnTo>
                    <a:pt x="487413" y="231724"/>
                  </a:lnTo>
                  <a:lnTo>
                    <a:pt x="483971" y="224345"/>
                  </a:lnTo>
                  <a:lnTo>
                    <a:pt x="483489" y="217601"/>
                  </a:lnTo>
                  <a:lnTo>
                    <a:pt x="485482" y="211099"/>
                  </a:lnTo>
                  <a:lnTo>
                    <a:pt x="523278" y="174053"/>
                  </a:lnTo>
                  <a:lnTo>
                    <a:pt x="546506" y="158775"/>
                  </a:lnTo>
                  <a:lnTo>
                    <a:pt x="551535" y="155511"/>
                  </a:lnTo>
                  <a:lnTo>
                    <a:pt x="561200" y="150164"/>
                  </a:lnTo>
                  <a:lnTo>
                    <a:pt x="596709" y="129895"/>
                  </a:lnTo>
                  <a:lnTo>
                    <a:pt x="604240" y="126860"/>
                  </a:lnTo>
                  <a:lnTo>
                    <a:pt x="611733" y="125704"/>
                  </a:lnTo>
                  <a:lnTo>
                    <a:pt x="619252" y="126390"/>
                  </a:lnTo>
                  <a:lnTo>
                    <a:pt x="626872" y="128841"/>
                  </a:lnTo>
                  <a:lnTo>
                    <a:pt x="632536" y="132664"/>
                  </a:lnTo>
                  <a:lnTo>
                    <a:pt x="635787" y="137579"/>
                  </a:lnTo>
                  <a:lnTo>
                    <a:pt x="635927" y="142151"/>
                  </a:lnTo>
                  <a:lnTo>
                    <a:pt x="635927" y="113411"/>
                  </a:lnTo>
                  <a:lnTo>
                    <a:pt x="625678" y="109791"/>
                  </a:lnTo>
                  <a:lnTo>
                    <a:pt x="613359" y="108000"/>
                  </a:lnTo>
                  <a:lnTo>
                    <a:pt x="608203" y="107645"/>
                  </a:lnTo>
                  <a:lnTo>
                    <a:pt x="602399" y="110185"/>
                  </a:lnTo>
                  <a:lnTo>
                    <a:pt x="598347" y="111531"/>
                  </a:lnTo>
                  <a:lnTo>
                    <a:pt x="551307" y="133273"/>
                  </a:lnTo>
                  <a:lnTo>
                    <a:pt x="508012" y="163626"/>
                  </a:lnTo>
                  <a:lnTo>
                    <a:pt x="473900" y="200901"/>
                  </a:lnTo>
                  <a:lnTo>
                    <a:pt x="469163" y="213271"/>
                  </a:lnTo>
                  <a:lnTo>
                    <a:pt x="469163" y="226364"/>
                  </a:lnTo>
                  <a:lnTo>
                    <a:pt x="475234" y="239623"/>
                  </a:lnTo>
                  <a:lnTo>
                    <a:pt x="485813" y="250024"/>
                  </a:lnTo>
                  <a:lnTo>
                    <a:pt x="497776" y="252945"/>
                  </a:lnTo>
                  <a:lnTo>
                    <a:pt x="510654" y="250863"/>
                  </a:lnTo>
                  <a:lnTo>
                    <a:pt x="524002" y="246265"/>
                  </a:lnTo>
                  <a:lnTo>
                    <a:pt x="531355" y="243471"/>
                  </a:lnTo>
                  <a:lnTo>
                    <a:pt x="538238" y="239737"/>
                  </a:lnTo>
                  <a:lnTo>
                    <a:pt x="542163" y="237185"/>
                  </a:lnTo>
                  <a:lnTo>
                    <a:pt x="544868" y="235445"/>
                  </a:lnTo>
                  <a:lnTo>
                    <a:pt x="555066" y="228320"/>
                  </a:lnTo>
                  <a:lnTo>
                    <a:pt x="565035" y="220687"/>
                  </a:lnTo>
                  <a:lnTo>
                    <a:pt x="574459" y="213334"/>
                  </a:lnTo>
                  <a:lnTo>
                    <a:pt x="585127" y="205371"/>
                  </a:lnTo>
                  <a:lnTo>
                    <a:pt x="593940" y="199732"/>
                  </a:lnTo>
                  <a:lnTo>
                    <a:pt x="611962" y="188404"/>
                  </a:lnTo>
                  <a:lnTo>
                    <a:pt x="627087" y="178676"/>
                  </a:lnTo>
                  <a:lnTo>
                    <a:pt x="633120" y="174612"/>
                  </a:lnTo>
                  <a:lnTo>
                    <a:pt x="639013" y="170395"/>
                  </a:lnTo>
                  <a:lnTo>
                    <a:pt x="647115" y="162928"/>
                  </a:lnTo>
                  <a:lnTo>
                    <a:pt x="653110" y="153822"/>
                  </a:lnTo>
                  <a:lnTo>
                    <a:pt x="655624" y="143268"/>
                  </a:lnTo>
                  <a:close/>
                </a:path>
                <a:path w="815340" h="643255">
                  <a:moveTo>
                    <a:pt x="814832" y="277469"/>
                  </a:moveTo>
                  <a:lnTo>
                    <a:pt x="808380" y="237032"/>
                  </a:lnTo>
                  <a:lnTo>
                    <a:pt x="792695" y="201739"/>
                  </a:lnTo>
                  <a:lnTo>
                    <a:pt x="732383" y="105600"/>
                  </a:lnTo>
                  <a:lnTo>
                    <a:pt x="706704" y="65798"/>
                  </a:lnTo>
                  <a:lnTo>
                    <a:pt x="680491" y="25666"/>
                  </a:lnTo>
                  <a:lnTo>
                    <a:pt x="663486" y="0"/>
                  </a:lnTo>
                  <a:lnTo>
                    <a:pt x="642099" y="0"/>
                  </a:lnTo>
                  <a:lnTo>
                    <a:pt x="720775" y="120713"/>
                  </a:lnTo>
                  <a:lnTo>
                    <a:pt x="780757" y="211797"/>
                  </a:lnTo>
                  <a:lnTo>
                    <a:pt x="787717" y="223697"/>
                  </a:lnTo>
                  <a:lnTo>
                    <a:pt x="793203" y="235978"/>
                  </a:lnTo>
                  <a:lnTo>
                    <a:pt x="796899" y="248729"/>
                  </a:lnTo>
                  <a:lnTo>
                    <a:pt x="798512" y="262026"/>
                  </a:lnTo>
                  <a:lnTo>
                    <a:pt x="798245" y="275932"/>
                  </a:lnTo>
                  <a:lnTo>
                    <a:pt x="795235" y="288823"/>
                  </a:lnTo>
                  <a:lnTo>
                    <a:pt x="788911" y="300177"/>
                  </a:lnTo>
                  <a:lnTo>
                    <a:pt x="778675" y="309435"/>
                  </a:lnTo>
                  <a:lnTo>
                    <a:pt x="739584" y="336829"/>
                  </a:lnTo>
                  <a:lnTo>
                    <a:pt x="701154" y="365061"/>
                  </a:lnTo>
                  <a:lnTo>
                    <a:pt x="640295" y="410578"/>
                  </a:lnTo>
                  <a:lnTo>
                    <a:pt x="586181" y="449910"/>
                  </a:lnTo>
                  <a:lnTo>
                    <a:pt x="546722" y="476592"/>
                  </a:lnTo>
                  <a:lnTo>
                    <a:pt x="480288" y="516915"/>
                  </a:lnTo>
                  <a:lnTo>
                    <a:pt x="356692" y="586841"/>
                  </a:lnTo>
                  <a:lnTo>
                    <a:pt x="316039" y="610984"/>
                  </a:lnTo>
                  <a:lnTo>
                    <a:pt x="287820" y="623062"/>
                  </a:lnTo>
                  <a:lnTo>
                    <a:pt x="261607" y="623430"/>
                  </a:lnTo>
                  <a:lnTo>
                    <a:pt x="237744" y="612101"/>
                  </a:lnTo>
                  <a:lnTo>
                    <a:pt x="216585" y="589038"/>
                  </a:lnTo>
                  <a:lnTo>
                    <a:pt x="187121" y="544461"/>
                  </a:lnTo>
                  <a:lnTo>
                    <a:pt x="129032" y="455180"/>
                  </a:lnTo>
                  <a:lnTo>
                    <a:pt x="99593" y="410654"/>
                  </a:lnTo>
                  <a:lnTo>
                    <a:pt x="6489" y="267195"/>
                  </a:lnTo>
                  <a:lnTo>
                    <a:pt x="8229" y="266077"/>
                  </a:lnTo>
                  <a:lnTo>
                    <a:pt x="0" y="252717"/>
                  </a:lnTo>
                  <a:lnTo>
                    <a:pt x="0" y="284441"/>
                  </a:lnTo>
                  <a:lnTo>
                    <a:pt x="13131" y="305511"/>
                  </a:lnTo>
                  <a:lnTo>
                    <a:pt x="41681" y="350901"/>
                  </a:lnTo>
                  <a:lnTo>
                    <a:pt x="79552" y="410578"/>
                  </a:lnTo>
                  <a:lnTo>
                    <a:pt x="97421" y="438797"/>
                  </a:lnTo>
                  <a:lnTo>
                    <a:pt x="124167" y="481761"/>
                  </a:lnTo>
                  <a:lnTo>
                    <a:pt x="151523" y="524395"/>
                  </a:lnTo>
                  <a:lnTo>
                    <a:pt x="180340" y="566026"/>
                  </a:lnTo>
                  <a:lnTo>
                    <a:pt x="211493" y="605955"/>
                  </a:lnTo>
                  <a:lnTo>
                    <a:pt x="262940" y="643102"/>
                  </a:lnTo>
                  <a:lnTo>
                    <a:pt x="289483" y="642340"/>
                  </a:lnTo>
                  <a:lnTo>
                    <a:pt x="319557" y="629691"/>
                  </a:lnTo>
                  <a:lnTo>
                    <a:pt x="327469" y="624763"/>
                  </a:lnTo>
                  <a:lnTo>
                    <a:pt x="329780" y="623430"/>
                  </a:lnTo>
                  <a:lnTo>
                    <a:pt x="335546" y="620090"/>
                  </a:lnTo>
                  <a:lnTo>
                    <a:pt x="343725" y="615569"/>
                  </a:lnTo>
                  <a:lnTo>
                    <a:pt x="351955" y="611136"/>
                  </a:lnTo>
                  <a:lnTo>
                    <a:pt x="393268" y="588238"/>
                  </a:lnTo>
                  <a:lnTo>
                    <a:pt x="434174" y="564692"/>
                  </a:lnTo>
                  <a:lnTo>
                    <a:pt x="474687" y="540537"/>
                  </a:lnTo>
                  <a:lnTo>
                    <a:pt x="514794" y="515772"/>
                  </a:lnTo>
                  <a:lnTo>
                    <a:pt x="554507" y="490410"/>
                  </a:lnTo>
                  <a:lnTo>
                    <a:pt x="593953" y="464400"/>
                  </a:lnTo>
                  <a:lnTo>
                    <a:pt x="633006" y="437807"/>
                  </a:lnTo>
                  <a:lnTo>
                    <a:pt x="671703" y="410654"/>
                  </a:lnTo>
                  <a:lnTo>
                    <a:pt x="710044" y="382955"/>
                  </a:lnTo>
                  <a:lnTo>
                    <a:pt x="748030" y="354711"/>
                  </a:lnTo>
                  <a:lnTo>
                    <a:pt x="785685" y="325932"/>
                  </a:lnTo>
                  <a:lnTo>
                    <a:pt x="810488" y="295922"/>
                  </a:lnTo>
                  <a:lnTo>
                    <a:pt x="814832" y="277469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12" y="0"/>
              <a:ext cx="697865" cy="441959"/>
            </a:xfrm>
            <a:custGeom>
              <a:avLst/>
              <a:gdLst/>
              <a:ahLst/>
              <a:cxnLst/>
              <a:rect l="l" t="t" r="r" b="b"/>
              <a:pathLst>
                <a:path w="697865" h="441959">
                  <a:moveTo>
                    <a:pt x="185572" y="98831"/>
                  </a:moveTo>
                  <a:lnTo>
                    <a:pt x="184873" y="83388"/>
                  </a:lnTo>
                  <a:lnTo>
                    <a:pt x="175234" y="70954"/>
                  </a:lnTo>
                  <a:lnTo>
                    <a:pt x="157276" y="62979"/>
                  </a:lnTo>
                  <a:lnTo>
                    <a:pt x="143916" y="61950"/>
                  </a:lnTo>
                  <a:lnTo>
                    <a:pt x="131572" y="64071"/>
                  </a:lnTo>
                  <a:lnTo>
                    <a:pt x="85432" y="84975"/>
                  </a:lnTo>
                  <a:lnTo>
                    <a:pt x="49479" y="107670"/>
                  </a:lnTo>
                  <a:lnTo>
                    <a:pt x="11455" y="142798"/>
                  </a:lnTo>
                  <a:lnTo>
                    <a:pt x="0" y="171094"/>
                  </a:lnTo>
                  <a:lnTo>
                    <a:pt x="1752" y="185407"/>
                  </a:lnTo>
                  <a:lnTo>
                    <a:pt x="8216" y="196786"/>
                  </a:lnTo>
                  <a:lnTo>
                    <a:pt x="19596" y="204647"/>
                  </a:lnTo>
                  <a:lnTo>
                    <a:pt x="31432" y="206425"/>
                  </a:lnTo>
                  <a:lnTo>
                    <a:pt x="43446" y="203466"/>
                  </a:lnTo>
                  <a:lnTo>
                    <a:pt x="80314" y="181356"/>
                  </a:lnTo>
                  <a:lnTo>
                    <a:pt x="96659" y="170370"/>
                  </a:lnTo>
                  <a:lnTo>
                    <a:pt x="104889" y="164947"/>
                  </a:lnTo>
                  <a:lnTo>
                    <a:pt x="115684" y="159143"/>
                  </a:lnTo>
                  <a:lnTo>
                    <a:pt x="126530" y="153390"/>
                  </a:lnTo>
                  <a:lnTo>
                    <a:pt x="137261" y="147459"/>
                  </a:lnTo>
                  <a:lnTo>
                    <a:pt x="170141" y="123164"/>
                  </a:lnTo>
                  <a:lnTo>
                    <a:pt x="176745" y="115836"/>
                  </a:lnTo>
                  <a:lnTo>
                    <a:pt x="185572" y="98831"/>
                  </a:lnTo>
                  <a:close/>
                </a:path>
                <a:path w="697865" h="441959">
                  <a:moveTo>
                    <a:pt x="343090" y="328231"/>
                  </a:moveTo>
                  <a:lnTo>
                    <a:pt x="339509" y="315239"/>
                  </a:lnTo>
                  <a:lnTo>
                    <a:pt x="330682" y="304101"/>
                  </a:lnTo>
                  <a:lnTo>
                    <a:pt x="319214" y="298018"/>
                  </a:lnTo>
                  <a:lnTo>
                    <a:pt x="306247" y="296379"/>
                  </a:lnTo>
                  <a:lnTo>
                    <a:pt x="292887" y="298589"/>
                  </a:lnTo>
                  <a:lnTo>
                    <a:pt x="256184" y="311988"/>
                  </a:lnTo>
                  <a:lnTo>
                    <a:pt x="222669" y="330276"/>
                  </a:lnTo>
                  <a:lnTo>
                    <a:pt x="192316" y="353441"/>
                  </a:lnTo>
                  <a:lnTo>
                    <a:pt x="165100" y="381520"/>
                  </a:lnTo>
                  <a:lnTo>
                    <a:pt x="155829" y="406209"/>
                  </a:lnTo>
                  <a:lnTo>
                    <a:pt x="158115" y="418871"/>
                  </a:lnTo>
                  <a:lnTo>
                    <a:pt x="165074" y="430923"/>
                  </a:lnTo>
                  <a:lnTo>
                    <a:pt x="175577" y="439369"/>
                  </a:lnTo>
                  <a:lnTo>
                    <a:pt x="187071" y="441502"/>
                  </a:lnTo>
                  <a:lnTo>
                    <a:pt x="198843" y="439064"/>
                  </a:lnTo>
                  <a:lnTo>
                    <a:pt x="235242" y="417969"/>
                  </a:lnTo>
                  <a:lnTo>
                    <a:pt x="251993" y="406730"/>
                  </a:lnTo>
                  <a:lnTo>
                    <a:pt x="260578" y="401066"/>
                  </a:lnTo>
                  <a:lnTo>
                    <a:pt x="271373" y="394957"/>
                  </a:lnTo>
                  <a:lnTo>
                    <a:pt x="282308" y="389064"/>
                  </a:lnTo>
                  <a:lnTo>
                    <a:pt x="293192" y="383057"/>
                  </a:lnTo>
                  <a:lnTo>
                    <a:pt x="325729" y="358787"/>
                  </a:lnTo>
                  <a:lnTo>
                    <a:pt x="340766" y="339598"/>
                  </a:lnTo>
                  <a:lnTo>
                    <a:pt x="343090" y="328231"/>
                  </a:lnTo>
                  <a:close/>
                </a:path>
                <a:path w="697865" h="441959">
                  <a:moveTo>
                    <a:pt x="546862" y="12230"/>
                  </a:moveTo>
                  <a:lnTo>
                    <a:pt x="544601" y="1943"/>
                  </a:lnTo>
                  <a:lnTo>
                    <a:pt x="543420" y="0"/>
                  </a:lnTo>
                  <a:lnTo>
                    <a:pt x="469836" y="0"/>
                  </a:lnTo>
                  <a:lnTo>
                    <a:pt x="465912" y="1828"/>
                  </a:lnTo>
                  <a:lnTo>
                    <a:pt x="455091" y="8026"/>
                  </a:lnTo>
                  <a:lnTo>
                    <a:pt x="444652" y="14541"/>
                  </a:lnTo>
                  <a:lnTo>
                    <a:pt x="423506" y="27114"/>
                  </a:lnTo>
                  <a:lnTo>
                    <a:pt x="391909" y="49390"/>
                  </a:lnTo>
                  <a:lnTo>
                    <a:pt x="367284" y="85267"/>
                  </a:lnTo>
                  <a:lnTo>
                    <a:pt x="369239" y="100342"/>
                  </a:lnTo>
                  <a:lnTo>
                    <a:pt x="378675" y="112661"/>
                  </a:lnTo>
                  <a:lnTo>
                    <a:pt x="394512" y="120230"/>
                  </a:lnTo>
                  <a:lnTo>
                    <a:pt x="403390" y="121539"/>
                  </a:lnTo>
                  <a:lnTo>
                    <a:pt x="412064" y="120891"/>
                  </a:lnTo>
                  <a:lnTo>
                    <a:pt x="449948" y="105740"/>
                  </a:lnTo>
                  <a:lnTo>
                    <a:pt x="475818" y="88544"/>
                  </a:lnTo>
                  <a:lnTo>
                    <a:pt x="482282" y="84251"/>
                  </a:lnTo>
                  <a:lnTo>
                    <a:pt x="518795" y="60553"/>
                  </a:lnTo>
                  <a:lnTo>
                    <a:pt x="545947" y="22961"/>
                  </a:lnTo>
                  <a:lnTo>
                    <a:pt x="546862" y="12230"/>
                  </a:lnTo>
                  <a:close/>
                </a:path>
                <a:path w="697865" h="441959">
                  <a:moveTo>
                    <a:pt x="697344" y="248831"/>
                  </a:moveTo>
                  <a:lnTo>
                    <a:pt x="693356" y="236283"/>
                  </a:lnTo>
                  <a:lnTo>
                    <a:pt x="683717" y="225602"/>
                  </a:lnTo>
                  <a:lnTo>
                    <a:pt x="672553" y="221830"/>
                  </a:lnTo>
                  <a:lnTo>
                    <a:pt x="660463" y="223062"/>
                  </a:lnTo>
                  <a:lnTo>
                    <a:pt x="612711" y="243141"/>
                  </a:lnTo>
                  <a:lnTo>
                    <a:pt x="579640" y="262445"/>
                  </a:lnTo>
                  <a:lnTo>
                    <a:pt x="548411" y="284543"/>
                  </a:lnTo>
                  <a:lnTo>
                    <a:pt x="518680" y="317068"/>
                  </a:lnTo>
                  <a:lnTo>
                    <a:pt x="517880" y="329133"/>
                  </a:lnTo>
                  <a:lnTo>
                    <a:pt x="522490" y="342201"/>
                  </a:lnTo>
                  <a:lnTo>
                    <a:pt x="530821" y="352691"/>
                  </a:lnTo>
                  <a:lnTo>
                    <a:pt x="542671" y="358787"/>
                  </a:lnTo>
                  <a:lnTo>
                    <a:pt x="557326" y="360273"/>
                  </a:lnTo>
                  <a:lnTo>
                    <a:pt x="574040" y="356946"/>
                  </a:lnTo>
                  <a:lnTo>
                    <a:pt x="589800" y="350634"/>
                  </a:lnTo>
                  <a:lnTo>
                    <a:pt x="604850" y="342341"/>
                  </a:lnTo>
                  <a:lnTo>
                    <a:pt x="619544" y="333121"/>
                  </a:lnTo>
                  <a:lnTo>
                    <a:pt x="634212" y="324053"/>
                  </a:lnTo>
                  <a:lnTo>
                    <a:pt x="646887" y="315074"/>
                  </a:lnTo>
                  <a:lnTo>
                    <a:pt x="659549" y="306222"/>
                  </a:lnTo>
                  <a:lnTo>
                    <a:pt x="671931" y="297319"/>
                  </a:lnTo>
                  <a:lnTo>
                    <a:pt x="683806" y="288175"/>
                  </a:lnTo>
                  <a:lnTo>
                    <a:pt x="692569" y="277088"/>
                  </a:lnTo>
                  <a:lnTo>
                    <a:pt x="697077" y="263194"/>
                  </a:lnTo>
                  <a:lnTo>
                    <a:pt x="697344" y="248831"/>
                  </a:lnTo>
                  <a:close/>
                </a:path>
              </a:pathLst>
            </a:custGeom>
            <a:solidFill>
              <a:srgbClr val="E17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3951" y="212236"/>
            <a:ext cx="710049" cy="79118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43471" y="756741"/>
            <a:ext cx="524510" cy="883285"/>
          </a:xfrm>
          <a:custGeom>
            <a:avLst/>
            <a:gdLst/>
            <a:ahLst/>
            <a:cxnLst/>
            <a:rect l="l" t="t" r="r" b="b"/>
            <a:pathLst>
              <a:path w="524510" h="883285">
                <a:moveTo>
                  <a:pt x="421373" y="63334"/>
                </a:moveTo>
                <a:lnTo>
                  <a:pt x="411251" y="62623"/>
                </a:lnTo>
                <a:lnTo>
                  <a:pt x="402310" y="63004"/>
                </a:lnTo>
                <a:lnTo>
                  <a:pt x="394042" y="65087"/>
                </a:lnTo>
                <a:lnTo>
                  <a:pt x="385914" y="69519"/>
                </a:lnTo>
                <a:lnTo>
                  <a:pt x="388010" y="71221"/>
                </a:lnTo>
                <a:lnTo>
                  <a:pt x="390156" y="72593"/>
                </a:lnTo>
                <a:lnTo>
                  <a:pt x="392341" y="73558"/>
                </a:lnTo>
                <a:lnTo>
                  <a:pt x="399427" y="75285"/>
                </a:lnTo>
                <a:lnTo>
                  <a:pt x="406692" y="74231"/>
                </a:lnTo>
                <a:lnTo>
                  <a:pt x="414032" y="70281"/>
                </a:lnTo>
                <a:lnTo>
                  <a:pt x="421373" y="63334"/>
                </a:lnTo>
                <a:close/>
              </a:path>
              <a:path w="524510" h="883285">
                <a:moveTo>
                  <a:pt x="440880" y="40055"/>
                </a:moveTo>
                <a:lnTo>
                  <a:pt x="437057" y="30441"/>
                </a:lnTo>
                <a:lnTo>
                  <a:pt x="431749" y="21742"/>
                </a:lnTo>
                <a:lnTo>
                  <a:pt x="424903" y="13639"/>
                </a:lnTo>
                <a:lnTo>
                  <a:pt x="416534" y="5803"/>
                </a:lnTo>
                <a:lnTo>
                  <a:pt x="417499" y="16510"/>
                </a:lnTo>
                <a:lnTo>
                  <a:pt x="438658" y="40144"/>
                </a:lnTo>
                <a:lnTo>
                  <a:pt x="440880" y="40055"/>
                </a:lnTo>
                <a:close/>
              </a:path>
              <a:path w="524510" h="883285">
                <a:moveTo>
                  <a:pt x="457047" y="76669"/>
                </a:moveTo>
                <a:lnTo>
                  <a:pt x="449503" y="74129"/>
                </a:lnTo>
                <a:lnTo>
                  <a:pt x="448310" y="72859"/>
                </a:lnTo>
                <a:lnTo>
                  <a:pt x="444855" y="72859"/>
                </a:lnTo>
                <a:lnTo>
                  <a:pt x="437743" y="88099"/>
                </a:lnTo>
                <a:lnTo>
                  <a:pt x="411594" y="146519"/>
                </a:lnTo>
                <a:lnTo>
                  <a:pt x="398640" y="175729"/>
                </a:lnTo>
                <a:lnTo>
                  <a:pt x="385965" y="206209"/>
                </a:lnTo>
                <a:lnTo>
                  <a:pt x="382473" y="212559"/>
                </a:lnTo>
                <a:lnTo>
                  <a:pt x="377990" y="216369"/>
                </a:lnTo>
                <a:lnTo>
                  <a:pt x="371957" y="217639"/>
                </a:lnTo>
                <a:lnTo>
                  <a:pt x="363791" y="216369"/>
                </a:lnTo>
                <a:lnTo>
                  <a:pt x="347967" y="212559"/>
                </a:lnTo>
                <a:lnTo>
                  <a:pt x="336778" y="215099"/>
                </a:lnTo>
                <a:lnTo>
                  <a:pt x="328790" y="223989"/>
                </a:lnTo>
                <a:lnTo>
                  <a:pt x="322580" y="239229"/>
                </a:lnTo>
                <a:lnTo>
                  <a:pt x="319417" y="246849"/>
                </a:lnTo>
                <a:lnTo>
                  <a:pt x="315645" y="253199"/>
                </a:lnTo>
                <a:lnTo>
                  <a:pt x="311734" y="260819"/>
                </a:lnTo>
                <a:lnTo>
                  <a:pt x="308165" y="268439"/>
                </a:lnTo>
                <a:lnTo>
                  <a:pt x="303644" y="267169"/>
                </a:lnTo>
                <a:lnTo>
                  <a:pt x="296608" y="263359"/>
                </a:lnTo>
                <a:lnTo>
                  <a:pt x="290944" y="260819"/>
                </a:lnTo>
                <a:lnTo>
                  <a:pt x="288391" y="259549"/>
                </a:lnTo>
                <a:lnTo>
                  <a:pt x="272186" y="254469"/>
                </a:lnTo>
                <a:lnTo>
                  <a:pt x="259753" y="255739"/>
                </a:lnTo>
                <a:lnTo>
                  <a:pt x="248412" y="265899"/>
                </a:lnTo>
                <a:lnTo>
                  <a:pt x="221386" y="311619"/>
                </a:lnTo>
                <a:lnTo>
                  <a:pt x="194652" y="362419"/>
                </a:lnTo>
                <a:lnTo>
                  <a:pt x="78333" y="613879"/>
                </a:lnTo>
                <a:lnTo>
                  <a:pt x="72123" y="640549"/>
                </a:lnTo>
                <a:lnTo>
                  <a:pt x="75184" y="650709"/>
                </a:lnTo>
                <a:lnTo>
                  <a:pt x="82562" y="659599"/>
                </a:lnTo>
                <a:lnTo>
                  <a:pt x="89928" y="665949"/>
                </a:lnTo>
                <a:lnTo>
                  <a:pt x="92049" y="672299"/>
                </a:lnTo>
                <a:lnTo>
                  <a:pt x="90208" y="678649"/>
                </a:lnTo>
                <a:lnTo>
                  <a:pt x="85623" y="686269"/>
                </a:lnTo>
                <a:lnTo>
                  <a:pt x="70751" y="681189"/>
                </a:lnTo>
                <a:lnTo>
                  <a:pt x="56045" y="674839"/>
                </a:lnTo>
                <a:lnTo>
                  <a:pt x="52387" y="673569"/>
                </a:lnTo>
                <a:lnTo>
                  <a:pt x="26758" y="664679"/>
                </a:lnTo>
                <a:lnTo>
                  <a:pt x="19481" y="663409"/>
                </a:lnTo>
                <a:lnTo>
                  <a:pt x="12954" y="663409"/>
                </a:lnTo>
                <a:lnTo>
                  <a:pt x="7251" y="667219"/>
                </a:lnTo>
                <a:lnTo>
                  <a:pt x="2463" y="673569"/>
                </a:lnTo>
                <a:lnTo>
                  <a:pt x="0" y="679919"/>
                </a:lnTo>
                <a:lnTo>
                  <a:pt x="101" y="684999"/>
                </a:lnTo>
                <a:lnTo>
                  <a:pt x="22974" y="706589"/>
                </a:lnTo>
                <a:lnTo>
                  <a:pt x="44132" y="719289"/>
                </a:lnTo>
                <a:lnTo>
                  <a:pt x="88099" y="739609"/>
                </a:lnTo>
                <a:lnTo>
                  <a:pt x="110337" y="751039"/>
                </a:lnTo>
                <a:lnTo>
                  <a:pt x="112026" y="751039"/>
                </a:lnTo>
                <a:lnTo>
                  <a:pt x="118084" y="753579"/>
                </a:lnTo>
                <a:lnTo>
                  <a:pt x="122085" y="756119"/>
                </a:lnTo>
                <a:lnTo>
                  <a:pt x="118579" y="763739"/>
                </a:lnTo>
                <a:lnTo>
                  <a:pt x="112928" y="776439"/>
                </a:lnTo>
                <a:lnTo>
                  <a:pt x="107581" y="787869"/>
                </a:lnTo>
                <a:lnTo>
                  <a:pt x="102311" y="800569"/>
                </a:lnTo>
                <a:lnTo>
                  <a:pt x="96888" y="813269"/>
                </a:lnTo>
                <a:lnTo>
                  <a:pt x="79209" y="806919"/>
                </a:lnTo>
                <a:lnTo>
                  <a:pt x="65189" y="801839"/>
                </a:lnTo>
                <a:lnTo>
                  <a:pt x="54584" y="799299"/>
                </a:lnTo>
                <a:lnTo>
                  <a:pt x="48348" y="796759"/>
                </a:lnTo>
                <a:lnTo>
                  <a:pt x="42113" y="796759"/>
                </a:lnTo>
                <a:lnTo>
                  <a:pt x="36499" y="799299"/>
                </a:lnTo>
                <a:lnTo>
                  <a:pt x="32131" y="804379"/>
                </a:lnTo>
                <a:lnTo>
                  <a:pt x="31026" y="810729"/>
                </a:lnTo>
                <a:lnTo>
                  <a:pt x="33362" y="815809"/>
                </a:lnTo>
                <a:lnTo>
                  <a:pt x="89547" y="847559"/>
                </a:lnTo>
                <a:lnTo>
                  <a:pt x="169875" y="880579"/>
                </a:lnTo>
                <a:lnTo>
                  <a:pt x="182308" y="883119"/>
                </a:lnTo>
                <a:lnTo>
                  <a:pt x="187731" y="880579"/>
                </a:lnTo>
                <a:lnTo>
                  <a:pt x="191706" y="876769"/>
                </a:lnTo>
                <a:lnTo>
                  <a:pt x="193078" y="870419"/>
                </a:lnTo>
                <a:lnTo>
                  <a:pt x="193357" y="869149"/>
                </a:lnTo>
                <a:lnTo>
                  <a:pt x="190881" y="862799"/>
                </a:lnTo>
                <a:lnTo>
                  <a:pt x="185877" y="857719"/>
                </a:lnTo>
                <a:lnTo>
                  <a:pt x="181635" y="855002"/>
                </a:lnTo>
                <a:lnTo>
                  <a:pt x="181635" y="866609"/>
                </a:lnTo>
                <a:lnTo>
                  <a:pt x="179768" y="870419"/>
                </a:lnTo>
                <a:lnTo>
                  <a:pt x="161759" y="865339"/>
                </a:lnTo>
                <a:lnTo>
                  <a:pt x="109613" y="846289"/>
                </a:lnTo>
                <a:lnTo>
                  <a:pt x="92837" y="837399"/>
                </a:lnTo>
                <a:lnTo>
                  <a:pt x="76339" y="829779"/>
                </a:lnTo>
                <a:lnTo>
                  <a:pt x="60121" y="820889"/>
                </a:lnTo>
                <a:lnTo>
                  <a:pt x="44170" y="810729"/>
                </a:lnTo>
                <a:lnTo>
                  <a:pt x="46037" y="806919"/>
                </a:lnTo>
                <a:lnTo>
                  <a:pt x="181635" y="866609"/>
                </a:lnTo>
                <a:lnTo>
                  <a:pt x="181635" y="855002"/>
                </a:lnTo>
                <a:lnTo>
                  <a:pt x="179946" y="853909"/>
                </a:lnTo>
                <a:lnTo>
                  <a:pt x="171386" y="847559"/>
                </a:lnTo>
                <a:lnTo>
                  <a:pt x="162267" y="843749"/>
                </a:lnTo>
                <a:lnTo>
                  <a:pt x="142557" y="833589"/>
                </a:lnTo>
                <a:lnTo>
                  <a:pt x="144246" y="829779"/>
                </a:lnTo>
                <a:lnTo>
                  <a:pt x="166738" y="778979"/>
                </a:lnTo>
                <a:lnTo>
                  <a:pt x="170383" y="776439"/>
                </a:lnTo>
                <a:lnTo>
                  <a:pt x="178092" y="778979"/>
                </a:lnTo>
                <a:lnTo>
                  <a:pt x="182219" y="781519"/>
                </a:lnTo>
                <a:lnTo>
                  <a:pt x="186474" y="784059"/>
                </a:lnTo>
                <a:lnTo>
                  <a:pt x="190817" y="785329"/>
                </a:lnTo>
                <a:lnTo>
                  <a:pt x="197396" y="787869"/>
                </a:lnTo>
                <a:lnTo>
                  <a:pt x="210756" y="794219"/>
                </a:lnTo>
                <a:lnTo>
                  <a:pt x="267385" y="815809"/>
                </a:lnTo>
                <a:lnTo>
                  <a:pt x="284264" y="820889"/>
                </a:lnTo>
                <a:lnTo>
                  <a:pt x="292252" y="820889"/>
                </a:lnTo>
                <a:lnTo>
                  <a:pt x="299618" y="819619"/>
                </a:lnTo>
                <a:lnTo>
                  <a:pt x="305676" y="815809"/>
                </a:lnTo>
                <a:lnTo>
                  <a:pt x="307733" y="811999"/>
                </a:lnTo>
                <a:lnTo>
                  <a:pt x="309791" y="808189"/>
                </a:lnTo>
                <a:lnTo>
                  <a:pt x="310502" y="800569"/>
                </a:lnTo>
                <a:lnTo>
                  <a:pt x="308444" y="792949"/>
                </a:lnTo>
                <a:lnTo>
                  <a:pt x="303758" y="787869"/>
                </a:lnTo>
                <a:lnTo>
                  <a:pt x="298907" y="784453"/>
                </a:lnTo>
                <a:lnTo>
                  <a:pt x="298907" y="798029"/>
                </a:lnTo>
                <a:lnTo>
                  <a:pt x="297141" y="803109"/>
                </a:lnTo>
                <a:lnTo>
                  <a:pt x="294830" y="811999"/>
                </a:lnTo>
                <a:lnTo>
                  <a:pt x="286004" y="806919"/>
                </a:lnTo>
                <a:lnTo>
                  <a:pt x="251498" y="796759"/>
                </a:lnTo>
                <a:lnTo>
                  <a:pt x="198374" y="776439"/>
                </a:lnTo>
                <a:lnTo>
                  <a:pt x="157124" y="758659"/>
                </a:lnTo>
                <a:lnTo>
                  <a:pt x="154012" y="757364"/>
                </a:lnTo>
                <a:lnTo>
                  <a:pt x="154012" y="778979"/>
                </a:lnTo>
                <a:lnTo>
                  <a:pt x="131711" y="829779"/>
                </a:lnTo>
                <a:lnTo>
                  <a:pt x="106387" y="818349"/>
                </a:lnTo>
                <a:lnTo>
                  <a:pt x="108623" y="813269"/>
                </a:lnTo>
                <a:lnTo>
                  <a:pt x="128701" y="767549"/>
                </a:lnTo>
                <a:lnTo>
                  <a:pt x="154012" y="778979"/>
                </a:lnTo>
                <a:lnTo>
                  <a:pt x="154012" y="757364"/>
                </a:lnTo>
                <a:lnTo>
                  <a:pt x="135928" y="749769"/>
                </a:lnTo>
                <a:lnTo>
                  <a:pt x="125323" y="744689"/>
                </a:lnTo>
                <a:lnTo>
                  <a:pt x="77939" y="723099"/>
                </a:lnTo>
                <a:lnTo>
                  <a:pt x="32169" y="697699"/>
                </a:lnTo>
                <a:lnTo>
                  <a:pt x="25857" y="693889"/>
                </a:lnTo>
                <a:lnTo>
                  <a:pt x="19316" y="690079"/>
                </a:lnTo>
                <a:lnTo>
                  <a:pt x="15100" y="686269"/>
                </a:lnTo>
                <a:lnTo>
                  <a:pt x="15811" y="679919"/>
                </a:lnTo>
                <a:lnTo>
                  <a:pt x="18580" y="673569"/>
                </a:lnTo>
                <a:lnTo>
                  <a:pt x="23050" y="673569"/>
                </a:lnTo>
                <a:lnTo>
                  <a:pt x="30835" y="677379"/>
                </a:lnTo>
                <a:lnTo>
                  <a:pt x="34074" y="678649"/>
                </a:lnTo>
                <a:lnTo>
                  <a:pt x="37490" y="681189"/>
                </a:lnTo>
                <a:lnTo>
                  <a:pt x="38595" y="681189"/>
                </a:lnTo>
                <a:lnTo>
                  <a:pt x="50622" y="686269"/>
                </a:lnTo>
                <a:lnTo>
                  <a:pt x="62585" y="690079"/>
                </a:lnTo>
                <a:lnTo>
                  <a:pt x="86233" y="700239"/>
                </a:lnTo>
                <a:lnTo>
                  <a:pt x="104241" y="709129"/>
                </a:lnTo>
                <a:lnTo>
                  <a:pt x="121894" y="716749"/>
                </a:lnTo>
                <a:lnTo>
                  <a:pt x="155905" y="733259"/>
                </a:lnTo>
                <a:lnTo>
                  <a:pt x="192938" y="748499"/>
                </a:lnTo>
                <a:lnTo>
                  <a:pt x="228688" y="763739"/>
                </a:lnTo>
                <a:lnTo>
                  <a:pt x="257467" y="776439"/>
                </a:lnTo>
                <a:lnTo>
                  <a:pt x="271602" y="784059"/>
                </a:lnTo>
                <a:lnTo>
                  <a:pt x="285584" y="790409"/>
                </a:lnTo>
                <a:lnTo>
                  <a:pt x="287578" y="791679"/>
                </a:lnTo>
                <a:lnTo>
                  <a:pt x="289928" y="792949"/>
                </a:lnTo>
                <a:lnTo>
                  <a:pt x="295897" y="795489"/>
                </a:lnTo>
                <a:lnTo>
                  <a:pt x="298907" y="798029"/>
                </a:lnTo>
                <a:lnTo>
                  <a:pt x="298907" y="784453"/>
                </a:lnTo>
                <a:lnTo>
                  <a:pt x="296545" y="782789"/>
                </a:lnTo>
                <a:lnTo>
                  <a:pt x="269722" y="770089"/>
                </a:lnTo>
                <a:lnTo>
                  <a:pt x="242608" y="754849"/>
                </a:lnTo>
                <a:lnTo>
                  <a:pt x="245554" y="749769"/>
                </a:lnTo>
                <a:lnTo>
                  <a:pt x="245999" y="748499"/>
                </a:lnTo>
                <a:lnTo>
                  <a:pt x="247764" y="743419"/>
                </a:lnTo>
                <a:lnTo>
                  <a:pt x="251663" y="739609"/>
                </a:lnTo>
                <a:lnTo>
                  <a:pt x="274002" y="739609"/>
                </a:lnTo>
                <a:lnTo>
                  <a:pt x="285470" y="735799"/>
                </a:lnTo>
                <a:lnTo>
                  <a:pt x="328002" y="651979"/>
                </a:lnTo>
                <a:lnTo>
                  <a:pt x="359346" y="577049"/>
                </a:lnTo>
                <a:lnTo>
                  <a:pt x="365315" y="563079"/>
                </a:lnTo>
                <a:lnTo>
                  <a:pt x="397167" y="486879"/>
                </a:lnTo>
                <a:lnTo>
                  <a:pt x="415836" y="439889"/>
                </a:lnTo>
                <a:lnTo>
                  <a:pt x="431063" y="399249"/>
                </a:lnTo>
                <a:lnTo>
                  <a:pt x="444157" y="357339"/>
                </a:lnTo>
                <a:lnTo>
                  <a:pt x="446074" y="344639"/>
                </a:lnTo>
                <a:lnTo>
                  <a:pt x="444157" y="335749"/>
                </a:lnTo>
                <a:lnTo>
                  <a:pt x="437946" y="328129"/>
                </a:lnTo>
                <a:lnTo>
                  <a:pt x="430796" y="323989"/>
                </a:lnTo>
                <a:lnTo>
                  <a:pt x="430796" y="344055"/>
                </a:lnTo>
                <a:lnTo>
                  <a:pt x="427596" y="342226"/>
                </a:lnTo>
                <a:lnTo>
                  <a:pt x="405828" y="332562"/>
                </a:lnTo>
                <a:lnTo>
                  <a:pt x="362369" y="313131"/>
                </a:lnTo>
                <a:lnTo>
                  <a:pt x="341630" y="303936"/>
                </a:lnTo>
                <a:lnTo>
                  <a:pt x="341630" y="575779"/>
                </a:lnTo>
                <a:lnTo>
                  <a:pt x="308432" y="651979"/>
                </a:lnTo>
                <a:lnTo>
                  <a:pt x="303555" y="649820"/>
                </a:lnTo>
                <a:lnTo>
                  <a:pt x="303555" y="664679"/>
                </a:lnTo>
                <a:lnTo>
                  <a:pt x="297916" y="679919"/>
                </a:lnTo>
                <a:lnTo>
                  <a:pt x="291299" y="693889"/>
                </a:lnTo>
                <a:lnTo>
                  <a:pt x="285089" y="709129"/>
                </a:lnTo>
                <a:lnTo>
                  <a:pt x="280631" y="724369"/>
                </a:lnTo>
                <a:lnTo>
                  <a:pt x="279552" y="730719"/>
                </a:lnTo>
                <a:lnTo>
                  <a:pt x="273405" y="730719"/>
                </a:lnTo>
                <a:lnTo>
                  <a:pt x="267182" y="729449"/>
                </a:lnTo>
                <a:lnTo>
                  <a:pt x="258914" y="726909"/>
                </a:lnTo>
                <a:lnTo>
                  <a:pt x="243027" y="721829"/>
                </a:lnTo>
                <a:lnTo>
                  <a:pt x="236334" y="718527"/>
                </a:lnTo>
                <a:lnTo>
                  <a:pt x="236334" y="739609"/>
                </a:lnTo>
                <a:lnTo>
                  <a:pt x="232346" y="742149"/>
                </a:lnTo>
                <a:lnTo>
                  <a:pt x="228854" y="748499"/>
                </a:lnTo>
                <a:lnTo>
                  <a:pt x="102400" y="692619"/>
                </a:lnTo>
                <a:lnTo>
                  <a:pt x="102463" y="686269"/>
                </a:lnTo>
                <a:lnTo>
                  <a:pt x="103936" y="681189"/>
                </a:lnTo>
                <a:lnTo>
                  <a:pt x="108127" y="676109"/>
                </a:lnTo>
                <a:lnTo>
                  <a:pt x="235978" y="731989"/>
                </a:lnTo>
                <a:lnTo>
                  <a:pt x="236334" y="739609"/>
                </a:lnTo>
                <a:lnTo>
                  <a:pt x="236334" y="718527"/>
                </a:lnTo>
                <a:lnTo>
                  <a:pt x="235331" y="718019"/>
                </a:lnTo>
                <a:lnTo>
                  <a:pt x="217081" y="710399"/>
                </a:lnTo>
                <a:lnTo>
                  <a:pt x="211061" y="706589"/>
                </a:lnTo>
                <a:lnTo>
                  <a:pt x="204724" y="704049"/>
                </a:lnTo>
                <a:lnTo>
                  <a:pt x="204876" y="700239"/>
                </a:lnTo>
                <a:lnTo>
                  <a:pt x="205994" y="697699"/>
                </a:lnTo>
                <a:lnTo>
                  <a:pt x="234010" y="634199"/>
                </a:lnTo>
                <a:lnTo>
                  <a:pt x="303555" y="664679"/>
                </a:lnTo>
                <a:lnTo>
                  <a:pt x="303555" y="649820"/>
                </a:lnTo>
                <a:lnTo>
                  <a:pt x="268351" y="634199"/>
                </a:lnTo>
                <a:lnTo>
                  <a:pt x="228257" y="616419"/>
                </a:lnTo>
                <a:lnTo>
                  <a:pt x="225259" y="615099"/>
                </a:lnTo>
                <a:lnTo>
                  <a:pt x="225259" y="630389"/>
                </a:lnTo>
                <a:lnTo>
                  <a:pt x="196430" y="696429"/>
                </a:lnTo>
                <a:lnTo>
                  <a:pt x="193090" y="697699"/>
                </a:lnTo>
                <a:lnTo>
                  <a:pt x="186055" y="695159"/>
                </a:lnTo>
                <a:lnTo>
                  <a:pt x="171780" y="687539"/>
                </a:lnTo>
                <a:lnTo>
                  <a:pt x="165468" y="681189"/>
                </a:lnTo>
                <a:lnTo>
                  <a:pt x="165557" y="678649"/>
                </a:lnTo>
                <a:lnTo>
                  <a:pt x="165747" y="672299"/>
                </a:lnTo>
                <a:lnTo>
                  <a:pt x="171221" y="658329"/>
                </a:lnTo>
                <a:lnTo>
                  <a:pt x="174332" y="650709"/>
                </a:lnTo>
                <a:lnTo>
                  <a:pt x="176415" y="644359"/>
                </a:lnTo>
                <a:lnTo>
                  <a:pt x="188823" y="616419"/>
                </a:lnTo>
                <a:lnTo>
                  <a:pt x="191262" y="617689"/>
                </a:lnTo>
                <a:lnTo>
                  <a:pt x="193586" y="617689"/>
                </a:lnTo>
                <a:lnTo>
                  <a:pt x="206768" y="624039"/>
                </a:lnTo>
                <a:lnTo>
                  <a:pt x="216357" y="629119"/>
                </a:lnTo>
                <a:lnTo>
                  <a:pt x="220675" y="630389"/>
                </a:lnTo>
                <a:lnTo>
                  <a:pt x="225259" y="630389"/>
                </a:lnTo>
                <a:lnTo>
                  <a:pt x="225259" y="615099"/>
                </a:lnTo>
                <a:lnTo>
                  <a:pt x="180467" y="595236"/>
                </a:lnTo>
                <a:lnTo>
                  <a:pt x="180467" y="613879"/>
                </a:lnTo>
                <a:lnTo>
                  <a:pt x="178600" y="618959"/>
                </a:lnTo>
                <a:lnTo>
                  <a:pt x="171678" y="632929"/>
                </a:lnTo>
                <a:lnTo>
                  <a:pt x="158127" y="663409"/>
                </a:lnTo>
                <a:lnTo>
                  <a:pt x="151244" y="678649"/>
                </a:lnTo>
                <a:lnTo>
                  <a:pt x="105778" y="660869"/>
                </a:lnTo>
                <a:lnTo>
                  <a:pt x="97942" y="655789"/>
                </a:lnTo>
                <a:lnTo>
                  <a:pt x="90131" y="651979"/>
                </a:lnTo>
                <a:lnTo>
                  <a:pt x="84099" y="648169"/>
                </a:lnTo>
                <a:lnTo>
                  <a:pt x="79730" y="643089"/>
                </a:lnTo>
                <a:lnTo>
                  <a:pt x="85559" y="635469"/>
                </a:lnTo>
                <a:lnTo>
                  <a:pt x="93573" y="622769"/>
                </a:lnTo>
                <a:lnTo>
                  <a:pt x="100037" y="608799"/>
                </a:lnTo>
                <a:lnTo>
                  <a:pt x="106159" y="594829"/>
                </a:lnTo>
                <a:lnTo>
                  <a:pt x="113157" y="580859"/>
                </a:lnTo>
                <a:lnTo>
                  <a:pt x="175006" y="607529"/>
                </a:lnTo>
                <a:lnTo>
                  <a:pt x="179908" y="610069"/>
                </a:lnTo>
                <a:lnTo>
                  <a:pt x="180467" y="613879"/>
                </a:lnTo>
                <a:lnTo>
                  <a:pt x="180467" y="595236"/>
                </a:lnTo>
                <a:lnTo>
                  <a:pt x="148069" y="580859"/>
                </a:lnTo>
                <a:lnTo>
                  <a:pt x="119443" y="568159"/>
                </a:lnTo>
                <a:lnTo>
                  <a:pt x="150431" y="498309"/>
                </a:lnTo>
                <a:lnTo>
                  <a:pt x="153758" y="491959"/>
                </a:lnTo>
                <a:lnTo>
                  <a:pt x="158000" y="490689"/>
                </a:lnTo>
                <a:lnTo>
                  <a:pt x="164287" y="493229"/>
                </a:lnTo>
                <a:lnTo>
                  <a:pt x="166408" y="495769"/>
                </a:lnTo>
                <a:lnTo>
                  <a:pt x="168287" y="497039"/>
                </a:lnTo>
                <a:lnTo>
                  <a:pt x="171272" y="500849"/>
                </a:lnTo>
                <a:lnTo>
                  <a:pt x="174205" y="503389"/>
                </a:lnTo>
                <a:lnTo>
                  <a:pt x="180898" y="505929"/>
                </a:lnTo>
                <a:lnTo>
                  <a:pt x="184708" y="505929"/>
                </a:lnTo>
                <a:lnTo>
                  <a:pt x="189280" y="504659"/>
                </a:lnTo>
                <a:lnTo>
                  <a:pt x="192735" y="504659"/>
                </a:lnTo>
                <a:lnTo>
                  <a:pt x="196202" y="509739"/>
                </a:lnTo>
                <a:lnTo>
                  <a:pt x="200748" y="512279"/>
                </a:lnTo>
                <a:lnTo>
                  <a:pt x="211988" y="517359"/>
                </a:lnTo>
                <a:lnTo>
                  <a:pt x="229260" y="523709"/>
                </a:lnTo>
                <a:lnTo>
                  <a:pt x="233083" y="526249"/>
                </a:lnTo>
                <a:lnTo>
                  <a:pt x="236232" y="530059"/>
                </a:lnTo>
                <a:lnTo>
                  <a:pt x="237515" y="531329"/>
                </a:lnTo>
                <a:lnTo>
                  <a:pt x="239077" y="535139"/>
                </a:lnTo>
                <a:lnTo>
                  <a:pt x="241300" y="535139"/>
                </a:lnTo>
                <a:lnTo>
                  <a:pt x="255663" y="537679"/>
                </a:lnTo>
                <a:lnTo>
                  <a:pt x="262521" y="540219"/>
                </a:lnTo>
                <a:lnTo>
                  <a:pt x="278244" y="547839"/>
                </a:lnTo>
                <a:lnTo>
                  <a:pt x="284276" y="549109"/>
                </a:lnTo>
                <a:lnTo>
                  <a:pt x="290449" y="551649"/>
                </a:lnTo>
                <a:lnTo>
                  <a:pt x="296786" y="552919"/>
                </a:lnTo>
                <a:lnTo>
                  <a:pt x="304050" y="552919"/>
                </a:lnTo>
                <a:lnTo>
                  <a:pt x="305257" y="554189"/>
                </a:lnTo>
                <a:lnTo>
                  <a:pt x="306247" y="555459"/>
                </a:lnTo>
                <a:lnTo>
                  <a:pt x="306933" y="556729"/>
                </a:lnTo>
                <a:lnTo>
                  <a:pt x="309537" y="560539"/>
                </a:lnTo>
                <a:lnTo>
                  <a:pt x="312826" y="564349"/>
                </a:lnTo>
                <a:lnTo>
                  <a:pt x="320306" y="568159"/>
                </a:lnTo>
                <a:lnTo>
                  <a:pt x="333476" y="568159"/>
                </a:lnTo>
                <a:lnTo>
                  <a:pt x="340029" y="570699"/>
                </a:lnTo>
                <a:lnTo>
                  <a:pt x="341630" y="575779"/>
                </a:lnTo>
                <a:lnTo>
                  <a:pt x="341630" y="303936"/>
                </a:lnTo>
                <a:lnTo>
                  <a:pt x="296900" y="284568"/>
                </a:lnTo>
                <a:lnTo>
                  <a:pt x="275805" y="279349"/>
                </a:lnTo>
                <a:lnTo>
                  <a:pt x="269709" y="284962"/>
                </a:lnTo>
                <a:lnTo>
                  <a:pt x="239534" y="340448"/>
                </a:lnTo>
                <a:lnTo>
                  <a:pt x="217474" y="384213"/>
                </a:lnTo>
                <a:lnTo>
                  <a:pt x="196202" y="428345"/>
                </a:lnTo>
                <a:lnTo>
                  <a:pt x="175310" y="472643"/>
                </a:lnTo>
                <a:lnTo>
                  <a:pt x="172847" y="478256"/>
                </a:lnTo>
                <a:lnTo>
                  <a:pt x="168643" y="483971"/>
                </a:lnTo>
                <a:lnTo>
                  <a:pt x="168706" y="485495"/>
                </a:lnTo>
                <a:lnTo>
                  <a:pt x="160286" y="481799"/>
                </a:lnTo>
                <a:lnTo>
                  <a:pt x="159893" y="472909"/>
                </a:lnTo>
                <a:lnTo>
                  <a:pt x="164071" y="466559"/>
                </a:lnTo>
                <a:lnTo>
                  <a:pt x="167259" y="461479"/>
                </a:lnTo>
                <a:lnTo>
                  <a:pt x="187731" y="417029"/>
                </a:lnTo>
                <a:lnTo>
                  <a:pt x="208800" y="372579"/>
                </a:lnTo>
                <a:lnTo>
                  <a:pt x="230784" y="329399"/>
                </a:lnTo>
                <a:lnTo>
                  <a:pt x="254038" y="286219"/>
                </a:lnTo>
                <a:lnTo>
                  <a:pt x="267322" y="268439"/>
                </a:lnTo>
                <a:lnTo>
                  <a:pt x="275272" y="268439"/>
                </a:lnTo>
                <a:lnTo>
                  <a:pt x="288150" y="273519"/>
                </a:lnTo>
                <a:lnTo>
                  <a:pt x="299097" y="278599"/>
                </a:lnTo>
                <a:lnTo>
                  <a:pt x="310032" y="282409"/>
                </a:lnTo>
                <a:lnTo>
                  <a:pt x="331851" y="292569"/>
                </a:lnTo>
                <a:lnTo>
                  <a:pt x="353606" y="301459"/>
                </a:lnTo>
                <a:lnTo>
                  <a:pt x="397078" y="321779"/>
                </a:lnTo>
                <a:lnTo>
                  <a:pt x="418833" y="330669"/>
                </a:lnTo>
                <a:lnTo>
                  <a:pt x="425500" y="334479"/>
                </a:lnTo>
                <a:lnTo>
                  <a:pt x="429590" y="339559"/>
                </a:lnTo>
                <a:lnTo>
                  <a:pt x="430796" y="344055"/>
                </a:lnTo>
                <a:lnTo>
                  <a:pt x="430796" y="323989"/>
                </a:lnTo>
                <a:lnTo>
                  <a:pt x="426986" y="321779"/>
                </a:lnTo>
                <a:lnTo>
                  <a:pt x="420827" y="319239"/>
                </a:lnTo>
                <a:lnTo>
                  <a:pt x="414896" y="316699"/>
                </a:lnTo>
                <a:lnTo>
                  <a:pt x="409016" y="312889"/>
                </a:lnTo>
                <a:lnTo>
                  <a:pt x="403021" y="310349"/>
                </a:lnTo>
                <a:lnTo>
                  <a:pt x="406996" y="300189"/>
                </a:lnTo>
                <a:lnTo>
                  <a:pt x="408622" y="295109"/>
                </a:lnTo>
                <a:lnTo>
                  <a:pt x="410248" y="290029"/>
                </a:lnTo>
                <a:lnTo>
                  <a:pt x="413893" y="281139"/>
                </a:lnTo>
                <a:lnTo>
                  <a:pt x="419061" y="270979"/>
                </a:lnTo>
                <a:lnTo>
                  <a:pt x="423100" y="263359"/>
                </a:lnTo>
                <a:lnTo>
                  <a:pt x="423138" y="255739"/>
                </a:lnTo>
                <a:lnTo>
                  <a:pt x="419900" y="248119"/>
                </a:lnTo>
                <a:lnTo>
                  <a:pt x="414121" y="240499"/>
                </a:lnTo>
                <a:lnTo>
                  <a:pt x="408393" y="236740"/>
                </a:lnTo>
                <a:lnTo>
                  <a:pt x="408393" y="254469"/>
                </a:lnTo>
                <a:lnTo>
                  <a:pt x="407898" y="262089"/>
                </a:lnTo>
                <a:lnTo>
                  <a:pt x="403631" y="272249"/>
                </a:lnTo>
                <a:lnTo>
                  <a:pt x="397675" y="282409"/>
                </a:lnTo>
                <a:lnTo>
                  <a:pt x="394525" y="288759"/>
                </a:lnTo>
                <a:lnTo>
                  <a:pt x="391274" y="295109"/>
                </a:lnTo>
                <a:lnTo>
                  <a:pt x="327355" y="265899"/>
                </a:lnTo>
                <a:lnTo>
                  <a:pt x="329641" y="259549"/>
                </a:lnTo>
                <a:lnTo>
                  <a:pt x="333590" y="246849"/>
                </a:lnTo>
                <a:lnTo>
                  <a:pt x="335686" y="239229"/>
                </a:lnTo>
                <a:lnTo>
                  <a:pt x="339940" y="231609"/>
                </a:lnTo>
                <a:lnTo>
                  <a:pt x="345744" y="226529"/>
                </a:lnTo>
                <a:lnTo>
                  <a:pt x="352742" y="223989"/>
                </a:lnTo>
                <a:lnTo>
                  <a:pt x="360591" y="226529"/>
                </a:lnTo>
                <a:lnTo>
                  <a:pt x="362864" y="226529"/>
                </a:lnTo>
                <a:lnTo>
                  <a:pt x="365213" y="227799"/>
                </a:lnTo>
                <a:lnTo>
                  <a:pt x="367576" y="230339"/>
                </a:lnTo>
                <a:lnTo>
                  <a:pt x="370611" y="232879"/>
                </a:lnTo>
                <a:lnTo>
                  <a:pt x="373710" y="235419"/>
                </a:lnTo>
                <a:lnTo>
                  <a:pt x="380555" y="237959"/>
                </a:lnTo>
                <a:lnTo>
                  <a:pt x="384314" y="239229"/>
                </a:lnTo>
                <a:lnTo>
                  <a:pt x="392379" y="240499"/>
                </a:lnTo>
                <a:lnTo>
                  <a:pt x="395566" y="240499"/>
                </a:lnTo>
                <a:lnTo>
                  <a:pt x="398284" y="241769"/>
                </a:lnTo>
                <a:lnTo>
                  <a:pt x="405168" y="246849"/>
                </a:lnTo>
                <a:lnTo>
                  <a:pt x="408393" y="254469"/>
                </a:lnTo>
                <a:lnTo>
                  <a:pt x="408393" y="236740"/>
                </a:lnTo>
                <a:lnTo>
                  <a:pt x="401840" y="232879"/>
                </a:lnTo>
                <a:lnTo>
                  <a:pt x="395516" y="229069"/>
                </a:lnTo>
                <a:lnTo>
                  <a:pt x="391287" y="223989"/>
                </a:lnTo>
                <a:lnTo>
                  <a:pt x="390232" y="222719"/>
                </a:lnTo>
                <a:lnTo>
                  <a:pt x="392468" y="217639"/>
                </a:lnTo>
                <a:lnTo>
                  <a:pt x="451916" y="83019"/>
                </a:lnTo>
                <a:lnTo>
                  <a:pt x="457047" y="76669"/>
                </a:lnTo>
                <a:close/>
              </a:path>
              <a:path w="524510" h="883285">
                <a:moveTo>
                  <a:pt x="487083" y="0"/>
                </a:moveTo>
                <a:lnTo>
                  <a:pt x="479234" y="9740"/>
                </a:lnTo>
                <a:lnTo>
                  <a:pt x="473100" y="20256"/>
                </a:lnTo>
                <a:lnTo>
                  <a:pt x="469074" y="31711"/>
                </a:lnTo>
                <a:lnTo>
                  <a:pt x="467563" y="44259"/>
                </a:lnTo>
                <a:lnTo>
                  <a:pt x="475373" y="34023"/>
                </a:lnTo>
                <a:lnTo>
                  <a:pt x="481228" y="23228"/>
                </a:lnTo>
                <a:lnTo>
                  <a:pt x="485140" y="11887"/>
                </a:lnTo>
                <a:lnTo>
                  <a:pt x="487083" y="0"/>
                </a:lnTo>
                <a:close/>
              </a:path>
              <a:path w="524510" h="883285">
                <a:moveTo>
                  <a:pt x="499732" y="119735"/>
                </a:moveTo>
                <a:lnTo>
                  <a:pt x="495541" y="110363"/>
                </a:lnTo>
                <a:lnTo>
                  <a:pt x="491197" y="102425"/>
                </a:lnTo>
                <a:lnTo>
                  <a:pt x="485952" y="95821"/>
                </a:lnTo>
                <a:lnTo>
                  <a:pt x="479056" y="90449"/>
                </a:lnTo>
                <a:lnTo>
                  <a:pt x="478383" y="99110"/>
                </a:lnTo>
                <a:lnTo>
                  <a:pt x="499732" y="119735"/>
                </a:lnTo>
                <a:close/>
              </a:path>
              <a:path w="524510" h="883285">
                <a:moveTo>
                  <a:pt x="524332" y="52527"/>
                </a:moveTo>
                <a:lnTo>
                  <a:pt x="512381" y="52489"/>
                </a:lnTo>
                <a:lnTo>
                  <a:pt x="501230" y="52095"/>
                </a:lnTo>
                <a:lnTo>
                  <a:pt x="490867" y="53467"/>
                </a:lnTo>
                <a:lnTo>
                  <a:pt x="481304" y="58724"/>
                </a:lnTo>
                <a:lnTo>
                  <a:pt x="482739" y="59931"/>
                </a:lnTo>
                <a:lnTo>
                  <a:pt x="484390" y="60921"/>
                </a:lnTo>
                <a:lnTo>
                  <a:pt x="486181" y="61709"/>
                </a:lnTo>
                <a:lnTo>
                  <a:pt x="495477" y="63893"/>
                </a:lnTo>
                <a:lnTo>
                  <a:pt x="505752" y="63042"/>
                </a:lnTo>
                <a:lnTo>
                  <a:pt x="515785" y="59232"/>
                </a:lnTo>
                <a:lnTo>
                  <a:pt x="524332" y="52527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5480" y="0"/>
            <a:ext cx="941247" cy="61889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100133" y="169222"/>
            <a:ext cx="901700" cy="217804"/>
          </a:xfrm>
          <a:custGeom>
            <a:avLst/>
            <a:gdLst/>
            <a:ahLst/>
            <a:cxnLst/>
            <a:rect l="l" t="t" r="r" b="b"/>
            <a:pathLst>
              <a:path w="901700" h="217804">
                <a:moveTo>
                  <a:pt x="449543" y="217317"/>
                </a:moveTo>
                <a:lnTo>
                  <a:pt x="439798" y="217317"/>
                </a:lnTo>
                <a:lnTo>
                  <a:pt x="435434" y="212080"/>
                </a:lnTo>
                <a:lnTo>
                  <a:pt x="431106" y="201425"/>
                </a:lnTo>
                <a:lnTo>
                  <a:pt x="414140" y="162685"/>
                </a:lnTo>
                <a:lnTo>
                  <a:pt x="398633" y="123168"/>
                </a:lnTo>
                <a:lnTo>
                  <a:pt x="384325" y="83132"/>
                </a:lnTo>
                <a:lnTo>
                  <a:pt x="370959" y="42837"/>
                </a:lnTo>
                <a:lnTo>
                  <a:pt x="369141" y="37383"/>
                </a:lnTo>
                <a:lnTo>
                  <a:pt x="367286" y="32837"/>
                </a:lnTo>
                <a:lnTo>
                  <a:pt x="364559" y="26437"/>
                </a:lnTo>
                <a:lnTo>
                  <a:pt x="359104" y="28255"/>
                </a:lnTo>
                <a:lnTo>
                  <a:pt x="359104" y="32837"/>
                </a:lnTo>
                <a:lnTo>
                  <a:pt x="357286" y="36474"/>
                </a:lnTo>
                <a:lnTo>
                  <a:pt x="341412" y="65172"/>
                </a:lnTo>
                <a:lnTo>
                  <a:pt x="325375" y="93880"/>
                </a:lnTo>
                <a:lnTo>
                  <a:pt x="309338" y="122596"/>
                </a:lnTo>
                <a:lnTo>
                  <a:pt x="284623" y="164466"/>
                </a:lnTo>
                <a:lnTo>
                  <a:pt x="243354" y="181388"/>
                </a:lnTo>
                <a:lnTo>
                  <a:pt x="187846" y="180322"/>
                </a:lnTo>
                <a:lnTo>
                  <a:pt x="132168" y="178997"/>
                </a:lnTo>
                <a:lnTo>
                  <a:pt x="76490" y="176131"/>
                </a:lnTo>
                <a:lnTo>
                  <a:pt x="20982" y="170442"/>
                </a:lnTo>
                <a:lnTo>
                  <a:pt x="14109" y="170030"/>
                </a:lnTo>
                <a:lnTo>
                  <a:pt x="7068" y="169188"/>
                </a:lnTo>
                <a:lnTo>
                  <a:pt x="1739" y="166464"/>
                </a:lnTo>
                <a:lnTo>
                  <a:pt x="0" y="160406"/>
                </a:lnTo>
                <a:lnTo>
                  <a:pt x="0" y="152296"/>
                </a:lnTo>
                <a:lnTo>
                  <a:pt x="5527" y="150805"/>
                </a:lnTo>
                <a:lnTo>
                  <a:pt x="15200" y="150805"/>
                </a:lnTo>
                <a:lnTo>
                  <a:pt x="18909" y="151314"/>
                </a:lnTo>
                <a:lnTo>
                  <a:pt x="21891" y="151314"/>
                </a:lnTo>
                <a:lnTo>
                  <a:pt x="72320" y="154184"/>
                </a:lnTo>
                <a:lnTo>
                  <a:pt x="122586" y="157228"/>
                </a:lnTo>
                <a:lnTo>
                  <a:pt x="172852" y="160279"/>
                </a:lnTo>
                <a:lnTo>
                  <a:pt x="223281" y="163169"/>
                </a:lnTo>
                <a:lnTo>
                  <a:pt x="227863" y="163460"/>
                </a:lnTo>
                <a:lnTo>
                  <a:pt x="232517" y="163569"/>
                </a:lnTo>
                <a:lnTo>
                  <a:pt x="237245" y="163569"/>
                </a:lnTo>
                <a:lnTo>
                  <a:pt x="244380" y="163507"/>
                </a:lnTo>
                <a:lnTo>
                  <a:pt x="251586" y="163369"/>
                </a:lnTo>
                <a:lnTo>
                  <a:pt x="258841" y="163232"/>
                </a:lnTo>
                <a:lnTo>
                  <a:pt x="266118" y="163169"/>
                </a:lnTo>
                <a:lnTo>
                  <a:pt x="277075" y="138476"/>
                </a:lnTo>
                <a:lnTo>
                  <a:pt x="290170" y="114731"/>
                </a:lnTo>
                <a:lnTo>
                  <a:pt x="304457" y="91504"/>
                </a:lnTo>
                <a:lnTo>
                  <a:pt x="318993" y="68366"/>
                </a:lnTo>
                <a:lnTo>
                  <a:pt x="326529" y="55383"/>
                </a:lnTo>
                <a:lnTo>
                  <a:pt x="334144" y="42397"/>
                </a:lnTo>
                <a:lnTo>
                  <a:pt x="341929" y="29403"/>
                </a:lnTo>
                <a:lnTo>
                  <a:pt x="349976" y="16400"/>
                </a:lnTo>
                <a:lnTo>
                  <a:pt x="353613" y="10036"/>
                </a:lnTo>
                <a:lnTo>
                  <a:pt x="355467" y="0"/>
                </a:lnTo>
                <a:lnTo>
                  <a:pt x="364559" y="0"/>
                </a:lnTo>
                <a:lnTo>
                  <a:pt x="374595" y="909"/>
                </a:lnTo>
                <a:lnTo>
                  <a:pt x="376413" y="10945"/>
                </a:lnTo>
                <a:lnTo>
                  <a:pt x="379141" y="18255"/>
                </a:lnTo>
                <a:lnTo>
                  <a:pt x="390774" y="51065"/>
                </a:lnTo>
                <a:lnTo>
                  <a:pt x="402492" y="83875"/>
                </a:lnTo>
                <a:lnTo>
                  <a:pt x="414381" y="116686"/>
                </a:lnTo>
                <a:lnTo>
                  <a:pt x="426525" y="149496"/>
                </a:lnTo>
                <a:lnTo>
                  <a:pt x="430794" y="161171"/>
                </a:lnTo>
                <a:lnTo>
                  <a:pt x="435311" y="173188"/>
                </a:lnTo>
                <a:lnTo>
                  <a:pt x="440000" y="185886"/>
                </a:lnTo>
                <a:lnTo>
                  <a:pt x="444780" y="199607"/>
                </a:lnTo>
                <a:lnTo>
                  <a:pt x="452116" y="189650"/>
                </a:lnTo>
                <a:lnTo>
                  <a:pt x="459121" y="180120"/>
                </a:lnTo>
                <a:lnTo>
                  <a:pt x="465793" y="170760"/>
                </a:lnTo>
                <a:lnTo>
                  <a:pt x="472126" y="161315"/>
                </a:lnTo>
                <a:lnTo>
                  <a:pt x="481864" y="147139"/>
                </a:lnTo>
                <a:lnTo>
                  <a:pt x="513110" y="106658"/>
                </a:lnTo>
                <a:lnTo>
                  <a:pt x="526419" y="92803"/>
                </a:lnTo>
                <a:lnTo>
                  <a:pt x="536601" y="92803"/>
                </a:lnTo>
                <a:lnTo>
                  <a:pt x="555074" y="129733"/>
                </a:lnTo>
                <a:lnTo>
                  <a:pt x="571837" y="168484"/>
                </a:lnTo>
                <a:lnTo>
                  <a:pt x="580567" y="189570"/>
                </a:lnTo>
                <a:lnTo>
                  <a:pt x="587095" y="175309"/>
                </a:lnTo>
                <a:lnTo>
                  <a:pt x="593104" y="162242"/>
                </a:lnTo>
                <a:lnTo>
                  <a:pt x="598772" y="149856"/>
                </a:lnTo>
                <a:lnTo>
                  <a:pt x="604277" y="137641"/>
                </a:lnTo>
                <a:lnTo>
                  <a:pt x="606822" y="133386"/>
                </a:lnTo>
                <a:lnTo>
                  <a:pt x="609368" y="127532"/>
                </a:lnTo>
                <a:lnTo>
                  <a:pt x="617404" y="127532"/>
                </a:lnTo>
                <a:lnTo>
                  <a:pt x="617950" y="127604"/>
                </a:lnTo>
                <a:lnTo>
                  <a:pt x="630128" y="129529"/>
                </a:lnTo>
                <a:lnTo>
                  <a:pt x="642278" y="130786"/>
                </a:lnTo>
                <a:lnTo>
                  <a:pt x="654401" y="131470"/>
                </a:lnTo>
                <a:lnTo>
                  <a:pt x="666497" y="131677"/>
                </a:lnTo>
                <a:lnTo>
                  <a:pt x="686886" y="131204"/>
                </a:lnTo>
                <a:lnTo>
                  <a:pt x="707281" y="130077"/>
                </a:lnTo>
                <a:lnTo>
                  <a:pt x="727730" y="128732"/>
                </a:lnTo>
                <a:lnTo>
                  <a:pt x="748282" y="127604"/>
                </a:lnTo>
                <a:lnTo>
                  <a:pt x="775472" y="126499"/>
                </a:lnTo>
                <a:lnTo>
                  <a:pt x="802543" y="125413"/>
                </a:lnTo>
                <a:lnTo>
                  <a:pt x="829567" y="124587"/>
                </a:lnTo>
                <a:lnTo>
                  <a:pt x="856614" y="124259"/>
                </a:lnTo>
                <a:lnTo>
                  <a:pt x="864824" y="124294"/>
                </a:lnTo>
                <a:lnTo>
                  <a:pt x="873042" y="124404"/>
                </a:lnTo>
                <a:lnTo>
                  <a:pt x="881273" y="124596"/>
                </a:lnTo>
                <a:lnTo>
                  <a:pt x="889524" y="124877"/>
                </a:lnTo>
                <a:lnTo>
                  <a:pt x="890979" y="124877"/>
                </a:lnTo>
                <a:lnTo>
                  <a:pt x="892324" y="124731"/>
                </a:lnTo>
                <a:lnTo>
                  <a:pt x="895524" y="124731"/>
                </a:lnTo>
                <a:lnTo>
                  <a:pt x="897379" y="125059"/>
                </a:lnTo>
                <a:lnTo>
                  <a:pt x="899560" y="126695"/>
                </a:lnTo>
                <a:lnTo>
                  <a:pt x="901379" y="134914"/>
                </a:lnTo>
                <a:lnTo>
                  <a:pt x="889524" y="134914"/>
                </a:lnTo>
                <a:lnTo>
                  <a:pt x="873127" y="136789"/>
                </a:lnTo>
                <a:lnTo>
                  <a:pt x="856723" y="138323"/>
                </a:lnTo>
                <a:lnTo>
                  <a:pt x="840319" y="139516"/>
                </a:lnTo>
                <a:lnTo>
                  <a:pt x="823922" y="140368"/>
                </a:lnTo>
                <a:lnTo>
                  <a:pt x="787682" y="142386"/>
                </a:lnTo>
                <a:lnTo>
                  <a:pt x="751351" y="144232"/>
                </a:lnTo>
                <a:lnTo>
                  <a:pt x="714849" y="145738"/>
                </a:lnTo>
                <a:lnTo>
                  <a:pt x="678097" y="146732"/>
                </a:lnTo>
                <a:lnTo>
                  <a:pt x="674425" y="146914"/>
                </a:lnTo>
                <a:lnTo>
                  <a:pt x="670752" y="146987"/>
                </a:lnTo>
                <a:lnTo>
                  <a:pt x="667043" y="146987"/>
                </a:lnTo>
                <a:lnTo>
                  <a:pt x="655097" y="146770"/>
                </a:lnTo>
                <a:lnTo>
                  <a:pt x="642933" y="146237"/>
                </a:lnTo>
                <a:lnTo>
                  <a:pt x="630550" y="145560"/>
                </a:lnTo>
                <a:lnTo>
                  <a:pt x="617950" y="144914"/>
                </a:lnTo>
                <a:lnTo>
                  <a:pt x="600384" y="185814"/>
                </a:lnTo>
                <a:lnTo>
                  <a:pt x="591512" y="205062"/>
                </a:lnTo>
                <a:lnTo>
                  <a:pt x="590604" y="214189"/>
                </a:lnTo>
                <a:lnTo>
                  <a:pt x="571439" y="214189"/>
                </a:lnTo>
                <a:lnTo>
                  <a:pt x="568711" y="206007"/>
                </a:lnTo>
                <a:lnTo>
                  <a:pt x="565075" y="198698"/>
                </a:lnTo>
                <a:lnTo>
                  <a:pt x="557554" y="181603"/>
                </a:lnTo>
                <a:lnTo>
                  <a:pt x="542523" y="147427"/>
                </a:lnTo>
                <a:lnTo>
                  <a:pt x="535001" y="130332"/>
                </a:lnTo>
                <a:lnTo>
                  <a:pt x="532274" y="123968"/>
                </a:lnTo>
                <a:lnTo>
                  <a:pt x="529547" y="118477"/>
                </a:lnTo>
                <a:lnTo>
                  <a:pt x="526783" y="111204"/>
                </a:lnTo>
                <a:lnTo>
                  <a:pt x="512736" y="131543"/>
                </a:lnTo>
                <a:lnTo>
                  <a:pt x="499114" y="151537"/>
                </a:lnTo>
                <a:lnTo>
                  <a:pt x="485663" y="171184"/>
                </a:lnTo>
                <a:lnTo>
                  <a:pt x="472126" y="190479"/>
                </a:lnTo>
                <a:lnTo>
                  <a:pt x="468454" y="195061"/>
                </a:lnTo>
                <a:lnTo>
                  <a:pt x="464817" y="200516"/>
                </a:lnTo>
                <a:lnTo>
                  <a:pt x="461180" y="205062"/>
                </a:lnTo>
                <a:lnTo>
                  <a:pt x="454743" y="213207"/>
                </a:lnTo>
                <a:lnTo>
                  <a:pt x="449543" y="217317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8752" y="876911"/>
            <a:ext cx="237181" cy="2357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746072" y="488529"/>
            <a:ext cx="1652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objective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6096" y="1367921"/>
            <a:ext cx="8542020" cy="34886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63855" marR="219710" indent="-351790">
              <a:lnSpc>
                <a:spcPct val="101600"/>
              </a:lnSpc>
              <a:spcBef>
                <a:spcPts val="7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20" dirty="0">
                <a:solidFill>
                  <a:srgbClr val="23385C"/>
                </a:solidFill>
                <a:latin typeface="Trebuchet MS"/>
                <a:cs typeface="Trebuchet MS"/>
              </a:rPr>
              <a:t>There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23385C"/>
                </a:solidFill>
                <a:latin typeface="Trebuchet MS"/>
                <a:cs typeface="Trebuchet MS"/>
              </a:rPr>
              <a:t>is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23385C"/>
                </a:solidFill>
                <a:latin typeface="Trebuchet MS"/>
                <a:cs typeface="Trebuchet MS"/>
              </a:rPr>
              <a:t>demand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of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23385C"/>
                </a:solidFill>
                <a:latin typeface="Trebuchet MS"/>
                <a:cs typeface="Trebuchet MS"/>
              </a:rPr>
              <a:t>such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a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system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3385C"/>
                </a:solidFill>
                <a:latin typeface="Trebuchet MS"/>
                <a:cs typeface="Trebuchet MS"/>
              </a:rPr>
              <a:t>that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will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help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23385C"/>
                </a:solidFill>
                <a:latin typeface="Trebuchet MS"/>
                <a:cs typeface="Trebuchet MS"/>
              </a:rPr>
              <a:t>end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23385C"/>
                </a:solidFill>
                <a:latin typeface="Trebuchet MS"/>
                <a:cs typeface="Trebuchet MS"/>
              </a:rPr>
              <a:t>users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3385C"/>
                </a:solidFill>
                <a:latin typeface="Trebuchet MS"/>
                <a:cs typeface="Trebuchet MS"/>
              </a:rPr>
              <a:t>to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3385C"/>
                </a:solidFill>
                <a:latin typeface="Trebuchet MS"/>
                <a:cs typeface="Trebuchet MS"/>
              </a:rPr>
              <a:t>predict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23385C"/>
                </a:solidFill>
                <a:latin typeface="Trebuchet MS"/>
                <a:cs typeface="Trebuchet MS"/>
              </a:rPr>
              <a:t>diseases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23385C"/>
                </a:solidFill>
                <a:latin typeface="Trebuchet MS"/>
                <a:cs typeface="Trebuchet MS"/>
              </a:rPr>
              <a:t>on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the </a:t>
            </a:r>
            <a:r>
              <a:rPr sz="1600" spc="-47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23385C"/>
                </a:solidFill>
                <a:latin typeface="Trebuchet MS"/>
                <a:cs typeface="Trebuchet MS"/>
              </a:rPr>
              <a:t>basis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of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23385C"/>
                </a:solidFill>
                <a:latin typeface="Trebuchet MS"/>
                <a:cs typeface="Trebuchet MS"/>
              </a:rPr>
              <a:t>symptoms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given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in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3385C"/>
                </a:solidFill>
                <a:latin typeface="Trebuchet MS"/>
                <a:cs typeface="Trebuchet MS"/>
              </a:rPr>
              <a:t>it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without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visiting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physician.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385C"/>
              </a:buClr>
              <a:buFont typeface="Arial MT"/>
              <a:buChar char="●"/>
            </a:pPr>
            <a:endParaRPr sz="1650">
              <a:latin typeface="Trebuchet MS"/>
              <a:cs typeface="Trebuchet MS"/>
            </a:endParaRPr>
          </a:p>
          <a:p>
            <a:pPr marL="363855" marR="302260" indent="-351790">
              <a:lnSpc>
                <a:spcPct val="1016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It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will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decrease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23385C"/>
                </a:solidFill>
                <a:latin typeface="Trebuchet MS"/>
                <a:cs typeface="Trebuchet MS"/>
              </a:rPr>
              <a:t>rush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at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23385C"/>
                </a:solidFill>
                <a:latin typeface="Trebuchet MS"/>
                <a:cs typeface="Trebuchet MS"/>
              </a:rPr>
              <a:t>OPD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of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23385C"/>
                </a:solidFill>
                <a:latin typeface="Trebuchet MS"/>
                <a:cs typeface="Trebuchet MS"/>
              </a:rPr>
              <a:t>hospitals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23385C"/>
                </a:solidFill>
                <a:latin typeface="Trebuchet MS"/>
                <a:cs typeface="Trebuchet MS"/>
              </a:rPr>
              <a:t>and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bring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23385C"/>
                </a:solidFill>
                <a:latin typeface="Trebuchet MS"/>
                <a:cs typeface="Trebuchet MS"/>
              </a:rPr>
              <a:t>down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the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23385C"/>
                </a:solidFill>
                <a:latin typeface="Trebuchet MS"/>
                <a:cs typeface="Trebuchet MS"/>
              </a:rPr>
              <a:t>workload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23385C"/>
                </a:solidFill>
                <a:latin typeface="Trebuchet MS"/>
                <a:cs typeface="Trebuchet MS"/>
              </a:rPr>
              <a:t>on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medical </a:t>
            </a:r>
            <a:r>
              <a:rPr sz="1600" spc="-47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staff.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3385C"/>
              </a:buClr>
              <a:buFont typeface="Arial MT"/>
              <a:buChar char="●"/>
            </a:pPr>
            <a:endParaRPr sz="1650">
              <a:latin typeface="Trebuchet MS"/>
              <a:cs typeface="Trebuchet MS"/>
            </a:endParaRPr>
          </a:p>
          <a:p>
            <a:pPr marL="363855" marR="5080" indent="-351790">
              <a:lnSpc>
                <a:spcPct val="1016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This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system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will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reduce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costly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treatment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23385C"/>
                </a:solidFill>
                <a:latin typeface="Trebuchet MS"/>
                <a:cs typeface="Trebuchet MS"/>
              </a:rPr>
              <a:t>and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23385C"/>
                </a:solidFill>
                <a:latin typeface="Trebuchet MS"/>
                <a:cs typeface="Trebuchet MS"/>
              </a:rPr>
              <a:t>panic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moment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at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23385C"/>
                </a:solidFill>
                <a:latin typeface="Trebuchet MS"/>
                <a:cs typeface="Trebuchet MS"/>
              </a:rPr>
              <a:t>end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stages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23385C"/>
                </a:solidFill>
                <a:latin typeface="Trebuchet MS"/>
                <a:cs typeface="Trebuchet MS"/>
              </a:rPr>
              <a:t>so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3385C"/>
                </a:solidFill>
                <a:latin typeface="Trebuchet MS"/>
                <a:cs typeface="Trebuchet MS"/>
              </a:rPr>
              <a:t>that </a:t>
            </a:r>
            <a:r>
              <a:rPr sz="1600" spc="-46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23385C"/>
                </a:solidFill>
                <a:latin typeface="Trebuchet MS"/>
                <a:cs typeface="Trebuchet MS"/>
              </a:rPr>
              <a:t>proper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medication can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be provided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at </a:t>
            </a:r>
            <a:r>
              <a:rPr sz="1600" spc="5" dirty="0">
                <a:solidFill>
                  <a:srgbClr val="23385C"/>
                </a:solidFill>
                <a:latin typeface="Trebuchet MS"/>
                <a:cs typeface="Trebuchet MS"/>
              </a:rPr>
              <a:t>right </a:t>
            </a:r>
            <a:r>
              <a:rPr sz="1600" spc="-5" dirty="0">
                <a:solidFill>
                  <a:srgbClr val="23385C"/>
                </a:solidFill>
                <a:latin typeface="Trebuchet MS"/>
                <a:cs typeface="Trebuchet MS"/>
              </a:rPr>
              <a:t>time </a:t>
            </a:r>
            <a:r>
              <a:rPr sz="1600" spc="50" dirty="0">
                <a:solidFill>
                  <a:srgbClr val="23385C"/>
                </a:solidFill>
                <a:latin typeface="Trebuchet MS"/>
                <a:cs typeface="Trebuchet MS"/>
              </a:rPr>
              <a:t>and </a:t>
            </a:r>
            <a:r>
              <a:rPr sz="1600" spc="-25" dirty="0">
                <a:solidFill>
                  <a:srgbClr val="23385C"/>
                </a:solidFill>
                <a:latin typeface="Trebuchet MS"/>
                <a:cs typeface="Trebuchet MS"/>
              </a:rPr>
              <a:t>we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can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lower </a:t>
            </a:r>
            <a:r>
              <a:rPr sz="1600" spc="40" dirty="0">
                <a:solidFill>
                  <a:srgbClr val="23385C"/>
                </a:solidFill>
                <a:latin typeface="Trebuchet MS"/>
                <a:cs typeface="Trebuchet MS"/>
              </a:rPr>
              <a:t>down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the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death </a:t>
            </a:r>
            <a:r>
              <a:rPr sz="1600" spc="-30" dirty="0">
                <a:solidFill>
                  <a:srgbClr val="23385C"/>
                </a:solidFill>
                <a:latin typeface="Trebuchet MS"/>
                <a:cs typeface="Trebuchet MS"/>
              </a:rPr>
              <a:t>rate </a:t>
            </a:r>
            <a:r>
              <a:rPr sz="1600" spc="-47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23385C"/>
                </a:solidFill>
                <a:latin typeface="Trebuchet MS"/>
                <a:cs typeface="Trebuchet MS"/>
              </a:rPr>
              <a:t>as</a:t>
            </a:r>
            <a:r>
              <a:rPr sz="1600" spc="-6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well.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385C"/>
              </a:buClr>
              <a:buFont typeface="Arial MT"/>
              <a:buChar char="●"/>
            </a:pPr>
            <a:endParaRPr sz="1650">
              <a:latin typeface="Trebuchet MS"/>
              <a:cs typeface="Trebuchet MS"/>
            </a:endParaRPr>
          </a:p>
          <a:p>
            <a:pPr marL="363855" marR="125095" indent="-351790">
              <a:lnSpc>
                <a:spcPct val="101600"/>
              </a:lnSpc>
              <a:spcBef>
                <a:spcPts val="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This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system </a:t>
            </a:r>
            <a:r>
              <a:rPr sz="1600" spc="45" dirty="0">
                <a:solidFill>
                  <a:srgbClr val="23385C"/>
                </a:solidFill>
                <a:latin typeface="Trebuchet MS"/>
                <a:cs typeface="Trebuchet MS"/>
              </a:rPr>
              <a:t>is also </a:t>
            </a:r>
            <a:r>
              <a:rPr sz="1600" spc="35" dirty="0">
                <a:solidFill>
                  <a:srgbClr val="23385C"/>
                </a:solidFill>
                <a:latin typeface="Trebuchet MS"/>
                <a:cs typeface="Trebuchet MS"/>
              </a:rPr>
              <a:t>consists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of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a </a:t>
            </a:r>
            <a:r>
              <a:rPr sz="1600" spc="-20" dirty="0">
                <a:solidFill>
                  <a:srgbClr val="23385C"/>
                </a:solidFill>
                <a:latin typeface="Trebuchet MS"/>
                <a:cs typeface="Trebuchet MS"/>
              </a:rPr>
              <a:t>feature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of </a:t>
            </a:r>
            <a:r>
              <a:rPr sz="1600" spc="20" dirty="0">
                <a:solidFill>
                  <a:srgbClr val="23385C"/>
                </a:solidFill>
                <a:latin typeface="Trebuchet MS"/>
                <a:cs typeface="Trebuchet MS"/>
              </a:rPr>
              <a:t>Database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which </a:t>
            </a:r>
            <a:r>
              <a:rPr sz="1600" spc="20" dirty="0">
                <a:solidFill>
                  <a:srgbClr val="23385C"/>
                </a:solidFill>
                <a:latin typeface="Trebuchet MS"/>
                <a:cs typeface="Trebuchet MS"/>
              </a:rPr>
              <a:t>stores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data </a:t>
            </a:r>
            <a:r>
              <a:rPr sz="1600" spc="-5" dirty="0">
                <a:solidFill>
                  <a:srgbClr val="23385C"/>
                </a:solidFill>
                <a:latin typeface="Trebuchet MS"/>
                <a:cs typeface="Trebuchet MS"/>
              </a:rPr>
              <a:t>entered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by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the </a:t>
            </a:r>
            <a:r>
              <a:rPr sz="1600" spc="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23385C"/>
                </a:solidFill>
                <a:latin typeface="Trebuchet MS"/>
                <a:cs typeface="Trebuchet MS"/>
              </a:rPr>
              <a:t>end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23385C"/>
                </a:solidFill>
                <a:latin typeface="Trebuchet MS"/>
                <a:cs typeface="Trebuchet MS"/>
              </a:rPr>
              <a:t>users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3385C"/>
                </a:solidFill>
                <a:latin typeface="Trebuchet MS"/>
                <a:cs typeface="Trebuchet MS"/>
              </a:rPr>
              <a:t>that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can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be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23385C"/>
                </a:solidFill>
                <a:latin typeface="Trebuchet MS"/>
                <a:cs typeface="Trebuchet MS"/>
              </a:rPr>
              <a:t>used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23385C"/>
                </a:solidFill>
                <a:latin typeface="Trebuchet MS"/>
                <a:cs typeface="Trebuchet MS"/>
              </a:rPr>
              <a:t>as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past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3385C"/>
                </a:solidFill>
                <a:latin typeface="Trebuchet MS"/>
                <a:cs typeface="Trebuchet MS"/>
              </a:rPr>
              <a:t>record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23385C"/>
                </a:solidFill>
                <a:latin typeface="Trebuchet MS"/>
                <a:cs typeface="Trebuchet MS"/>
              </a:rPr>
              <a:t>and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will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help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in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3385C"/>
                </a:solidFill>
                <a:latin typeface="Trebuchet MS"/>
                <a:cs typeface="Trebuchet MS"/>
              </a:rPr>
              <a:t>further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treatment</a:t>
            </a:r>
            <a:r>
              <a:rPr sz="16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in</a:t>
            </a:r>
            <a:r>
              <a:rPr sz="16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3385C"/>
                </a:solidFill>
                <a:latin typeface="Trebuchet MS"/>
                <a:cs typeface="Trebuchet MS"/>
              </a:rPr>
              <a:t>future.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385C"/>
              </a:buClr>
              <a:buFont typeface="Arial MT"/>
              <a:buChar char="●"/>
            </a:pPr>
            <a:endParaRPr sz="1700">
              <a:latin typeface="Trebuchet MS"/>
              <a:cs typeface="Trebuchet MS"/>
            </a:endParaRPr>
          </a:p>
          <a:p>
            <a:pPr marL="363855" indent="-351790">
              <a:lnSpc>
                <a:spcPct val="1000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3385C"/>
                </a:solidFill>
                <a:latin typeface="Trebuchet MS"/>
                <a:cs typeface="Trebuchet MS"/>
              </a:rPr>
              <a:t>Altogether</a:t>
            </a:r>
            <a:r>
              <a:rPr sz="1600" spc="-6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this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system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3385C"/>
                </a:solidFill>
                <a:latin typeface="Trebuchet MS"/>
                <a:cs typeface="Trebuchet MS"/>
              </a:rPr>
              <a:t>will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help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in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easier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3385C"/>
                </a:solidFill>
                <a:latin typeface="Trebuchet MS"/>
                <a:cs typeface="Trebuchet MS"/>
              </a:rPr>
              <a:t>health</a:t>
            </a:r>
            <a:r>
              <a:rPr sz="1600" spc="-6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3385C"/>
                </a:solidFill>
                <a:latin typeface="Trebuchet MS"/>
                <a:cs typeface="Trebuchet MS"/>
              </a:rPr>
              <a:t>management.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41513" y="4401794"/>
            <a:ext cx="1187450" cy="741680"/>
          </a:xfrm>
          <a:custGeom>
            <a:avLst/>
            <a:gdLst/>
            <a:ahLst/>
            <a:cxnLst/>
            <a:rect l="l" t="t" r="r" b="b"/>
            <a:pathLst>
              <a:path w="1187450" h="741679">
                <a:moveTo>
                  <a:pt x="467283" y="481101"/>
                </a:moveTo>
                <a:lnTo>
                  <a:pt x="460159" y="473976"/>
                </a:lnTo>
                <a:lnTo>
                  <a:pt x="457212" y="472808"/>
                </a:lnTo>
                <a:lnTo>
                  <a:pt x="454088" y="472808"/>
                </a:lnTo>
                <a:lnTo>
                  <a:pt x="450964" y="472808"/>
                </a:lnTo>
                <a:lnTo>
                  <a:pt x="447725" y="473976"/>
                </a:lnTo>
                <a:lnTo>
                  <a:pt x="444741" y="476351"/>
                </a:lnTo>
                <a:lnTo>
                  <a:pt x="439991" y="481101"/>
                </a:lnTo>
                <a:lnTo>
                  <a:pt x="439991" y="489432"/>
                </a:lnTo>
                <a:lnTo>
                  <a:pt x="447116" y="496544"/>
                </a:lnTo>
                <a:lnTo>
                  <a:pt x="450392" y="497713"/>
                </a:lnTo>
                <a:lnTo>
                  <a:pt x="456920" y="497713"/>
                </a:lnTo>
                <a:lnTo>
                  <a:pt x="460159" y="496544"/>
                </a:lnTo>
                <a:lnTo>
                  <a:pt x="462534" y="494169"/>
                </a:lnTo>
                <a:lnTo>
                  <a:pt x="467283" y="489432"/>
                </a:lnTo>
                <a:lnTo>
                  <a:pt x="467283" y="481101"/>
                </a:lnTo>
                <a:close/>
              </a:path>
              <a:path w="1187450" h="741679">
                <a:moveTo>
                  <a:pt x="523100" y="459727"/>
                </a:moveTo>
                <a:lnTo>
                  <a:pt x="517182" y="453809"/>
                </a:lnTo>
                <a:lnTo>
                  <a:pt x="510057" y="453809"/>
                </a:lnTo>
                <a:lnTo>
                  <a:pt x="502932" y="453809"/>
                </a:lnTo>
                <a:lnTo>
                  <a:pt x="496976" y="459727"/>
                </a:lnTo>
                <a:lnTo>
                  <a:pt x="496976" y="475183"/>
                </a:lnTo>
                <a:lnTo>
                  <a:pt x="502932" y="481101"/>
                </a:lnTo>
                <a:lnTo>
                  <a:pt x="517182" y="481101"/>
                </a:lnTo>
                <a:lnTo>
                  <a:pt x="523100" y="475183"/>
                </a:lnTo>
                <a:lnTo>
                  <a:pt x="523100" y="459727"/>
                </a:lnTo>
                <a:close/>
              </a:path>
              <a:path w="1187450" h="741679">
                <a:moveTo>
                  <a:pt x="811631" y="279247"/>
                </a:moveTo>
                <a:lnTo>
                  <a:pt x="785520" y="236702"/>
                </a:lnTo>
                <a:lnTo>
                  <a:pt x="785520" y="275704"/>
                </a:lnTo>
                <a:lnTo>
                  <a:pt x="785520" y="281622"/>
                </a:lnTo>
                <a:lnTo>
                  <a:pt x="784313" y="285191"/>
                </a:lnTo>
                <a:lnTo>
                  <a:pt x="779564" y="289941"/>
                </a:lnTo>
                <a:lnTo>
                  <a:pt x="776020" y="291109"/>
                </a:lnTo>
                <a:lnTo>
                  <a:pt x="769200" y="291109"/>
                </a:lnTo>
                <a:lnTo>
                  <a:pt x="765911" y="289941"/>
                </a:lnTo>
                <a:lnTo>
                  <a:pt x="764146" y="287566"/>
                </a:lnTo>
                <a:lnTo>
                  <a:pt x="730910" y="254774"/>
                </a:lnTo>
                <a:lnTo>
                  <a:pt x="730910" y="300609"/>
                </a:lnTo>
                <a:lnTo>
                  <a:pt x="622858" y="409867"/>
                </a:lnTo>
                <a:lnTo>
                  <a:pt x="609142" y="399821"/>
                </a:lnTo>
                <a:lnTo>
                  <a:pt x="603859" y="397484"/>
                </a:lnTo>
                <a:lnTo>
                  <a:pt x="603859" y="428866"/>
                </a:lnTo>
                <a:lnTo>
                  <a:pt x="480352" y="552323"/>
                </a:lnTo>
                <a:lnTo>
                  <a:pt x="471881" y="558952"/>
                </a:lnTo>
                <a:lnTo>
                  <a:pt x="462661" y="563689"/>
                </a:lnTo>
                <a:lnTo>
                  <a:pt x="452932" y="566534"/>
                </a:lnTo>
                <a:lnTo>
                  <a:pt x="442976" y="567474"/>
                </a:lnTo>
                <a:lnTo>
                  <a:pt x="432981" y="566534"/>
                </a:lnTo>
                <a:lnTo>
                  <a:pt x="394208" y="534631"/>
                </a:lnTo>
                <a:lnTo>
                  <a:pt x="390423" y="514946"/>
                </a:lnTo>
                <a:lnTo>
                  <a:pt x="394208" y="495249"/>
                </a:lnTo>
                <a:lnTo>
                  <a:pt x="405549" y="477558"/>
                </a:lnTo>
                <a:lnTo>
                  <a:pt x="492226" y="392036"/>
                </a:lnTo>
                <a:lnTo>
                  <a:pt x="505599" y="401256"/>
                </a:lnTo>
                <a:lnTo>
                  <a:pt x="520357" y="408432"/>
                </a:lnTo>
                <a:lnTo>
                  <a:pt x="536333" y="413080"/>
                </a:lnTo>
                <a:lnTo>
                  <a:pt x="553326" y="414731"/>
                </a:lnTo>
                <a:lnTo>
                  <a:pt x="554710" y="414731"/>
                </a:lnTo>
                <a:lnTo>
                  <a:pt x="556145" y="414693"/>
                </a:lnTo>
                <a:lnTo>
                  <a:pt x="557542" y="414616"/>
                </a:lnTo>
                <a:lnTo>
                  <a:pt x="570611" y="415340"/>
                </a:lnTo>
                <a:lnTo>
                  <a:pt x="582917" y="417728"/>
                </a:lnTo>
                <a:lnTo>
                  <a:pt x="594118" y="422122"/>
                </a:lnTo>
                <a:lnTo>
                  <a:pt x="603859" y="428866"/>
                </a:lnTo>
                <a:lnTo>
                  <a:pt x="603859" y="397484"/>
                </a:lnTo>
                <a:lnTo>
                  <a:pt x="559587" y="387438"/>
                </a:lnTo>
                <a:lnTo>
                  <a:pt x="557542" y="387299"/>
                </a:lnTo>
                <a:lnTo>
                  <a:pt x="556336" y="387299"/>
                </a:lnTo>
                <a:lnTo>
                  <a:pt x="554939" y="387400"/>
                </a:lnTo>
                <a:lnTo>
                  <a:pt x="553542" y="387438"/>
                </a:lnTo>
                <a:lnTo>
                  <a:pt x="552157" y="387438"/>
                </a:lnTo>
                <a:lnTo>
                  <a:pt x="540880" y="386384"/>
                </a:lnTo>
                <a:lnTo>
                  <a:pt x="530072" y="383324"/>
                </a:lnTo>
                <a:lnTo>
                  <a:pt x="520077" y="378434"/>
                </a:lnTo>
                <a:lnTo>
                  <a:pt x="511225" y="371881"/>
                </a:lnTo>
                <a:lnTo>
                  <a:pt x="550418" y="333895"/>
                </a:lnTo>
                <a:lnTo>
                  <a:pt x="562292" y="345757"/>
                </a:lnTo>
                <a:lnTo>
                  <a:pt x="564667" y="346925"/>
                </a:lnTo>
                <a:lnTo>
                  <a:pt x="570585" y="346925"/>
                </a:lnTo>
                <a:lnTo>
                  <a:pt x="575335" y="345757"/>
                </a:lnTo>
                <a:lnTo>
                  <a:pt x="576541" y="342176"/>
                </a:lnTo>
                <a:lnTo>
                  <a:pt x="581291" y="338632"/>
                </a:lnTo>
                <a:lnTo>
                  <a:pt x="581291" y="333895"/>
                </a:lnTo>
                <a:lnTo>
                  <a:pt x="581291" y="329145"/>
                </a:lnTo>
                <a:lnTo>
                  <a:pt x="568210" y="316064"/>
                </a:lnTo>
                <a:lnTo>
                  <a:pt x="586028" y="298234"/>
                </a:lnTo>
                <a:lnTo>
                  <a:pt x="597903" y="310108"/>
                </a:lnTo>
                <a:lnTo>
                  <a:pt x="600278" y="311315"/>
                </a:lnTo>
                <a:lnTo>
                  <a:pt x="606234" y="311315"/>
                </a:lnTo>
                <a:lnTo>
                  <a:pt x="610984" y="310108"/>
                </a:lnTo>
                <a:lnTo>
                  <a:pt x="612152" y="306565"/>
                </a:lnTo>
                <a:lnTo>
                  <a:pt x="616902" y="302983"/>
                </a:lnTo>
                <a:lnTo>
                  <a:pt x="616902" y="298234"/>
                </a:lnTo>
                <a:lnTo>
                  <a:pt x="616902" y="293484"/>
                </a:lnTo>
                <a:lnTo>
                  <a:pt x="603859" y="280454"/>
                </a:lnTo>
                <a:lnTo>
                  <a:pt x="621652" y="262623"/>
                </a:lnTo>
                <a:lnTo>
                  <a:pt x="633526" y="274497"/>
                </a:lnTo>
                <a:lnTo>
                  <a:pt x="635889" y="275704"/>
                </a:lnTo>
                <a:lnTo>
                  <a:pt x="641845" y="275704"/>
                </a:lnTo>
                <a:lnTo>
                  <a:pt x="646595" y="274497"/>
                </a:lnTo>
                <a:lnTo>
                  <a:pt x="647763" y="270954"/>
                </a:lnTo>
                <a:lnTo>
                  <a:pt x="652513" y="267373"/>
                </a:lnTo>
                <a:lnTo>
                  <a:pt x="652513" y="262623"/>
                </a:lnTo>
                <a:lnTo>
                  <a:pt x="652513" y="257873"/>
                </a:lnTo>
                <a:lnTo>
                  <a:pt x="639470" y="244830"/>
                </a:lnTo>
                <a:lnTo>
                  <a:pt x="657263" y="227012"/>
                </a:lnTo>
                <a:lnTo>
                  <a:pt x="730910" y="300609"/>
                </a:lnTo>
                <a:lnTo>
                  <a:pt x="730910" y="254774"/>
                </a:lnTo>
                <a:lnTo>
                  <a:pt x="702779" y="227012"/>
                </a:lnTo>
                <a:lnTo>
                  <a:pt x="671512" y="196138"/>
                </a:lnTo>
                <a:lnTo>
                  <a:pt x="669137" y="192557"/>
                </a:lnTo>
                <a:lnTo>
                  <a:pt x="666762" y="190182"/>
                </a:lnTo>
                <a:lnTo>
                  <a:pt x="666762" y="184264"/>
                </a:lnTo>
                <a:lnTo>
                  <a:pt x="669137" y="179527"/>
                </a:lnTo>
                <a:lnTo>
                  <a:pt x="671512" y="178320"/>
                </a:lnTo>
                <a:lnTo>
                  <a:pt x="675093" y="174777"/>
                </a:lnTo>
                <a:lnTo>
                  <a:pt x="677468" y="173570"/>
                </a:lnTo>
                <a:lnTo>
                  <a:pt x="683387" y="173570"/>
                </a:lnTo>
                <a:lnTo>
                  <a:pt x="688124" y="174777"/>
                </a:lnTo>
                <a:lnTo>
                  <a:pt x="689330" y="178320"/>
                </a:lnTo>
                <a:lnTo>
                  <a:pt x="781939" y="269748"/>
                </a:lnTo>
                <a:lnTo>
                  <a:pt x="784313" y="273329"/>
                </a:lnTo>
                <a:lnTo>
                  <a:pt x="785520" y="275704"/>
                </a:lnTo>
                <a:lnTo>
                  <a:pt x="785520" y="236702"/>
                </a:lnTo>
                <a:lnTo>
                  <a:pt x="721563" y="173570"/>
                </a:lnTo>
                <a:lnTo>
                  <a:pt x="687679" y="148475"/>
                </a:lnTo>
                <a:lnTo>
                  <a:pt x="680288" y="147751"/>
                </a:lnTo>
                <a:lnTo>
                  <a:pt x="672846" y="148475"/>
                </a:lnTo>
                <a:lnTo>
                  <a:pt x="641502" y="179374"/>
                </a:lnTo>
                <a:lnTo>
                  <a:pt x="640638" y="186639"/>
                </a:lnTo>
                <a:lnTo>
                  <a:pt x="640638" y="192557"/>
                </a:lnTo>
                <a:lnTo>
                  <a:pt x="641845" y="198513"/>
                </a:lnTo>
                <a:lnTo>
                  <a:pt x="645388" y="203263"/>
                </a:lnTo>
                <a:lnTo>
                  <a:pt x="460756" y="387299"/>
                </a:lnTo>
                <a:lnTo>
                  <a:pt x="387756" y="459727"/>
                </a:lnTo>
                <a:lnTo>
                  <a:pt x="370395" y="485851"/>
                </a:lnTo>
                <a:lnTo>
                  <a:pt x="364617" y="515531"/>
                </a:lnTo>
                <a:lnTo>
                  <a:pt x="370395" y="545223"/>
                </a:lnTo>
                <a:lnTo>
                  <a:pt x="400304" y="581380"/>
                </a:lnTo>
                <a:lnTo>
                  <a:pt x="443534" y="593890"/>
                </a:lnTo>
                <a:lnTo>
                  <a:pt x="458431" y="592543"/>
                </a:lnTo>
                <a:lnTo>
                  <a:pt x="498182" y="571360"/>
                </a:lnTo>
                <a:lnTo>
                  <a:pt x="654900" y="414616"/>
                </a:lnTo>
                <a:lnTo>
                  <a:pt x="659650" y="409867"/>
                </a:lnTo>
                <a:lnTo>
                  <a:pt x="754646" y="314858"/>
                </a:lnTo>
                <a:lnTo>
                  <a:pt x="760564" y="317233"/>
                </a:lnTo>
                <a:lnTo>
                  <a:pt x="765314" y="319608"/>
                </a:lnTo>
                <a:lnTo>
                  <a:pt x="771271" y="319608"/>
                </a:lnTo>
                <a:lnTo>
                  <a:pt x="779043" y="318757"/>
                </a:lnTo>
                <a:lnTo>
                  <a:pt x="786396" y="316344"/>
                </a:lnTo>
                <a:lnTo>
                  <a:pt x="789127" y="314858"/>
                </a:lnTo>
                <a:lnTo>
                  <a:pt x="793292" y="312597"/>
                </a:lnTo>
                <a:lnTo>
                  <a:pt x="810780" y="287045"/>
                </a:lnTo>
                <a:lnTo>
                  <a:pt x="811631" y="279247"/>
                </a:lnTo>
                <a:close/>
              </a:path>
              <a:path w="1187450" h="741679">
                <a:moveTo>
                  <a:pt x="1187107" y="338797"/>
                </a:moveTo>
                <a:lnTo>
                  <a:pt x="1183347" y="290906"/>
                </a:lnTo>
                <a:lnTo>
                  <a:pt x="1172718" y="247751"/>
                </a:lnTo>
                <a:lnTo>
                  <a:pt x="1155801" y="209092"/>
                </a:lnTo>
                <a:lnTo>
                  <a:pt x="1133182" y="174663"/>
                </a:lnTo>
                <a:lnTo>
                  <a:pt x="1127379" y="168287"/>
                </a:lnTo>
                <a:lnTo>
                  <a:pt x="1127379" y="364477"/>
                </a:lnTo>
                <a:lnTo>
                  <a:pt x="1117904" y="409816"/>
                </a:lnTo>
                <a:lnTo>
                  <a:pt x="1097953" y="451548"/>
                </a:lnTo>
                <a:lnTo>
                  <a:pt x="1069848" y="489483"/>
                </a:lnTo>
                <a:lnTo>
                  <a:pt x="1035939" y="523468"/>
                </a:lnTo>
                <a:lnTo>
                  <a:pt x="998575" y="553351"/>
                </a:lnTo>
                <a:lnTo>
                  <a:pt x="960081" y="578954"/>
                </a:lnTo>
                <a:lnTo>
                  <a:pt x="914882" y="603415"/>
                </a:lnTo>
                <a:lnTo>
                  <a:pt x="867867" y="623874"/>
                </a:lnTo>
                <a:lnTo>
                  <a:pt x="819365" y="640689"/>
                </a:lnTo>
                <a:lnTo>
                  <a:pt x="769721" y="654202"/>
                </a:lnTo>
                <a:lnTo>
                  <a:pt x="719302" y="664756"/>
                </a:lnTo>
                <a:lnTo>
                  <a:pt x="668413" y="672680"/>
                </a:lnTo>
                <a:lnTo>
                  <a:pt x="617435" y="678345"/>
                </a:lnTo>
                <a:lnTo>
                  <a:pt x="566686" y="682078"/>
                </a:lnTo>
                <a:lnTo>
                  <a:pt x="520357" y="683691"/>
                </a:lnTo>
                <a:lnTo>
                  <a:pt x="504901" y="683806"/>
                </a:lnTo>
                <a:lnTo>
                  <a:pt x="455841" y="682650"/>
                </a:lnTo>
                <a:lnTo>
                  <a:pt x="406996" y="679018"/>
                </a:lnTo>
                <a:lnTo>
                  <a:pt x="358546" y="672630"/>
                </a:lnTo>
                <a:lnTo>
                  <a:pt x="310616" y="663244"/>
                </a:lnTo>
                <a:lnTo>
                  <a:pt x="263372" y="650582"/>
                </a:lnTo>
                <a:lnTo>
                  <a:pt x="222491" y="635457"/>
                </a:lnTo>
                <a:lnTo>
                  <a:pt x="181927" y="615124"/>
                </a:lnTo>
                <a:lnTo>
                  <a:pt x="143598" y="589876"/>
                </a:lnTo>
                <a:lnTo>
                  <a:pt x="109423" y="559981"/>
                </a:lnTo>
                <a:lnTo>
                  <a:pt x="81318" y="525716"/>
                </a:lnTo>
                <a:lnTo>
                  <a:pt x="61175" y="487375"/>
                </a:lnTo>
                <a:lnTo>
                  <a:pt x="50927" y="445223"/>
                </a:lnTo>
                <a:lnTo>
                  <a:pt x="52489" y="399542"/>
                </a:lnTo>
                <a:lnTo>
                  <a:pt x="66090" y="350608"/>
                </a:lnTo>
                <a:lnTo>
                  <a:pt x="89357" y="303657"/>
                </a:lnTo>
                <a:lnTo>
                  <a:pt x="120103" y="259537"/>
                </a:lnTo>
                <a:lnTo>
                  <a:pt x="156184" y="219087"/>
                </a:lnTo>
                <a:lnTo>
                  <a:pt x="195427" y="183121"/>
                </a:lnTo>
                <a:lnTo>
                  <a:pt x="235673" y="152488"/>
                </a:lnTo>
                <a:lnTo>
                  <a:pt x="278155" y="125742"/>
                </a:lnTo>
                <a:lnTo>
                  <a:pt x="322364" y="103784"/>
                </a:lnTo>
                <a:lnTo>
                  <a:pt x="368084" y="86271"/>
                </a:lnTo>
                <a:lnTo>
                  <a:pt x="415074" y="72859"/>
                </a:lnTo>
                <a:lnTo>
                  <a:pt x="463143" y="63207"/>
                </a:lnTo>
                <a:lnTo>
                  <a:pt x="512064" y="56959"/>
                </a:lnTo>
                <a:lnTo>
                  <a:pt x="515086" y="57734"/>
                </a:lnTo>
                <a:lnTo>
                  <a:pt x="596798" y="59093"/>
                </a:lnTo>
                <a:lnTo>
                  <a:pt x="641426" y="60693"/>
                </a:lnTo>
                <a:lnTo>
                  <a:pt x="687654" y="63398"/>
                </a:lnTo>
                <a:lnTo>
                  <a:pt x="734822" y="67576"/>
                </a:lnTo>
                <a:lnTo>
                  <a:pt x="782269" y="73583"/>
                </a:lnTo>
                <a:lnTo>
                  <a:pt x="829310" y="81800"/>
                </a:lnTo>
                <a:lnTo>
                  <a:pt x="875284" y="92595"/>
                </a:lnTo>
                <a:lnTo>
                  <a:pt x="919518" y="106324"/>
                </a:lnTo>
                <a:lnTo>
                  <a:pt x="961326" y="123367"/>
                </a:lnTo>
                <a:lnTo>
                  <a:pt x="1000061" y="144081"/>
                </a:lnTo>
                <a:lnTo>
                  <a:pt x="1035050" y="168846"/>
                </a:lnTo>
                <a:lnTo>
                  <a:pt x="1065606" y="198005"/>
                </a:lnTo>
                <a:lnTo>
                  <a:pt x="1091069" y="231965"/>
                </a:lnTo>
                <a:lnTo>
                  <a:pt x="1110767" y="271056"/>
                </a:lnTo>
                <a:lnTo>
                  <a:pt x="1124038" y="315671"/>
                </a:lnTo>
                <a:lnTo>
                  <a:pt x="1127379" y="364477"/>
                </a:lnTo>
                <a:lnTo>
                  <a:pt x="1127379" y="168287"/>
                </a:lnTo>
                <a:lnTo>
                  <a:pt x="1073277" y="117551"/>
                </a:lnTo>
                <a:lnTo>
                  <a:pt x="1037170" y="94373"/>
                </a:lnTo>
                <a:lnTo>
                  <a:pt x="997737" y="74460"/>
                </a:lnTo>
                <a:lnTo>
                  <a:pt x="955586" y="57543"/>
                </a:lnTo>
                <a:lnTo>
                  <a:pt x="953719" y="56959"/>
                </a:lnTo>
                <a:lnTo>
                  <a:pt x="911313" y="43408"/>
                </a:lnTo>
                <a:lnTo>
                  <a:pt x="865505" y="31788"/>
                </a:lnTo>
                <a:lnTo>
                  <a:pt x="818756" y="22428"/>
                </a:lnTo>
                <a:lnTo>
                  <a:pt x="771664" y="15113"/>
                </a:lnTo>
                <a:lnTo>
                  <a:pt x="724814" y="9575"/>
                </a:lnTo>
                <a:lnTo>
                  <a:pt x="678802" y="5562"/>
                </a:lnTo>
                <a:lnTo>
                  <a:pt x="634238" y="2857"/>
                </a:lnTo>
                <a:lnTo>
                  <a:pt x="591705" y="1181"/>
                </a:lnTo>
                <a:lnTo>
                  <a:pt x="551789" y="317"/>
                </a:lnTo>
                <a:lnTo>
                  <a:pt x="515086" y="0"/>
                </a:lnTo>
                <a:lnTo>
                  <a:pt x="506171" y="1219"/>
                </a:lnTo>
                <a:lnTo>
                  <a:pt x="498970" y="4546"/>
                </a:lnTo>
                <a:lnTo>
                  <a:pt x="493483" y="9461"/>
                </a:lnTo>
                <a:lnTo>
                  <a:pt x="489712" y="15443"/>
                </a:lnTo>
                <a:lnTo>
                  <a:pt x="443877" y="21386"/>
                </a:lnTo>
                <a:lnTo>
                  <a:pt x="398297" y="30873"/>
                </a:lnTo>
                <a:lnTo>
                  <a:pt x="353364" y="43827"/>
                </a:lnTo>
                <a:lnTo>
                  <a:pt x="309422" y="60147"/>
                </a:lnTo>
                <a:lnTo>
                  <a:pt x="266852" y="79730"/>
                </a:lnTo>
                <a:lnTo>
                  <a:pt x="226021" y="102489"/>
                </a:lnTo>
                <a:lnTo>
                  <a:pt x="187274" y="128333"/>
                </a:lnTo>
                <a:lnTo>
                  <a:pt x="151003" y="157149"/>
                </a:lnTo>
                <a:lnTo>
                  <a:pt x="117551" y="188849"/>
                </a:lnTo>
                <a:lnTo>
                  <a:pt x="87299" y="223342"/>
                </a:lnTo>
                <a:lnTo>
                  <a:pt x="60604" y="260540"/>
                </a:lnTo>
                <a:lnTo>
                  <a:pt x="37846" y="300316"/>
                </a:lnTo>
                <a:lnTo>
                  <a:pt x="19367" y="342607"/>
                </a:lnTo>
                <a:lnTo>
                  <a:pt x="5537" y="387286"/>
                </a:lnTo>
                <a:lnTo>
                  <a:pt x="0" y="435876"/>
                </a:lnTo>
                <a:lnTo>
                  <a:pt x="6502" y="481787"/>
                </a:lnTo>
                <a:lnTo>
                  <a:pt x="23152" y="524687"/>
                </a:lnTo>
                <a:lnTo>
                  <a:pt x="48044" y="564261"/>
                </a:lnTo>
                <a:lnTo>
                  <a:pt x="79298" y="600189"/>
                </a:lnTo>
                <a:lnTo>
                  <a:pt x="115011" y="632142"/>
                </a:lnTo>
                <a:lnTo>
                  <a:pt x="153276" y="659815"/>
                </a:lnTo>
                <a:lnTo>
                  <a:pt x="193954" y="682650"/>
                </a:lnTo>
                <a:lnTo>
                  <a:pt x="237159" y="701065"/>
                </a:lnTo>
                <a:lnTo>
                  <a:pt x="282117" y="715352"/>
                </a:lnTo>
                <a:lnTo>
                  <a:pt x="328434" y="726020"/>
                </a:lnTo>
                <a:lnTo>
                  <a:pt x="375615" y="733526"/>
                </a:lnTo>
                <a:lnTo>
                  <a:pt x="423176" y="738327"/>
                </a:lnTo>
                <a:lnTo>
                  <a:pt x="470636" y="740867"/>
                </a:lnTo>
                <a:lnTo>
                  <a:pt x="517499" y="741616"/>
                </a:lnTo>
                <a:lnTo>
                  <a:pt x="548220" y="741362"/>
                </a:lnTo>
                <a:lnTo>
                  <a:pt x="586955" y="739863"/>
                </a:lnTo>
                <a:lnTo>
                  <a:pt x="627938" y="736752"/>
                </a:lnTo>
                <a:lnTo>
                  <a:pt x="670674" y="731939"/>
                </a:lnTo>
                <a:lnTo>
                  <a:pt x="714667" y="725297"/>
                </a:lnTo>
                <a:lnTo>
                  <a:pt x="759421" y="716737"/>
                </a:lnTo>
                <a:lnTo>
                  <a:pt x="804443" y="706158"/>
                </a:lnTo>
                <a:lnTo>
                  <a:pt x="849223" y="693470"/>
                </a:lnTo>
                <a:lnTo>
                  <a:pt x="893267" y="678548"/>
                </a:lnTo>
                <a:lnTo>
                  <a:pt x="936091" y="661314"/>
                </a:lnTo>
                <a:lnTo>
                  <a:pt x="977176" y="641642"/>
                </a:lnTo>
                <a:lnTo>
                  <a:pt x="1016038" y="619455"/>
                </a:lnTo>
                <a:lnTo>
                  <a:pt x="1052182" y="594626"/>
                </a:lnTo>
                <a:lnTo>
                  <a:pt x="1085100" y="567080"/>
                </a:lnTo>
                <a:lnTo>
                  <a:pt x="1114298" y="536702"/>
                </a:lnTo>
                <a:lnTo>
                  <a:pt x="1139278" y="503389"/>
                </a:lnTo>
                <a:lnTo>
                  <a:pt x="1159548" y="467042"/>
                </a:lnTo>
                <a:lnTo>
                  <a:pt x="1174610" y="427570"/>
                </a:lnTo>
                <a:lnTo>
                  <a:pt x="1183970" y="384848"/>
                </a:lnTo>
                <a:lnTo>
                  <a:pt x="1187107" y="338797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6563" y="455510"/>
            <a:ext cx="1187450" cy="741680"/>
          </a:xfrm>
          <a:custGeom>
            <a:avLst/>
            <a:gdLst/>
            <a:ahLst/>
            <a:cxnLst/>
            <a:rect l="l" t="t" r="r" b="b"/>
            <a:pathLst>
              <a:path w="1187450" h="741680">
                <a:moveTo>
                  <a:pt x="804214" y="241744"/>
                </a:moveTo>
                <a:lnTo>
                  <a:pt x="801331" y="227050"/>
                </a:lnTo>
                <a:lnTo>
                  <a:pt x="792657" y="213982"/>
                </a:lnTo>
                <a:lnTo>
                  <a:pt x="776033" y="197358"/>
                </a:lnTo>
                <a:lnTo>
                  <a:pt x="776033" y="235343"/>
                </a:lnTo>
                <a:lnTo>
                  <a:pt x="776033" y="243674"/>
                </a:lnTo>
                <a:lnTo>
                  <a:pt x="772477" y="248386"/>
                </a:lnTo>
                <a:lnTo>
                  <a:pt x="770077" y="250190"/>
                </a:lnTo>
                <a:lnTo>
                  <a:pt x="766533" y="251104"/>
                </a:lnTo>
                <a:lnTo>
                  <a:pt x="759714" y="251104"/>
                </a:lnTo>
                <a:lnTo>
                  <a:pt x="756437" y="250190"/>
                </a:lnTo>
                <a:lnTo>
                  <a:pt x="738047" y="231800"/>
                </a:lnTo>
                <a:lnTo>
                  <a:pt x="716673" y="210439"/>
                </a:lnTo>
                <a:lnTo>
                  <a:pt x="716673" y="249593"/>
                </a:lnTo>
                <a:lnTo>
                  <a:pt x="696468" y="271005"/>
                </a:lnTo>
                <a:lnTo>
                  <a:pt x="678649" y="253174"/>
                </a:lnTo>
                <a:lnTo>
                  <a:pt x="696506" y="235343"/>
                </a:lnTo>
                <a:lnTo>
                  <a:pt x="700049" y="231800"/>
                </a:lnTo>
                <a:lnTo>
                  <a:pt x="716673" y="249593"/>
                </a:lnTo>
                <a:lnTo>
                  <a:pt x="716673" y="210439"/>
                </a:lnTo>
                <a:lnTo>
                  <a:pt x="698842" y="192608"/>
                </a:lnTo>
                <a:lnTo>
                  <a:pt x="692899" y="189064"/>
                </a:lnTo>
                <a:lnTo>
                  <a:pt x="692899" y="181940"/>
                </a:lnTo>
                <a:lnTo>
                  <a:pt x="701217" y="173609"/>
                </a:lnTo>
                <a:lnTo>
                  <a:pt x="704799" y="172440"/>
                </a:lnTo>
                <a:lnTo>
                  <a:pt x="711619" y="172440"/>
                </a:lnTo>
                <a:lnTo>
                  <a:pt x="714870" y="173609"/>
                </a:lnTo>
                <a:lnTo>
                  <a:pt x="716673" y="175983"/>
                </a:lnTo>
                <a:lnTo>
                  <a:pt x="772452" y="230593"/>
                </a:lnTo>
                <a:lnTo>
                  <a:pt x="776033" y="235343"/>
                </a:lnTo>
                <a:lnTo>
                  <a:pt x="776033" y="197358"/>
                </a:lnTo>
                <a:lnTo>
                  <a:pt x="751116" y="172440"/>
                </a:lnTo>
                <a:lnTo>
                  <a:pt x="738047" y="159372"/>
                </a:lnTo>
                <a:lnTo>
                  <a:pt x="732193" y="154305"/>
                </a:lnTo>
                <a:lnTo>
                  <a:pt x="725500" y="150685"/>
                </a:lnTo>
                <a:lnTo>
                  <a:pt x="718248" y="148513"/>
                </a:lnTo>
                <a:lnTo>
                  <a:pt x="710717" y="147802"/>
                </a:lnTo>
                <a:lnTo>
                  <a:pt x="703186" y="148513"/>
                </a:lnTo>
                <a:lnTo>
                  <a:pt x="671830" y="186677"/>
                </a:lnTo>
                <a:lnTo>
                  <a:pt x="674725" y="201434"/>
                </a:lnTo>
                <a:lnTo>
                  <a:pt x="683399" y="213982"/>
                </a:lnTo>
                <a:lnTo>
                  <a:pt x="662025" y="235343"/>
                </a:lnTo>
                <a:lnTo>
                  <a:pt x="639038" y="211607"/>
                </a:lnTo>
                <a:lnTo>
                  <a:pt x="625246" y="197358"/>
                </a:lnTo>
                <a:lnTo>
                  <a:pt x="619290" y="192493"/>
                </a:lnTo>
                <a:lnTo>
                  <a:pt x="612330" y="188747"/>
                </a:lnTo>
                <a:lnTo>
                  <a:pt x="604697" y="186334"/>
                </a:lnTo>
                <a:lnTo>
                  <a:pt x="596747" y="185483"/>
                </a:lnTo>
                <a:lnTo>
                  <a:pt x="588949" y="186334"/>
                </a:lnTo>
                <a:lnTo>
                  <a:pt x="559612" y="210731"/>
                </a:lnTo>
                <a:lnTo>
                  <a:pt x="556348" y="225844"/>
                </a:lnTo>
                <a:lnTo>
                  <a:pt x="557199" y="233819"/>
                </a:lnTo>
                <a:lnTo>
                  <a:pt x="559612" y="241439"/>
                </a:lnTo>
                <a:lnTo>
                  <a:pt x="563359" y="248386"/>
                </a:lnTo>
                <a:lnTo>
                  <a:pt x="568223" y="254342"/>
                </a:lnTo>
                <a:lnTo>
                  <a:pt x="577723" y="262674"/>
                </a:lnTo>
                <a:lnTo>
                  <a:pt x="457796" y="383794"/>
                </a:lnTo>
                <a:lnTo>
                  <a:pt x="445719" y="399224"/>
                </a:lnTo>
                <a:lnTo>
                  <a:pt x="439407" y="416445"/>
                </a:lnTo>
                <a:lnTo>
                  <a:pt x="438442" y="434543"/>
                </a:lnTo>
                <a:lnTo>
                  <a:pt x="442379" y="452653"/>
                </a:lnTo>
                <a:lnTo>
                  <a:pt x="429310" y="466902"/>
                </a:lnTo>
                <a:lnTo>
                  <a:pt x="422021" y="476770"/>
                </a:lnTo>
                <a:lnTo>
                  <a:pt x="418185" y="487972"/>
                </a:lnTo>
                <a:lnTo>
                  <a:pt x="418134" y="499618"/>
                </a:lnTo>
                <a:lnTo>
                  <a:pt x="422186" y="510844"/>
                </a:lnTo>
                <a:lnTo>
                  <a:pt x="360451" y="571373"/>
                </a:lnTo>
                <a:lnTo>
                  <a:pt x="356908" y="576122"/>
                </a:lnTo>
                <a:lnTo>
                  <a:pt x="356908" y="585609"/>
                </a:lnTo>
                <a:lnTo>
                  <a:pt x="360451" y="589191"/>
                </a:lnTo>
                <a:lnTo>
                  <a:pt x="364032" y="592734"/>
                </a:lnTo>
                <a:lnTo>
                  <a:pt x="367576" y="593940"/>
                </a:lnTo>
                <a:lnTo>
                  <a:pt x="372325" y="593940"/>
                </a:lnTo>
                <a:lnTo>
                  <a:pt x="377075" y="592734"/>
                </a:lnTo>
                <a:lnTo>
                  <a:pt x="378282" y="589191"/>
                </a:lnTo>
                <a:lnTo>
                  <a:pt x="440004" y="528624"/>
                </a:lnTo>
                <a:lnTo>
                  <a:pt x="445922" y="532206"/>
                </a:lnTo>
                <a:lnTo>
                  <a:pt x="449503" y="533374"/>
                </a:lnTo>
                <a:lnTo>
                  <a:pt x="455422" y="533374"/>
                </a:lnTo>
                <a:lnTo>
                  <a:pt x="463397" y="532523"/>
                </a:lnTo>
                <a:lnTo>
                  <a:pt x="471030" y="530110"/>
                </a:lnTo>
                <a:lnTo>
                  <a:pt x="473786" y="528624"/>
                </a:lnTo>
                <a:lnTo>
                  <a:pt x="478002" y="526364"/>
                </a:lnTo>
                <a:lnTo>
                  <a:pt x="483958" y="521512"/>
                </a:lnTo>
                <a:lnTo>
                  <a:pt x="496989" y="508469"/>
                </a:lnTo>
                <a:lnTo>
                  <a:pt x="505320" y="510844"/>
                </a:lnTo>
                <a:lnTo>
                  <a:pt x="513613" y="512013"/>
                </a:lnTo>
                <a:lnTo>
                  <a:pt x="520738" y="512013"/>
                </a:lnTo>
                <a:lnTo>
                  <a:pt x="567055" y="493014"/>
                </a:lnTo>
                <a:lnTo>
                  <a:pt x="575386" y="484682"/>
                </a:lnTo>
                <a:lnTo>
                  <a:pt x="613371" y="446697"/>
                </a:lnTo>
                <a:lnTo>
                  <a:pt x="652526" y="407543"/>
                </a:lnTo>
                <a:lnTo>
                  <a:pt x="686981" y="373100"/>
                </a:lnTo>
                <a:lnTo>
                  <a:pt x="696468" y="381381"/>
                </a:lnTo>
                <a:lnTo>
                  <a:pt x="702437" y="386765"/>
                </a:lnTo>
                <a:lnTo>
                  <a:pt x="709396" y="390461"/>
                </a:lnTo>
                <a:lnTo>
                  <a:pt x="717016" y="392607"/>
                </a:lnTo>
                <a:lnTo>
                  <a:pt x="724966" y="393293"/>
                </a:lnTo>
                <a:lnTo>
                  <a:pt x="732243" y="392607"/>
                </a:lnTo>
                <a:lnTo>
                  <a:pt x="758913" y="373100"/>
                </a:lnTo>
                <a:lnTo>
                  <a:pt x="759574" y="371894"/>
                </a:lnTo>
                <a:lnTo>
                  <a:pt x="761339" y="368630"/>
                </a:lnTo>
                <a:lnTo>
                  <a:pt x="761771" y="367144"/>
                </a:lnTo>
                <a:lnTo>
                  <a:pt x="763473" y="361365"/>
                </a:lnTo>
                <a:lnTo>
                  <a:pt x="764159" y="354101"/>
                </a:lnTo>
                <a:lnTo>
                  <a:pt x="763473" y="346138"/>
                </a:lnTo>
                <a:lnTo>
                  <a:pt x="761339" y="338505"/>
                </a:lnTo>
                <a:lnTo>
                  <a:pt x="757643" y="331558"/>
                </a:lnTo>
                <a:lnTo>
                  <a:pt x="752284" y="325602"/>
                </a:lnTo>
                <a:lnTo>
                  <a:pt x="738047" y="310921"/>
                </a:lnTo>
                <a:lnTo>
                  <a:pt x="738047" y="349351"/>
                </a:lnTo>
                <a:lnTo>
                  <a:pt x="738047" y="356476"/>
                </a:lnTo>
                <a:lnTo>
                  <a:pt x="736841" y="361226"/>
                </a:lnTo>
                <a:lnTo>
                  <a:pt x="733298" y="362394"/>
                </a:lnTo>
                <a:lnTo>
                  <a:pt x="730923" y="363601"/>
                </a:lnTo>
                <a:lnTo>
                  <a:pt x="727341" y="367144"/>
                </a:lnTo>
                <a:lnTo>
                  <a:pt x="721423" y="367144"/>
                </a:lnTo>
                <a:lnTo>
                  <a:pt x="716673" y="365975"/>
                </a:lnTo>
                <a:lnTo>
                  <a:pt x="715467" y="362394"/>
                </a:lnTo>
                <a:lnTo>
                  <a:pt x="669150" y="316077"/>
                </a:lnTo>
                <a:lnTo>
                  <a:pt x="669150" y="351726"/>
                </a:lnTo>
                <a:lnTo>
                  <a:pt x="650151" y="371894"/>
                </a:lnTo>
                <a:lnTo>
                  <a:pt x="621665" y="343395"/>
                </a:lnTo>
                <a:lnTo>
                  <a:pt x="619887" y="341020"/>
                </a:lnTo>
                <a:lnTo>
                  <a:pt x="616610" y="339852"/>
                </a:lnTo>
                <a:lnTo>
                  <a:pt x="609790" y="339852"/>
                </a:lnTo>
                <a:lnTo>
                  <a:pt x="606247" y="341020"/>
                </a:lnTo>
                <a:lnTo>
                  <a:pt x="603872" y="343395"/>
                </a:lnTo>
                <a:lnTo>
                  <a:pt x="600290" y="348145"/>
                </a:lnTo>
                <a:lnTo>
                  <a:pt x="600290" y="356476"/>
                </a:lnTo>
                <a:lnTo>
                  <a:pt x="603872" y="361226"/>
                </a:lnTo>
                <a:lnTo>
                  <a:pt x="632371" y="389712"/>
                </a:lnTo>
                <a:lnTo>
                  <a:pt x="614540" y="407543"/>
                </a:lnTo>
                <a:lnTo>
                  <a:pt x="595541" y="388239"/>
                </a:lnTo>
                <a:lnTo>
                  <a:pt x="595541" y="428904"/>
                </a:lnTo>
                <a:lnTo>
                  <a:pt x="577723" y="446697"/>
                </a:lnTo>
                <a:lnTo>
                  <a:pt x="559930" y="428904"/>
                </a:lnTo>
                <a:lnTo>
                  <a:pt x="557555" y="427101"/>
                </a:lnTo>
                <a:lnTo>
                  <a:pt x="554278" y="426237"/>
                </a:lnTo>
                <a:lnTo>
                  <a:pt x="547763" y="426237"/>
                </a:lnTo>
                <a:lnTo>
                  <a:pt x="544474" y="427101"/>
                </a:lnTo>
                <a:lnTo>
                  <a:pt x="542099" y="428904"/>
                </a:lnTo>
                <a:lnTo>
                  <a:pt x="537362" y="433654"/>
                </a:lnTo>
                <a:lnTo>
                  <a:pt x="537362" y="443166"/>
                </a:lnTo>
                <a:lnTo>
                  <a:pt x="542099" y="446697"/>
                </a:lnTo>
                <a:lnTo>
                  <a:pt x="559930" y="464527"/>
                </a:lnTo>
                <a:lnTo>
                  <a:pt x="521195" y="484682"/>
                </a:lnTo>
                <a:lnTo>
                  <a:pt x="513613" y="484022"/>
                </a:lnTo>
                <a:lnTo>
                  <a:pt x="506361" y="482028"/>
                </a:lnTo>
                <a:lnTo>
                  <a:pt x="499592" y="478688"/>
                </a:lnTo>
                <a:lnTo>
                  <a:pt x="493445" y="474027"/>
                </a:lnTo>
                <a:lnTo>
                  <a:pt x="475627" y="456196"/>
                </a:lnTo>
                <a:lnTo>
                  <a:pt x="475627" y="491807"/>
                </a:lnTo>
                <a:lnTo>
                  <a:pt x="466128" y="500138"/>
                </a:lnTo>
                <a:lnTo>
                  <a:pt x="463753" y="502513"/>
                </a:lnTo>
                <a:lnTo>
                  <a:pt x="460476" y="503682"/>
                </a:lnTo>
                <a:lnTo>
                  <a:pt x="453948" y="503682"/>
                </a:lnTo>
                <a:lnTo>
                  <a:pt x="450672" y="502513"/>
                </a:lnTo>
                <a:lnTo>
                  <a:pt x="448297" y="500138"/>
                </a:lnTo>
                <a:lnTo>
                  <a:pt x="443547" y="496557"/>
                </a:lnTo>
                <a:lnTo>
                  <a:pt x="443547" y="487057"/>
                </a:lnTo>
                <a:lnTo>
                  <a:pt x="448297" y="482307"/>
                </a:lnTo>
                <a:lnTo>
                  <a:pt x="457796" y="474027"/>
                </a:lnTo>
                <a:lnTo>
                  <a:pt x="475627" y="491807"/>
                </a:lnTo>
                <a:lnTo>
                  <a:pt x="475627" y="456196"/>
                </a:lnTo>
                <a:lnTo>
                  <a:pt x="466953" y="443166"/>
                </a:lnTo>
                <a:lnTo>
                  <a:pt x="464070" y="428447"/>
                </a:lnTo>
                <a:lnTo>
                  <a:pt x="466953" y="413956"/>
                </a:lnTo>
                <a:lnTo>
                  <a:pt x="475627" y="401586"/>
                </a:lnTo>
                <a:lnTo>
                  <a:pt x="520738" y="355269"/>
                </a:lnTo>
                <a:lnTo>
                  <a:pt x="595541" y="428904"/>
                </a:lnTo>
                <a:lnTo>
                  <a:pt x="595541" y="388239"/>
                </a:lnTo>
                <a:lnTo>
                  <a:pt x="563105" y="355269"/>
                </a:lnTo>
                <a:lnTo>
                  <a:pt x="540943" y="332727"/>
                </a:lnTo>
                <a:lnTo>
                  <a:pt x="595541" y="278117"/>
                </a:lnTo>
                <a:lnTo>
                  <a:pt x="669150" y="351726"/>
                </a:lnTo>
                <a:lnTo>
                  <a:pt x="669150" y="316077"/>
                </a:lnTo>
                <a:lnTo>
                  <a:pt x="631202" y="278117"/>
                </a:lnTo>
                <a:lnTo>
                  <a:pt x="583679" y="230593"/>
                </a:lnTo>
                <a:lnTo>
                  <a:pt x="582510" y="227050"/>
                </a:lnTo>
                <a:lnTo>
                  <a:pt x="582510" y="221107"/>
                </a:lnTo>
                <a:lnTo>
                  <a:pt x="583679" y="217563"/>
                </a:lnTo>
                <a:lnTo>
                  <a:pt x="586054" y="215188"/>
                </a:lnTo>
                <a:lnTo>
                  <a:pt x="589635" y="212813"/>
                </a:lnTo>
                <a:lnTo>
                  <a:pt x="591997" y="211607"/>
                </a:lnTo>
                <a:lnTo>
                  <a:pt x="597916" y="211607"/>
                </a:lnTo>
                <a:lnTo>
                  <a:pt x="602665" y="212813"/>
                </a:lnTo>
                <a:lnTo>
                  <a:pt x="603872" y="215188"/>
                </a:lnTo>
                <a:lnTo>
                  <a:pt x="733298" y="344601"/>
                </a:lnTo>
                <a:lnTo>
                  <a:pt x="736841" y="345770"/>
                </a:lnTo>
                <a:lnTo>
                  <a:pt x="738047" y="349351"/>
                </a:lnTo>
                <a:lnTo>
                  <a:pt x="738047" y="310921"/>
                </a:lnTo>
                <a:lnTo>
                  <a:pt x="715467" y="287616"/>
                </a:lnTo>
                <a:lnTo>
                  <a:pt x="734161" y="271005"/>
                </a:lnTo>
                <a:lnTo>
                  <a:pt x="736841" y="268630"/>
                </a:lnTo>
                <a:lnTo>
                  <a:pt x="742772" y="273977"/>
                </a:lnTo>
                <a:lnTo>
                  <a:pt x="749604" y="277672"/>
                </a:lnTo>
                <a:lnTo>
                  <a:pt x="756881" y="279806"/>
                </a:lnTo>
                <a:lnTo>
                  <a:pt x="764159" y="280492"/>
                </a:lnTo>
                <a:lnTo>
                  <a:pt x="772109" y="279806"/>
                </a:lnTo>
                <a:lnTo>
                  <a:pt x="802347" y="251104"/>
                </a:lnTo>
                <a:lnTo>
                  <a:pt x="804214" y="241744"/>
                </a:lnTo>
                <a:close/>
              </a:path>
              <a:path w="1187450" h="741680">
                <a:moveTo>
                  <a:pt x="1187107" y="338785"/>
                </a:moveTo>
                <a:lnTo>
                  <a:pt x="1183347" y="290906"/>
                </a:lnTo>
                <a:lnTo>
                  <a:pt x="1172718" y="247751"/>
                </a:lnTo>
                <a:lnTo>
                  <a:pt x="1155801" y="209092"/>
                </a:lnTo>
                <a:lnTo>
                  <a:pt x="1133182" y="174663"/>
                </a:lnTo>
                <a:lnTo>
                  <a:pt x="1127379" y="168287"/>
                </a:lnTo>
                <a:lnTo>
                  <a:pt x="1127379" y="364464"/>
                </a:lnTo>
                <a:lnTo>
                  <a:pt x="1117904" y="409816"/>
                </a:lnTo>
                <a:lnTo>
                  <a:pt x="1097953" y="451535"/>
                </a:lnTo>
                <a:lnTo>
                  <a:pt x="1069848" y="489483"/>
                </a:lnTo>
                <a:lnTo>
                  <a:pt x="1035939" y="523468"/>
                </a:lnTo>
                <a:lnTo>
                  <a:pt x="998575" y="553351"/>
                </a:lnTo>
                <a:lnTo>
                  <a:pt x="960081" y="578954"/>
                </a:lnTo>
                <a:lnTo>
                  <a:pt x="914882" y="603402"/>
                </a:lnTo>
                <a:lnTo>
                  <a:pt x="867867" y="623874"/>
                </a:lnTo>
                <a:lnTo>
                  <a:pt x="819365" y="640689"/>
                </a:lnTo>
                <a:lnTo>
                  <a:pt x="769721" y="654202"/>
                </a:lnTo>
                <a:lnTo>
                  <a:pt x="719302" y="664743"/>
                </a:lnTo>
                <a:lnTo>
                  <a:pt x="668413" y="672680"/>
                </a:lnTo>
                <a:lnTo>
                  <a:pt x="617435" y="678345"/>
                </a:lnTo>
                <a:lnTo>
                  <a:pt x="566686" y="682066"/>
                </a:lnTo>
                <a:lnTo>
                  <a:pt x="520357" y="683679"/>
                </a:lnTo>
                <a:lnTo>
                  <a:pt x="504901" y="683793"/>
                </a:lnTo>
                <a:lnTo>
                  <a:pt x="455841" y="682650"/>
                </a:lnTo>
                <a:lnTo>
                  <a:pt x="406996" y="679005"/>
                </a:lnTo>
                <a:lnTo>
                  <a:pt x="358546" y="672630"/>
                </a:lnTo>
                <a:lnTo>
                  <a:pt x="310616" y="663244"/>
                </a:lnTo>
                <a:lnTo>
                  <a:pt x="263372" y="650570"/>
                </a:lnTo>
                <a:lnTo>
                  <a:pt x="222491" y="635457"/>
                </a:lnTo>
                <a:lnTo>
                  <a:pt x="181927" y="615124"/>
                </a:lnTo>
                <a:lnTo>
                  <a:pt x="143598" y="589876"/>
                </a:lnTo>
                <a:lnTo>
                  <a:pt x="109423" y="559968"/>
                </a:lnTo>
                <a:lnTo>
                  <a:pt x="81318" y="525716"/>
                </a:lnTo>
                <a:lnTo>
                  <a:pt x="61175" y="487362"/>
                </a:lnTo>
                <a:lnTo>
                  <a:pt x="50927" y="445211"/>
                </a:lnTo>
                <a:lnTo>
                  <a:pt x="52489" y="399542"/>
                </a:lnTo>
                <a:lnTo>
                  <a:pt x="66090" y="350596"/>
                </a:lnTo>
                <a:lnTo>
                  <a:pt x="89357" y="303657"/>
                </a:lnTo>
                <a:lnTo>
                  <a:pt x="120103" y="259537"/>
                </a:lnTo>
                <a:lnTo>
                  <a:pt x="156184" y="219087"/>
                </a:lnTo>
                <a:lnTo>
                  <a:pt x="195427" y="183121"/>
                </a:lnTo>
                <a:lnTo>
                  <a:pt x="235673" y="152476"/>
                </a:lnTo>
                <a:lnTo>
                  <a:pt x="278155" y="125730"/>
                </a:lnTo>
                <a:lnTo>
                  <a:pt x="322364" y="103784"/>
                </a:lnTo>
                <a:lnTo>
                  <a:pt x="368084" y="86271"/>
                </a:lnTo>
                <a:lnTo>
                  <a:pt x="415074" y="72859"/>
                </a:lnTo>
                <a:lnTo>
                  <a:pt x="463143" y="63195"/>
                </a:lnTo>
                <a:lnTo>
                  <a:pt x="512064" y="56946"/>
                </a:lnTo>
                <a:lnTo>
                  <a:pt x="515086" y="57721"/>
                </a:lnTo>
                <a:lnTo>
                  <a:pt x="596798" y="59093"/>
                </a:lnTo>
                <a:lnTo>
                  <a:pt x="641426" y="60693"/>
                </a:lnTo>
                <a:lnTo>
                  <a:pt x="687654" y="63398"/>
                </a:lnTo>
                <a:lnTo>
                  <a:pt x="734822" y="67564"/>
                </a:lnTo>
                <a:lnTo>
                  <a:pt x="782269" y="73583"/>
                </a:lnTo>
                <a:lnTo>
                  <a:pt x="829310" y="81800"/>
                </a:lnTo>
                <a:lnTo>
                  <a:pt x="875284" y="92595"/>
                </a:lnTo>
                <a:lnTo>
                  <a:pt x="919505" y="106324"/>
                </a:lnTo>
                <a:lnTo>
                  <a:pt x="961326" y="123367"/>
                </a:lnTo>
                <a:lnTo>
                  <a:pt x="1000061" y="144081"/>
                </a:lnTo>
                <a:lnTo>
                  <a:pt x="1035050" y="168833"/>
                </a:lnTo>
                <a:lnTo>
                  <a:pt x="1065606" y="198005"/>
                </a:lnTo>
                <a:lnTo>
                  <a:pt x="1091069" y="231952"/>
                </a:lnTo>
                <a:lnTo>
                  <a:pt x="1110767" y="271056"/>
                </a:lnTo>
                <a:lnTo>
                  <a:pt x="1124038" y="315658"/>
                </a:lnTo>
                <a:lnTo>
                  <a:pt x="1127379" y="364464"/>
                </a:lnTo>
                <a:lnTo>
                  <a:pt x="1127379" y="168287"/>
                </a:lnTo>
                <a:lnTo>
                  <a:pt x="1073277" y="117551"/>
                </a:lnTo>
                <a:lnTo>
                  <a:pt x="1037170" y="94373"/>
                </a:lnTo>
                <a:lnTo>
                  <a:pt x="997737" y="74460"/>
                </a:lnTo>
                <a:lnTo>
                  <a:pt x="955586" y="57543"/>
                </a:lnTo>
                <a:lnTo>
                  <a:pt x="911313" y="43408"/>
                </a:lnTo>
                <a:lnTo>
                  <a:pt x="865505" y="31775"/>
                </a:lnTo>
                <a:lnTo>
                  <a:pt x="818756" y="22428"/>
                </a:lnTo>
                <a:lnTo>
                  <a:pt x="771664" y="15113"/>
                </a:lnTo>
                <a:lnTo>
                  <a:pt x="724814" y="9563"/>
                </a:lnTo>
                <a:lnTo>
                  <a:pt x="678802" y="5562"/>
                </a:lnTo>
                <a:lnTo>
                  <a:pt x="634238" y="2844"/>
                </a:lnTo>
                <a:lnTo>
                  <a:pt x="591705" y="1181"/>
                </a:lnTo>
                <a:lnTo>
                  <a:pt x="551789" y="317"/>
                </a:lnTo>
                <a:lnTo>
                  <a:pt x="515086" y="0"/>
                </a:lnTo>
                <a:lnTo>
                  <a:pt x="506171" y="1219"/>
                </a:lnTo>
                <a:lnTo>
                  <a:pt x="498970" y="4546"/>
                </a:lnTo>
                <a:lnTo>
                  <a:pt x="493483" y="9461"/>
                </a:lnTo>
                <a:lnTo>
                  <a:pt x="489712" y="15443"/>
                </a:lnTo>
                <a:lnTo>
                  <a:pt x="443877" y="21374"/>
                </a:lnTo>
                <a:lnTo>
                  <a:pt x="398297" y="30873"/>
                </a:lnTo>
                <a:lnTo>
                  <a:pt x="353364" y="43827"/>
                </a:lnTo>
                <a:lnTo>
                  <a:pt x="309422" y="60134"/>
                </a:lnTo>
                <a:lnTo>
                  <a:pt x="266852" y="79730"/>
                </a:lnTo>
                <a:lnTo>
                  <a:pt x="226021" y="102489"/>
                </a:lnTo>
                <a:lnTo>
                  <a:pt x="187274" y="128320"/>
                </a:lnTo>
                <a:lnTo>
                  <a:pt x="151003" y="157149"/>
                </a:lnTo>
                <a:lnTo>
                  <a:pt x="117551" y="188849"/>
                </a:lnTo>
                <a:lnTo>
                  <a:pt x="87299" y="223342"/>
                </a:lnTo>
                <a:lnTo>
                  <a:pt x="60604" y="260527"/>
                </a:lnTo>
                <a:lnTo>
                  <a:pt x="37846" y="300316"/>
                </a:lnTo>
                <a:lnTo>
                  <a:pt x="19367" y="342595"/>
                </a:lnTo>
                <a:lnTo>
                  <a:pt x="5537" y="387286"/>
                </a:lnTo>
                <a:lnTo>
                  <a:pt x="0" y="435876"/>
                </a:lnTo>
                <a:lnTo>
                  <a:pt x="6502" y="481774"/>
                </a:lnTo>
                <a:lnTo>
                  <a:pt x="23152" y="524675"/>
                </a:lnTo>
                <a:lnTo>
                  <a:pt x="48056" y="564261"/>
                </a:lnTo>
                <a:lnTo>
                  <a:pt x="79298" y="600189"/>
                </a:lnTo>
                <a:lnTo>
                  <a:pt x="115011" y="632142"/>
                </a:lnTo>
                <a:lnTo>
                  <a:pt x="153276" y="659803"/>
                </a:lnTo>
                <a:lnTo>
                  <a:pt x="193954" y="682650"/>
                </a:lnTo>
                <a:lnTo>
                  <a:pt x="237159" y="701052"/>
                </a:lnTo>
                <a:lnTo>
                  <a:pt x="282117" y="715352"/>
                </a:lnTo>
                <a:lnTo>
                  <a:pt x="328434" y="726020"/>
                </a:lnTo>
                <a:lnTo>
                  <a:pt x="375615" y="733526"/>
                </a:lnTo>
                <a:lnTo>
                  <a:pt x="423176" y="738327"/>
                </a:lnTo>
                <a:lnTo>
                  <a:pt x="470636" y="740867"/>
                </a:lnTo>
                <a:lnTo>
                  <a:pt x="517499" y="741616"/>
                </a:lnTo>
                <a:lnTo>
                  <a:pt x="548220" y="741349"/>
                </a:lnTo>
                <a:lnTo>
                  <a:pt x="586955" y="739863"/>
                </a:lnTo>
                <a:lnTo>
                  <a:pt x="627938" y="736752"/>
                </a:lnTo>
                <a:lnTo>
                  <a:pt x="670674" y="731926"/>
                </a:lnTo>
                <a:lnTo>
                  <a:pt x="714667" y="725297"/>
                </a:lnTo>
                <a:lnTo>
                  <a:pt x="759421" y="716737"/>
                </a:lnTo>
                <a:lnTo>
                  <a:pt x="804443" y="706158"/>
                </a:lnTo>
                <a:lnTo>
                  <a:pt x="849223" y="693458"/>
                </a:lnTo>
                <a:lnTo>
                  <a:pt x="877760" y="683793"/>
                </a:lnTo>
                <a:lnTo>
                  <a:pt x="893267" y="678548"/>
                </a:lnTo>
                <a:lnTo>
                  <a:pt x="936091" y="661301"/>
                </a:lnTo>
                <a:lnTo>
                  <a:pt x="977176" y="641642"/>
                </a:lnTo>
                <a:lnTo>
                  <a:pt x="1016038" y="619442"/>
                </a:lnTo>
                <a:lnTo>
                  <a:pt x="1052182" y="594626"/>
                </a:lnTo>
                <a:lnTo>
                  <a:pt x="1085100" y="567080"/>
                </a:lnTo>
                <a:lnTo>
                  <a:pt x="1114298" y="536702"/>
                </a:lnTo>
                <a:lnTo>
                  <a:pt x="1139278" y="503389"/>
                </a:lnTo>
                <a:lnTo>
                  <a:pt x="1159548" y="467042"/>
                </a:lnTo>
                <a:lnTo>
                  <a:pt x="1174610" y="427558"/>
                </a:lnTo>
                <a:lnTo>
                  <a:pt x="1183970" y="384848"/>
                </a:lnTo>
                <a:lnTo>
                  <a:pt x="1187107" y="338785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18ED89-5AE8-03B6-ECAD-A0B526C10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" y="123856"/>
            <a:ext cx="1299366" cy="10953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42" y="133181"/>
            <a:ext cx="914804" cy="6314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065199"/>
            <a:ext cx="479425" cy="371475"/>
          </a:xfrm>
          <a:custGeom>
            <a:avLst/>
            <a:gdLst/>
            <a:ahLst/>
            <a:cxnLst/>
            <a:rect l="l" t="t" r="r" b="b"/>
            <a:pathLst>
              <a:path w="479425" h="371475">
                <a:moveTo>
                  <a:pt x="435076" y="327240"/>
                </a:moveTo>
                <a:lnTo>
                  <a:pt x="433857" y="323748"/>
                </a:lnTo>
                <a:lnTo>
                  <a:pt x="430885" y="320421"/>
                </a:lnTo>
                <a:lnTo>
                  <a:pt x="425729" y="314172"/>
                </a:lnTo>
                <a:lnTo>
                  <a:pt x="365861" y="272237"/>
                </a:lnTo>
                <a:lnTo>
                  <a:pt x="325221" y="245821"/>
                </a:lnTo>
                <a:lnTo>
                  <a:pt x="243674" y="193319"/>
                </a:lnTo>
                <a:lnTo>
                  <a:pt x="203034" y="166903"/>
                </a:lnTo>
                <a:lnTo>
                  <a:pt x="162636" y="140106"/>
                </a:lnTo>
                <a:lnTo>
                  <a:pt x="122631" y="112776"/>
                </a:lnTo>
                <a:lnTo>
                  <a:pt x="83134" y="84721"/>
                </a:lnTo>
                <a:lnTo>
                  <a:pt x="44272" y="55753"/>
                </a:lnTo>
                <a:lnTo>
                  <a:pt x="39738" y="51701"/>
                </a:lnTo>
                <a:lnTo>
                  <a:pt x="34099" y="49491"/>
                </a:lnTo>
                <a:lnTo>
                  <a:pt x="28511" y="47269"/>
                </a:lnTo>
                <a:lnTo>
                  <a:pt x="20027" y="44869"/>
                </a:lnTo>
                <a:lnTo>
                  <a:pt x="13220" y="47396"/>
                </a:lnTo>
                <a:lnTo>
                  <a:pt x="8966" y="54775"/>
                </a:lnTo>
                <a:lnTo>
                  <a:pt x="7124" y="57111"/>
                </a:lnTo>
                <a:lnTo>
                  <a:pt x="6273" y="59474"/>
                </a:lnTo>
                <a:lnTo>
                  <a:pt x="6146" y="61785"/>
                </a:lnTo>
                <a:lnTo>
                  <a:pt x="5918" y="65887"/>
                </a:lnTo>
                <a:lnTo>
                  <a:pt x="35407" y="95389"/>
                </a:lnTo>
                <a:lnTo>
                  <a:pt x="74269" y="124891"/>
                </a:lnTo>
                <a:lnTo>
                  <a:pt x="113855" y="153289"/>
                </a:lnTo>
                <a:lnTo>
                  <a:pt x="154038" y="180784"/>
                </a:lnTo>
                <a:lnTo>
                  <a:pt x="194678" y="207581"/>
                </a:lnTo>
                <a:lnTo>
                  <a:pt x="235661" y="233857"/>
                </a:lnTo>
                <a:lnTo>
                  <a:pt x="276834" y="259829"/>
                </a:lnTo>
                <a:lnTo>
                  <a:pt x="318096" y="285686"/>
                </a:lnTo>
                <a:lnTo>
                  <a:pt x="359295" y="311619"/>
                </a:lnTo>
                <a:lnTo>
                  <a:pt x="400329" y="337832"/>
                </a:lnTo>
                <a:lnTo>
                  <a:pt x="404952" y="340982"/>
                </a:lnTo>
                <a:lnTo>
                  <a:pt x="413346" y="344309"/>
                </a:lnTo>
                <a:lnTo>
                  <a:pt x="421881" y="345719"/>
                </a:lnTo>
                <a:lnTo>
                  <a:pt x="428523" y="346087"/>
                </a:lnTo>
                <a:lnTo>
                  <a:pt x="431736" y="339559"/>
                </a:lnTo>
                <a:lnTo>
                  <a:pt x="433616" y="336651"/>
                </a:lnTo>
                <a:lnTo>
                  <a:pt x="434721" y="333743"/>
                </a:lnTo>
                <a:lnTo>
                  <a:pt x="435076" y="327240"/>
                </a:lnTo>
                <a:close/>
              </a:path>
              <a:path w="479425" h="371475">
                <a:moveTo>
                  <a:pt x="479336" y="338734"/>
                </a:moveTo>
                <a:lnTo>
                  <a:pt x="462483" y="304317"/>
                </a:lnTo>
                <a:lnTo>
                  <a:pt x="405053" y="253225"/>
                </a:lnTo>
                <a:lnTo>
                  <a:pt x="361657" y="219379"/>
                </a:lnTo>
                <a:lnTo>
                  <a:pt x="317195" y="186842"/>
                </a:lnTo>
                <a:lnTo>
                  <a:pt x="272084" y="155194"/>
                </a:lnTo>
                <a:lnTo>
                  <a:pt x="226758" y="124002"/>
                </a:lnTo>
                <a:lnTo>
                  <a:pt x="184429" y="95402"/>
                </a:lnTo>
                <a:lnTo>
                  <a:pt x="141630" y="67411"/>
                </a:lnTo>
                <a:lnTo>
                  <a:pt x="98234" y="40271"/>
                </a:lnTo>
                <a:lnTo>
                  <a:pt x="63576" y="19824"/>
                </a:lnTo>
                <a:lnTo>
                  <a:pt x="27851" y="2336"/>
                </a:lnTo>
                <a:lnTo>
                  <a:pt x="13868" y="0"/>
                </a:lnTo>
                <a:lnTo>
                  <a:pt x="0" y="1689"/>
                </a:lnTo>
                <a:lnTo>
                  <a:pt x="0" y="22580"/>
                </a:lnTo>
                <a:lnTo>
                  <a:pt x="2120" y="21272"/>
                </a:lnTo>
                <a:lnTo>
                  <a:pt x="15684" y="19824"/>
                </a:lnTo>
                <a:lnTo>
                  <a:pt x="53416" y="32080"/>
                </a:lnTo>
                <a:lnTo>
                  <a:pt x="106718" y="65062"/>
                </a:lnTo>
                <a:lnTo>
                  <a:pt x="147980" y="91681"/>
                </a:lnTo>
                <a:lnTo>
                  <a:pt x="189001" y="118681"/>
                </a:lnTo>
                <a:lnTo>
                  <a:pt x="229730" y="146113"/>
                </a:lnTo>
                <a:lnTo>
                  <a:pt x="270141" y="174040"/>
                </a:lnTo>
                <a:lnTo>
                  <a:pt x="310184" y="202488"/>
                </a:lnTo>
                <a:lnTo>
                  <a:pt x="349821" y="231533"/>
                </a:lnTo>
                <a:lnTo>
                  <a:pt x="389001" y="261213"/>
                </a:lnTo>
                <a:lnTo>
                  <a:pt x="427697" y="291592"/>
                </a:lnTo>
                <a:lnTo>
                  <a:pt x="455917" y="319887"/>
                </a:lnTo>
                <a:lnTo>
                  <a:pt x="464604" y="337197"/>
                </a:lnTo>
                <a:lnTo>
                  <a:pt x="464502" y="339102"/>
                </a:lnTo>
                <a:lnTo>
                  <a:pt x="431749" y="356743"/>
                </a:lnTo>
                <a:lnTo>
                  <a:pt x="413258" y="354126"/>
                </a:lnTo>
                <a:lnTo>
                  <a:pt x="365112" y="335915"/>
                </a:lnTo>
                <a:lnTo>
                  <a:pt x="275932" y="282486"/>
                </a:lnTo>
                <a:lnTo>
                  <a:pt x="231736" y="255130"/>
                </a:lnTo>
                <a:lnTo>
                  <a:pt x="187934" y="227152"/>
                </a:lnTo>
                <a:lnTo>
                  <a:pt x="144627" y="198399"/>
                </a:lnTo>
                <a:lnTo>
                  <a:pt x="101892" y="168694"/>
                </a:lnTo>
                <a:lnTo>
                  <a:pt x="59855" y="137922"/>
                </a:lnTo>
                <a:lnTo>
                  <a:pt x="18592" y="105905"/>
                </a:lnTo>
                <a:lnTo>
                  <a:pt x="0" y="89344"/>
                </a:lnTo>
                <a:lnTo>
                  <a:pt x="0" y="114909"/>
                </a:lnTo>
                <a:lnTo>
                  <a:pt x="32067" y="141566"/>
                </a:lnTo>
                <a:lnTo>
                  <a:pt x="70561" y="171411"/>
                </a:lnTo>
                <a:lnTo>
                  <a:pt x="109918" y="200025"/>
                </a:lnTo>
                <a:lnTo>
                  <a:pt x="150025" y="227507"/>
                </a:lnTo>
                <a:lnTo>
                  <a:pt x="190830" y="254012"/>
                </a:lnTo>
                <a:lnTo>
                  <a:pt x="232257" y="279666"/>
                </a:lnTo>
                <a:lnTo>
                  <a:pt x="274218" y="304596"/>
                </a:lnTo>
                <a:lnTo>
                  <a:pt x="316623" y="328917"/>
                </a:lnTo>
                <a:lnTo>
                  <a:pt x="359422" y="352780"/>
                </a:lnTo>
                <a:lnTo>
                  <a:pt x="394931" y="366915"/>
                </a:lnTo>
                <a:lnTo>
                  <a:pt x="433857" y="371182"/>
                </a:lnTo>
                <a:lnTo>
                  <a:pt x="446773" y="370179"/>
                </a:lnTo>
                <a:lnTo>
                  <a:pt x="478155" y="345795"/>
                </a:lnTo>
                <a:lnTo>
                  <a:pt x="479145" y="342188"/>
                </a:lnTo>
                <a:lnTo>
                  <a:pt x="479336" y="338734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280667" y="889019"/>
            <a:ext cx="583565" cy="646430"/>
            <a:chOff x="8280667" y="889019"/>
            <a:chExt cx="583565" cy="646430"/>
          </a:xfrm>
        </p:grpSpPr>
        <p:sp>
          <p:nvSpPr>
            <p:cNvPr id="5" name="object 5"/>
            <p:cNvSpPr/>
            <p:nvPr/>
          </p:nvSpPr>
          <p:spPr>
            <a:xfrm>
              <a:off x="8280667" y="889025"/>
              <a:ext cx="583565" cy="646430"/>
            </a:xfrm>
            <a:custGeom>
              <a:avLst/>
              <a:gdLst/>
              <a:ahLst/>
              <a:cxnLst/>
              <a:rect l="l" t="t" r="r" b="b"/>
              <a:pathLst>
                <a:path w="583565" h="646430">
                  <a:moveTo>
                    <a:pt x="454964" y="376682"/>
                  </a:moveTo>
                  <a:lnTo>
                    <a:pt x="447827" y="370382"/>
                  </a:lnTo>
                  <a:lnTo>
                    <a:pt x="436511" y="359714"/>
                  </a:lnTo>
                  <a:lnTo>
                    <a:pt x="414007" y="338239"/>
                  </a:lnTo>
                  <a:lnTo>
                    <a:pt x="402691" y="327583"/>
                  </a:lnTo>
                  <a:lnTo>
                    <a:pt x="364350" y="293471"/>
                  </a:lnTo>
                  <a:lnTo>
                    <a:pt x="338429" y="270814"/>
                  </a:lnTo>
                  <a:lnTo>
                    <a:pt x="325424" y="259384"/>
                  </a:lnTo>
                  <a:lnTo>
                    <a:pt x="316877" y="251841"/>
                  </a:lnTo>
                  <a:lnTo>
                    <a:pt x="299796" y="236728"/>
                  </a:lnTo>
                  <a:lnTo>
                    <a:pt x="291261" y="229184"/>
                  </a:lnTo>
                  <a:lnTo>
                    <a:pt x="248246" y="191757"/>
                  </a:lnTo>
                  <a:lnTo>
                    <a:pt x="204266" y="155460"/>
                  </a:lnTo>
                  <a:lnTo>
                    <a:pt x="192354" y="149809"/>
                  </a:lnTo>
                  <a:lnTo>
                    <a:pt x="187452" y="151765"/>
                  </a:lnTo>
                  <a:lnTo>
                    <a:pt x="182118" y="156845"/>
                  </a:lnTo>
                  <a:lnTo>
                    <a:pt x="162458" y="179705"/>
                  </a:lnTo>
                  <a:lnTo>
                    <a:pt x="142748" y="202298"/>
                  </a:lnTo>
                  <a:lnTo>
                    <a:pt x="122796" y="224548"/>
                  </a:lnTo>
                  <a:lnTo>
                    <a:pt x="102400" y="246341"/>
                  </a:lnTo>
                  <a:lnTo>
                    <a:pt x="88658" y="265417"/>
                  </a:lnTo>
                  <a:lnTo>
                    <a:pt x="83807" y="284556"/>
                  </a:lnTo>
                  <a:lnTo>
                    <a:pt x="87071" y="303707"/>
                  </a:lnTo>
                  <a:lnTo>
                    <a:pt x="97675" y="322821"/>
                  </a:lnTo>
                  <a:lnTo>
                    <a:pt x="108826" y="338086"/>
                  </a:lnTo>
                  <a:lnTo>
                    <a:pt x="119621" y="353682"/>
                  </a:lnTo>
                  <a:lnTo>
                    <a:pt x="130149" y="369443"/>
                  </a:lnTo>
                  <a:lnTo>
                    <a:pt x="140449" y="385216"/>
                  </a:lnTo>
                  <a:lnTo>
                    <a:pt x="148158" y="396328"/>
                  </a:lnTo>
                  <a:lnTo>
                    <a:pt x="175006" y="425323"/>
                  </a:lnTo>
                  <a:lnTo>
                    <a:pt x="208343" y="449618"/>
                  </a:lnTo>
                  <a:lnTo>
                    <a:pt x="252425" y="473303"/>
                  </a:lnTo>
                  <a:lnTo>
                    <a:pt x="274955" y="484352"/>
                  </a:lnTo>
                  <a:lnTo>
                    <a:pt x="297345" y="496036"/>
                  </a:lnTo>
                  <a:lnTo>
                    <a:pt x="310438" y="501269"/>
                  </a:lnTo>
                  <a:lnTo>
                    <a:pt x="323710" y="502869"/>
                  </a:lnTo>
                  <a:lnTo>
                    <a:pt x="336969" y="500532"/>
                  </a:lnTo>
                  <a:lnTo>
                    <a:pt x="368249" y="474954"/>
                  </a:lnTo>
                  <a:lnTo>
                    <a:pt x="426618" y="408813"/>
                  </a:lnTo>
                  <a:lnTo>
                    <a:pt x="446074" y="386765"/>
                  </a:lnTo>
                  <a:lnTo>
                    <a:pt x="450100" y="381355"/>
                  </a:lnTo>
                  <a:lnTo>
                    <a:pt x="454964" y="376682"/>
                  </a:lnTo>
                  <a:close/>
                </a:path>
                <a:path w="583565" h="646430">
                  <a:moveTo>
                    <a:pt x="583323" y="233680"/>
                  </a:moveTo>
                  <a:lnTo>
                    <a:pt x="582663" y="224790"/>
                  </a:lnTo>
                  <a:lnTo>
                    <a:pt x="580021" y="217170"/>
                  </a:lnTo>
                  <a:lnTo>
                    <a:pt x="575132" y="210820"/>
                  </a:lnTo>
                  <a:lnTo>
                    <a:pt x="573151" y="208470"/>
                  </a:lnTo>
                  <a:lnTo>
                    <a:pt x="573151" y="226060"/>
                  </a:lnTo>
                  <a:lnTo>
                    <a:pt x="572465" y="237490"/>
                  </a:lnTo>
                  <a:lnTo>
                    <a:pt x="548144" y="285750"/>
                  </a:lnTo>
                  <a:lnTo>
                    <a:pt x="496366" y="353060"/>
                  </a:lnTo>
                  <a:lnTo>
                    <a:pt x="466623" y="391160"/>
                  </a:lnTo>
                  <a:lnTo>
                    <a:pt x="436486" y="427990"/>
                  </a:lnTo>
                  <a:lnTo>
                    <a:pt x="405853" y="463550"/>
                  </a:lnTo>
                  <a:lnTo>
                    <a:pt x="374611" y="500380"/>
                  </a:lnTo>
                  <a:lnTo>
                    <a:pt x="355866" y="515620"/>
                  </a:lnTo>
                  <a:lnTo>
                    <a:pt x="336245" y="523240"/>
                  </a:lnTo>
                  <a:lnTo>
                    <a:pt x="315556" y="521970"/>
                  </a:lnTo>
                  <a:lnTo>
                    <a:pt x="293585" y="511810"/>
                  </a:lnTo>
                  <a:lnTo>
                    <a:pt x="269697" y="496570"/>
                  </a:lnTo>
                  <a:lnTo>
                    <a:pt x="244957" y="483870"/>
                  </a:lnTo>
                  <a:lnTo>
                    <a:pt x="219036" y="473710"/>
                  </a:lnTo>
                  <a:lnTo>
                    <a:pt x="191566" y="466090"/>
                  </a:lnTo>
                  <a:lnTo>
                    <a:pt x="181749" y="463550"/>
                  </a:lnTo>
                  <a:lnTo>
                    <a:pt x="172542" y="459740"/>
                  </a:lnTo>
                  <a:lnTo>
                    <a:pt x="165798" y="455726"/>
                  </a:lnTo>
                  <a:lnTo>
                    <a:pt x="165798" y="466090"/>
                  </a:lnTo>
                  <a:lnTo>
                    <a:pt x="159791" y="472440"/>
                  </a:lnTo>
                  <a:lnTo>
                    <a:pt x="153530" y="478790"/>
                  </a:lnTo>
                  <a:lnTo>
                    <a:pt x="148628" y="478790"/>
                  </a:lnTo>
                  <a:lnTo>
                    <a:pt x="141592" y="472440"/>
                  </a:lnTo>
                  <a:lnTo>
                    <a:pt x="141122" y="472440"/>
                  </a:lnTo>
                  <a:lnTo>
                    <a:pt x="135877" y="464820"/>
                  </a:lnTo>
                  <a:lnTo>
                    <a:pt x="133565" y="458470"/>
                  </a:lnTo>
                  <a:lnTo>
                    <a:pt x="134213" y="452120"/>
                  </a:lnTo>
                  <a:lnTo>
                    <a:pt x="137820" y="444500"/>
                  </a:lnTo>
                  <a:lnTo>
                    <a:pt x="142887" y="444500"/>
                  </a:lnTo>
                  <a:lnTo>
                    <a:pt x="146659" y="447040"/>
                  </a:lnTo>
                  <a:lnTo>
                    <a:pt x="150228" y="450850"/>
                  </a:lnTo>
                  <a:lnTo>
                    <a:pt x="153771" y="453390"/>
                  </a:lnTo>
                  <a:lnTo>
                    <a:pt x="156756" y="455930"/>
                  </a:lnTo>
                  <a:lnTo>
                    <a:pt x="163068" y="462280"/>
                  </a:lnTo>
                  <a:lnTo>
                    <a:pt x="165798" y="466090"/>
                  </a:lnTo>
                  <a:lnTo>
                    <a:pt x="165798" y="455726"/>
                  </a:lnTo>
                  <a:lnTo>
                    <a:pt x="138620" y="425450"/>
                  </a:lnTo>
                  <a:lnTo>
                    <a:pt x="124650" y="391160"/>
                  </a:lnTo>
                  <a:lnTo>
                    <a:pt x="111810" y="367030"/>
                  </a:lnTo>
                  <a:lnTo>
                    <a:pt x="96748" y="344170"/>
                  </a:lnTo>
                  <a:lnTo>
                    <a:pt x="79844" y="322580"/>
                  </a:lnTo>
                  <a:lnTo>
                    <a:pt x="65481" y="300990"/>
                  </a:lnTo>
                  <a:lnTo>
                    <a:pt x="66014" y="259080"/>
                  </a:lnTo>
                  <a:lnTo>
                    <a:pt x="112382" y="203200"/>
                  </a:lnTo>
                  <a:lnTo>
                    <a:pt x="144526" y="168910"/>
                  </a:lnTo>
                  <a:lnTo>
                    <a:pt x="177139" y="134620"/>
                  </a:lnTo>
                  <a:lnTo>
                    <a:pt x="210083" y="100330"/>
                  </a:lnTo>
                  <a:lnTo>
                    <a:pt x="243192" y="67310"/>
                  </a:lnTo>
                  <a:lnTo>
                    <a:pt x="256755" y="53340"/>
                  </a:lnTo>
                  <a:lnTo>
                    <a:pt x="285775" y="27940"/>
                  </a:lnTo>
                  <a:lnTo>
                    <a:pt x="326351" y="8890"/>
                  </a:lnTo>
                  <a:lnTo>
                    <a:pt x="336905" y="11430"/>
                  </a:lnTo>
                  <a:lnTo>
                    <a:pt x="348970" y="19050"/>
                  </a:lnTo>
                  <a:lnTo>
                    <a:pt x="379704" y="44450"/>
                  </a:lnTo>
                  <a:lnTo>
                    <a:pt x="395363" y="58420"/>
                  </a:lnTo>
                  <a:lnTo>
                    <a:pt x="411619" y="72390"/>
                  </a:lnTo>
                  <a:lnTo>
                    <a:pt x="425234" y="83820"/>
                  </a:lnTo>
                  <a:lnTo>
                    <a:pt x="454787" y="110490"/>
                  </a:lnTo>
                  <a:lnTo>
                    <a:pt x="471017" y="124460"/>
                  </a:lnTo>
                  <a:lnTo>
                    <a:pt x="474103" y="128270"/>
                  </a:lnTo>
                  <a:lnTo>
                    <a:pt x="477647" y="130810"/>
                  </a:lnTo>
                  <a:lnTo>
                    <a:pt x="487718" y="139700"/>
                  </a:lnTo>
                  <a:lnTo>
                    <a:pt x="501446" y="152400"/>
                  </a:lnTo>
                  <a:lnTo>
                    <a:pt x="508863" y="158750"/>
                  </a:lnTo>
                  <a:lnTo>
                    <a:pt x="520534" y="168910"/>
                  </a:lnTo>
                  <a:lnTo>
                    <a:pt x="532638" y="180340"/>
                  </a:lnTo>
                  <a:lnTo>
                    <a:pt x="557250" y="203200"/>
                  </a:lnTo>
                  <a:lnTo>
                    <a:pt x="568261" y="215900"/>
                  </a:lnTo>
                  <a:lnTo>
                    <a:pt x="573151" y="226060"/>
                  </a:lnTo>
                  <a:lnTo>
                    <a:pt x="573151" y="208470"/>
                  </a:lnTo>
                  <a:lnTo>
                    <a:pt x="563359" y="196850"/>
                  </a:lnTo>
                  <a:lnTo>
                    <a:pt x="550875" y="184150"/>
                  </a:lnTo>
                  <a:lnTo>
                    <a:pt x="525246" y="161290"/>
                  </a:lnTo>
                  <a:lnTo>
                    <a:pt x="508508" y="144780"/>
                  </a:lnTo>
                  <a:lnTo>
                    <a:pt x="457631" y="99060"/>
                  </a:lnTo>
                  <a:lnTo>
                    <a:pt x="431838" y="77470"/>
                  </a:lnTo>
                  <a:lnTo>
                    <a:pt x="405841" y="54610"/>
                  </a:lnTo>
                  <a:lnTo>
                    <a:pt x="353225" y="11430"/>
                  </a:lnTo>
                  <a:lnTo>
                    <a:pt x="349402" y="8890"/>
                  </a:lnTo>
                  <a:lnTo>
                    <a:pt x="341769" y="3810"/>
                  </a:lnTo>
                  <a:lnTo>
                    <a:pt x="329857" y="0"/>
                  </a:lnTo>
                  <a:lnTo>
                    <a:pt x="317322" y="0"/>
                  </a:lnTo>
                  <a:lnTo>
                    <a:pt x="277888" y="19050"/>
                  </a:lnTo>
                  <a:lnTo>
                    <a:pt x="263182" y="30480"/>
                  </a:lnTo>
                  <a:lnTo>
                    <a:pt x="249008" y="43180"/>
                  </a:lnTo>
                  <a:lnTo>
                    <a:pt x="235305" y="57150"/>
                  </a:lnTo>
                  <a:lnTo>
                    <a:pt x="221996" y="69850"/>
                  </a:lnTo>
                  <a:lnTo>
                    <a:pt x="157645" y="135890"/>
                  </a:lnTo>
                  <a:lnTo>
                    <a:pt x="125869" y="170180"/>
                  </a:lnTo>
                  <a:lnTo>
                    <a:pt x="94665" y="203200"/>
                  </a:lnTo>
                  <a:lnTo>
                    <a:pt x="64249" y="238760"/>
                  </a:lnTo>
                  <a:lnTo>
                    <a:pt x="51739" y="259080"/>
                  </a:lnTo>
                  <a:lnTo>
                    <a:pt x="47815" y="280670"/>
                  </a:lnTo>
                  <a:lnTo>
                    <a:pt x="52146" y="302260"/>
                  </a:lnTo>
                  <a:lnTo>
                    <a:pt x="64414" y="323850"/>
                  </a:lnTo>
                  <a:lnTo>
                    <a:pt x="74650" y="335280"/>
                  </a:lnTo>
                  <a:lnTo>
                    <a:pt x="85026" y="346710"/>
                  </a:lnTo>
                  <a:lnTo>
                    <a:pt x="94983" y="359410"/>
                  </a:lnTo>
                  <a:lnTo>
                    <a:pt x="103936" y="372110"/>
                  </a:lnTo>
                  <a:lnTo>
                    <a:pt x="111404" y="387350"/>
                  </a:lnTo>
                  <a:lnTo>
                    <a:pt x="117055" y="402590"/>
                  </a:lnTo>
                  <a:lnTo>
                    <a:pt x="122555" y="417830"/>
                  </a:lnTo>
                  <a:lnTo>
                    <a:pt x="129590" y="433070"/>
                  </a:lnTo>
                  <a:lnTo>
                    <a:pt x="130911" y="435610"/>
                  </a:lnTo>
                  <a:lnTo>
                    <a:pt x="131051" y="438150"/>
                  </a:lnTo>
                  <a:lnTo>
                    <a:pt x="129197" y="439420"/>
                  </a:lnTo>
                  <a:lnTo>
                    <a:pt x="123545" y="448310"/>
                  </a:lnTo>
                  <a:lnTo>
                    <a:pt x="122212" y="458470"/>
                  </a:lnTo>
                  <a:lnTo>
                    <a:pt x="124447" y="467360"/>
                  </a:lnTo>
                  <a:lnTo>
                    <a:pt x="129527" y="476250"/>
                  </a:lnTo>
                  <a:lnTo>
                    <a:pt x="122034" y="481330"/>
                  </a:lnTo>
                  <a:lnTo>
                    <a:pt x="114655" y="487680"/>
                  </a:lnTo>
                  <a:lnTo>
                    <a:pt x="106870" y="491490"/>
                  </a:lnTo>
                  <a:lnTo>
                    <a:pt x="98145" y="495300"/>
                  </a:lnTo>
                  <a:lnTo>
                    <a:pt x="95834" y="482600"/>
                  </a:lnTo>
                  <a:lnTo>
                    <a:pt x="92583" y="471170"/>
                  </a:lnTo>
                  <a:lnTo>
                    <a:pt x="88023" y="459740"/>
                  </a:lnTo>
                  <a:lnTo>
                    <a:pt x="86956" y="458000"/>
                  </a:lnTo>
                  <a:lnTo>
                    <a:pt x="86956" y="500380"/>
                  </a:lnTo>
                  <a:lnTo>
                    <a:pt x="73113" y="504190"/>
                  </a:lnTo>
                  <a:lnTo>
                    <a:pt x="59524" y="505460"/>
                  </a:lnTo>
                  <a:lnTo>
                    <a:pt x="46101" y="505460"/>
                  </a:lnTo>
                  <a:lnTo>
                    <a:pt x="32727" y="502920"/>
                  </a:lnTo>
                  <a:lnTo>
                    <a:pt x="27292" y="500380"/>
                  </a:lnTo>
                  <a:lnTo>
                    <a:pt x="22834" y="499110"/>
                  </a:lnTo>
                  <a:lnTo>
                    <a:pt x="13195" y="490220"/>
                  </a:lnTo>
                  <a:lnTo>
                    <a:pt x="9918" y="482600"/>
                  </a:lnTo>
                  <a:lnTo>
                    <a:pt x="9144" y="473710"/>
                  </a:lnTo>
                  <a:lnTo>
                    <a:pt x="9055" y="471170"/>
                  </a:lnTo>
                  <a:lnTo>
                    <a:pt x="9169" y="463550"/>
                  </a:lnTo>
                  <a:lnTo>
                    <a:pt x="11595" y="454660"/>
                  </a:lnTo>
                  <a:lnTo>
                    <a:pt x="16624" y="447040"/>
                  </a:lnTo>
                  <a:lnTo>
                    <a:pt x="24561" y="441960"/>
                  </a:lnTo>
                  <a:lnTo>
                    <a:pt x="34340" y="438150"/>
                  </a:lnTo>
                  <a:lnTo>
                    <a:pt x="44716" y="438150"/>
                  </a:lnTo>
                  <a:lnTo>
                    <a:pt x="54902" y="440690"/>
                  </a:lnTo>
                  <a:lnTo>
                    <a:pt x="64122" y="445770"/>
                  </a:lnTo>
                  <a:lnTo>
                    <a:pt x="65633" y="447040"/>
                  </a:lnTo>
                  <a:lnTo>
                    <a:pt x="66357" y="447040"/>
                  </a:lnTo>
                  <a:lnTo>
                    <a:pt x="75996" y="458470"/>
                  </a:lnTo>
                  <a:lnTo>
                    <a:pt x="82042" y="471170"/>
                  </a:lnTo>
                  <a:lnTo>
                    <a:pt x="85407" y="485140"/>
                  </a:lnTo>
                  <a:lnTo>
                    <a:pt x="86956" y="500380"/>
                  </a:lnTo>
                  <a:lnTo>
                    <a:pt x="86956" y="458000"/>
                  </a:lnTo>
                  <a:lnTo>
                    <a:pt x="52133" y="430530"/>
                  </a:lnTo>
                  <a:lnTo>
                    <a:pt x="39560" y="429260"/>
                  </a:lnTo>
                  <a:lnTo>
                    <a:pt x="27089" y="430530"/>
                  </a:lnTo>
                  <a:lnTo>
                    <a:pt x="15252" y="438150"/>
                  </a:lnTo>
                  <a:lnTo>
                    <a:pt x="6375" y="447040"/>
                  </a:lnTo>
                  <a:lnTo>
                    <a:pt x="1092" y="459740"/>
                  </a:lnTo>
                  <a:lnTo>
                    <a:pt x="0" y="473710"/>
                  </a:lnTo>
                  <a:lnTo>
                    <a:pt x="1270" y="481330"/>
                  </a:lnTo>
                  <a:lnTo>
                    <a:pt x="30099" y="511810"/>
                  </a:lnTo>
                  <a:lnTo>
                    <a:pt x="37020" y="513080"/>
                  </a:lnTo>
                  <a:lnTo>
                    <a:pt x="49580" y="515620"/>
                  </a:lnTo>
                  <a:lnTo>
                    <a:pt x="62153" y="515620"/>
                  </a:lnTo>
                  <a:lnTo>
                    <a:pt x="75018" y="514350"/>
                  </a:lnTo>
                  <a:lnTo>
                    <a:pt x="88442" y="511810"/>
                  </a:lnTo>
                  <a:lnTo>
                    <a:pt x="88874" y="519430"/>
                  </a:lnTo>
                  <a:lnTo>
                    <a:pt x="92875" y="563880"/>
                  </a:lnTo>
                  <a:lnTo>
                    <a:pt x="106235" y="600710"/>
                  </a:lnTo>
                  <a:lnTo>
                    <a:pt x="128104" y="628650"/>
                  </a:lnTo>
                  <a:lnTo>
                    <a:pt x="141693" y="638810"/>
                  </a:lnTo>
                  <a:lnTo>
                    <a:pt x="156387" y="643890"/>
                  </a:lnTo>
                  <a:lnTo>
                    <a:pt x="171805" y="646430"/>
                  </a:lnTo>
                  <a:lnTo>
                    <a:pt x="187566" y="643890"/>
                  </a:lnTo>
                  <a:lnTo>
                    <a:pt x="214452" y="615950"/>
                  </a:lnTo>
                  <a:lnTo>
                    <a:pt x="215201" y="613410"/>
                  </a:lnTo>
                  <a:lnTo>
                    <a:pt x="216217" y="610870"/>
                  </a:lnTo>
                  <a:lnTo>
                    <a:pt x="213626" y="608330"/>
                  </a:lnTo>
                  <a:lnTo>
                    <a:pt x="212890" y="608330"/>
                  </a:lnTo>
                  <a:lnTo>
                    <a:pt x="211886" y="607060"/>
                  </a:lnTo>
                  <a:lnTo>
                    <a:pt x="207429" y="605790"/>
                  </a:lnTo>
                  <a:lnTo>
                    <a:pt x="207314" y="609600"/>
                  </a:lnTo>
                  <a:lnTo>
                    <a:pt x="205917" y="613410"/>
                  </a:lnTo>
                  <a:lnTo>
                    <a:pt x="200291" y="623570"/>
                  </a:lnTo>
                  <a:lnTo>
                    <a:pt x="192354" y="629920"/>
                  </a:lnTo>
                  <a:lnTo>
                    <a:pt x="182613" y="633730"/>
                  </a:lnTo>
                  <a:lnTo>
                    <a:pt x="171538" y="635000"/>
                  </a:lnTo>
                  <a:lnTo>
                    <a:pt x="161874" y="633730"/>
                  </a:lnTo>
                  <a:lnTo>
                    <a:pt x="130225" y="613410"/>
                  </a:lnTo>
                  <a:lnTo>
                    <a:pt x="126695" y="609600"/>
                  </a:lnTo>
                  <a:lnTo>
                    <a:pt x="107022" y="567690"/>
                  </a:lnTo>
                  <a:lnTo>
                    <a:pt x="99885" y="523240"/>
                  </a:lnTo>
                  <a:lnTo>
                    <a:pt x="99720" y="515620"/>
                  </a:lnTo>
                  <a:lnTo>
                    <a:pt x="100634" y="511810"/>
                  </a:lnTo>
                  <a:lnTo>
                    <a:pt x="101244" y="509270"/>
                  </a:lnTo>
                  <a:lnTo>
                    <a:pt x="104076" y="505460"/>
                  </a:lnTo>
                  <a:lnTo>
                    <a:pt x="105016" y="504190"/>
                  </a:lnTo>
                  <a:lnTo>
                    <a:pt x="111569" y="500380"/>
                  </a:lnTo>
                  <a:lnTo>
                    <a:pt x="118148" y="497840"/>
                  </a:lnTo>
                  <a:lnTo>
                    <a:pt x="120586" y="495300"/>
                  </a:lnTo>
                  <a:lnTo>
                    <a:pt x="123012" y="492760"/>
                  </a:lnTo>
                  <a:lnTo>
                    <a:pt x="128739" y="488950"/>
                  </a:lnTo>
                  <a:lnTo>
                    <a:pt x="140195" y="485140"/>
                  </a:lnTo>
                  <a:lnTo>
                    <a:pt x="152527" y="483870"/>
                  </a:lnTo>
                  <a:lnTo>
                    <a:pt x="164439" y="481330"/>
                  </a:lnTo>
                  <a:lnTo>
                    <a:pt x="167817" y="478790"/>
                  </a:lnTo>
                  <a:lnTo>
                    <a:pt x="174586" y="473710"/>
                  </a:lnTo>
                  <a:lnTo>
                    <a:pt x="175374" y="473710"/>
                  </a:lnTo>
                  <a:lnTo>
                    <a:pt x="185686" y="477520"/>
                  </a:lnTo>
                  <a:lnTo>
                    <a:pt x="207822" y="482600"/>
                  </a:lnTo>
                  <a:lnTo>
                    <a:pt x="218897" y="483870"/>
                  </a:lnTo>
                  <a:lnTo>
                    <a:pt x="239229" y="491490"/>
                  </a:lnTo>
                  <a:lnTo>
                    <a:pt x="257886" y="501650"/>
                  </a:lnTo>
                  <a:lnTo>
                    <a:pt x="275742" y="514350"/>
                  </a:lnTo>
                  <a:lnTo>
                    <a:pt x="293687" y="525780"/>
                  </a:lnTo>
                  <a:lnTo>
                    <a:pt x="315607" y="534670"/>
                  </a:lnTo>
                  <a:lnTo>
                    <a:pt x="337705" y="535940"/>
                  </a:lnTo>
                  <a:lnTo>
                    <a:pt x="358559" y="529590"/>
                  </a:lnTo>
                  <a:lnTo>
                    <a:pt x="413283" y="473710"/>
                  </a:lnTo>
                  <a:lnTo>
                    <a:pt x="448932" y="431800"/>
                  </a:lnTo>
                  <a:lnTo>
                    <a:pt x="483768" y="389890"/>
                  </a:lnTo>
                  <a:lnTo>
                    <a:pt x="517829" y="346710"/>
                  </a:lnTo>
                  <a:lnTo>
                    <a:pt x="551141" y="302260"/>
                  </a:lnTo>
                  <a:lnTo>
                    <a:pt x="577456" y="259080"/>
                  </a:lnTo>
                  <a:lnTo>
                    <a:pt x="582269" y="241300"/>
                  </a:lnTo>
                  <a:lnTo>
                    <a:pt x="583323" y="233680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7675" y="937503"/>
              <a:ext cx="79982" cy="6681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94994" y="0"/>
            <a:ext cx="946785" cy="688340"/>
            <a:chOff x="1594994" y="0"/>
            <a:chExt cx="946785" cy="688340"/>
          </a:xfrm>
        </p:grpSpPr>
        <p:sp>
          <p:nvSpPr>
            <p:cNvPr id="8" name="object 8"/>
            <p:cNvSpPr/>
            <p:nvPr/>
          </p:nvSpPr>
          <p:spPr>
            <a:xfrm>
              <a:off x="1594994" y="0"/>
              <a:ext cx="946785" cy="688340"/>
            </a:xfrm>
            <a:custGeom>
              <a:avLst/>
              <a:gdLst/>
              <a:ahLst/>
              <a:cxnLst/>
              <a:rect l="l" t="t" r="r" b="b"/>
              <a:pathLst>
                <a:path w="946785" h="688340">
                  <a:moveTo>
                    <a:pt x="299294" y="688339"/>
                  </a:moveTo>
                  <a:lnTo>
                    <a:pt x="256651" y="670559"/>
                  </a:lnTo>
                  <a:lnTo>
                    <a:pt x="217235" y="617219"/>
                  </a:lnTo>
                  <a:lnTo>
                    <a:pt x="177807" y="556259"/>
                  </a:lnTo>
                  <a:lnTo>
                    <a:pt x="158096" y="524509"/>
                  </a:lnTo>
                  <a:lnTo>
                    <a:pt x="129864" y="481329"/>
                  </a:lnTo>
                  <a:lnTo>
                    <a:pt x="17957" y="303529"/>
                  </a:lnTo>
                  <a:lnTo>
                    <a:pt x="810" y="257809"/>
                  </a:lnTo>
                  <a:lnTo>
                    <a:pt x="0" y="224789"/>
                  </a:lnTo>
                  <a:lnTo>
                    <a:pt x="7567" y="199389"/>
                  </a:lnTo>
                  <a:lnTo>
                    <a:pt x="24458" y="177799"/>
                  </a:lnTo>
                  <a:lnTo>
                    <a:pt x="51621" y="157479"/>
                  </a:lnTo>
                  <a:lnTo>
                    <a:pt x="82674" y="139699"/>
                  </a:lnTo>
                  <a:lnTo>
                    <a:pt x="144878" y="102869"/>
                  </a:lnTo>
                  <a:lnTo>
                    <a:pt x="175931" y="85089"/>
                  </a:lnTo>
                  <a:lnTo>
                    <a:pt x="182359" y="81279"/>
                  </a:lnTo>
                  <a:lnTo>
                    <a:pt x="188347" y="77469"/>
                  </a:lnTo>
                  <a:lnTo>
                    <a:pt x="196197" y="72389"/>
                  </a:lnTo>
                  <a:lnTo>
                    <a:pt x="191124" y="63499"/>
                  </a:lnTo>
                  <a:lnTo>
                    <a:pt x="186186" y="53339"/>
                  </a:lnTo>
                  <a:lnTo>
                    <a:pt x="181747" y="45719"/>
                  </a:lnTo>
                  <a:lnTo>
                    <a:pt x="178166" y="36829"/>
                  </a:lnTo>
                  <a:lnTo>
                    <a:pt x="173161" y="11429"/>
                  </a:lnTo>
                  <a:lnTo>
                    <a:pt x="175195" y="0"/>
                  </a:lnTo>
                  <a:lnTo>
                    <a:pt x="186427" y="0"/>
                  </a:lnTo>
                  <a:lnTo>
                    <a:pt x="184767" y="7619"/>
                  </a:lnTo>
                  <a:lnTo>
                    <a:pt x="187518" y="26669"/>
                  </a:lnTo>
                  <a:lnTo>
                    <a:pt x="190542" y="35559"/>
                  </a:lnTo>
                  <a:lnTo>
                    <a:pt x="194349" y="45719"/>
                  </a:lnTo>
                  <a:lnTo>
                    <a:pt x="199453" y="54609"/>
                  </a:lnTo>
                  <a:lnTo>
                    <a:pt x="206370" y="63499"/>
                  </a:lnTo>
                  <a:lnTo>
                    <a:pt x="230503" y="63499"/>
                  </a:lnTo>
                  <a:lnTo>
                    <a:pt x="206892" y="78739"/>
                  </a:lnTo>
                  <a:lnTo>
                    <a:pt x="171302" y="100329"/>
                  </a:lnTo>
                  <a:lnTo>
                    <a:pt x="161613" y="105409"/>
                  </a:lnTo>
                  <a:lnTo>
                    <a:pt x="151909" y="111759"/>
                  </a:lnTo>
                  <a:lnTo>
                    <a:pt x="142200" y="116839"/>
                  </a:lnTo>
                  <a:lnTo>
                    <a:pt x="132491" y="123189"/>
                  </a:lnTo>
                  <a:lnTo>
                    <a:pt x="113092" y="134619"/>
                  </a:lnTo>
                  <a:lnTo>
                    <a:pt x="74396" y="156209"/>
                  </a:lnTo>
                  <a:lnTo>
                    <a:pt x="28899" y="189229"/>
                  </a:lnTo>
                  <a:lnTo>
                    <a:pt x="12543" y="245109"/>
                  </a:lnTo>
                  <a:lnTo>
                    <a:pt x="23060" y="278129"/>
                  </a:lnTo>
                  <a:lnTo>
                    <a:pt x="47817" y="321309"/>
                  </a:lnTo>
                  <a:lnTo>
                    <a:pt x="74390" y="363219"/>
                  </a:lnTo>
                  <a:lnTo>
                    <a:pt x="101368" y="406399"/>
                  </a:lnTo>
                  <a:lnTo>
                    <a:pt x="127340" y="448309"/>
                  </a:lnTo>
                  <a:lnTo>
                    <a:pt x="135795" y="459739"/>
                  </a:lnTo>
                  <a:lnTo>
                    <a:pt x="146166" y="464819"/>
                  </a:lnTo>
                  <a:lnTo>
                    <a:pt x="158163" y="467359"/>
                  </a:lnTo>
                  <a:lnTo>
                    <a:pt x="219917" y="467359"/>
                  </a:lnTo>
                  <a:lnTo>
                    <a:pt x="202389" y="476249"/>
                  </a:lnTo>
                  <a:lnTo>
                    <a:pt x="189835" y="481329"/>
                  </a:lnTo>
                  <a:lnTo>
                    <a:pt x="176830" y="483869"/>
                  </a:lnTo>
                  <a:lnTo>
                    <a:pt x="148735" y="486409"/>
                  </a:lnTo>
                  <a:lnTo>
                    <a:pt x="175266" y="527049"/>
                  </a:lnTo>
                  <a:lnTo>
                    <a:pt x="227836" y="608329"/>
                  </a:lnTo>
                  <a:lnTo>
                    <a:pt x="254721" y="647699"/>
                  </a:lnTo>
                  <a:lnTo>
                    <a:pt x="299178" y="675639"/>
                  </a:lnTo>
                  <a:lnTo>
                    <a:pt x="341477" y="675639"/>
                  </a:lnTo>
                  <a:lnTo>
                    <a:pt x="335102" y="678179"/>
                  </a:lnTo>
                  <a:lnTo>
                    <a:pt x="322157" y="684529"/>
                  </a:lnTo>
                  <a:lnTo>
                    <a:pt x="299294" y="688339"/>
                  </a:lnTo>
                  <a:close/>
                </a:path>
                <a:path w="946785" h="688340">
                  <a:moveTo>
                    <a:pt x="230503" y="63499"/>
                  </a:moveTo>
                  <a:lnTo>
                    <a:pt x="206370" y="63499"/>
                  </a:lnTo>
                  <a:lnTo>
                    <a:pt x="217774" y="57149"/>
                  </a:lnTo>
                  <a:lnTo>
                    <a:pt x="222830" y="54609"/>
                  </a:lnTo>
                  <a:lnTo>
                    <a:pt x="225134" y="53339"/>
                  </a:lnTo>
                  <a:lnTo>
                    <a:pt x="231611" y="48259"/>
                  </a:lnTo>
                  <a:lnTo>
                    <a:pt x="235916" y="43179"/>
                  </a:lnTo>
                  <a:lnTo>
                    <a:pt x="237114" y="35559"/>
                  </a:lnTo>
                  <a:lnTo>
                    <a:pt x="234270" y="25399"/>
                  </a:lnTo>
                  <a:lnTo>
                    <a:pt x="232370" y="13969"/>
                  </a:lnTo>
                  <a:lnTo>
                    <a:pt x="234224" y="3809"/>
                  </a:lnTo>
                  <a:lnTo>
                    <a:pt x="236827" y="0"/>
                  </a:lnTo>
                  <a:lnTo>
                    <a:pt x="252352" y="0"/>
                  </a:lnTo>
                  <a:lnTo>
                    <a:pt x="248481" y="2539"/>
                  </a:lnTo>
                  <a:lnTo>
                    <a:pt x="244658" y="12699"/>
                  </a:lnTo>
                  <a:lnTo>
                    <a:pt x="245931" y="22859"/>
                  </a:lnTo>
                  <a:lnTo>
                    <a:pt x="252178" y="34289"/>
                  </a:lnTo>
                  <a:lnTo>
                    <a:pt x="277812" y="34289"/>
                  </a:lnTo>
                  <a:lnTo>
                    <a:pt x="242309" y="55879"/>
                  </a:lnTo>
                  <a:lnTo>
                    <a:pt x="230503" y="63499"/>
                  </a:lnTo>
                  <a:close/>
                </a:path>
                <a:path w="946785" h="688340">
                  <a:moveTo>
                    <a:pt x="277812" y="34289"/>
                  </a:moveTo>
                  <a:lnTo>
                    <a:pt x="252178" y="34289"/>
                  </a:lnTo>
                  <a:lnTo>
                    <a:pt x="311145" y="0"/>
                  </a:lnTo>
                  <a:lnTo>
                    <a:pt x="336459" y="0"/>
                  </a:lnTo>
                  <a:lnTo>
                    <a:pt x="321643" y="7619"/>
                  </a:lnTo>
                  <a:lnTo>
                    <a:pt x="313663" y="12699"/>
                  </a:lnTo>
                  <a:lnTo>
                    <a:pt x="277812" y="34289"/>
                  </a:lnTo>
                  <a:close/>
                </a:path>
                <a:path w="946785" h="688340">
                  <a:moveTo>
                    <a:pt x="786668" y="140969"/>
                  </a:moveTo>
                  <a:lnTo>
                    <a:pt x="748604" y="140969"/>
                  </a:lnTo>
                  <a:lnTo>
                    <a:pt x="755909" y="137159"/>
                  </a:lnTo>
                  <a:lnTo>
                    <a:pt x="762977" y="133349"/>
                  </a:lnTo>
                  <a:lnTo>
                    <a:pt x="800946" y="106679"/>
                  </a:lnTo>
                  <a:lnTo>
                    <a:pt x="822488" y="74929"/>
                  </a:lnTo>
                  <a:lnTo>
                    <a:pt x="822726" y="62229"/>
                  </a:lnTo>
                  <a:lnTo>
                    <a:pt x="818034" y="49529"/>
                  </a:lnTo>
                  <a:lnTo>
                    <a:pt x="793754" y="6349"/>
                  </a:lnTo>
                  <a:lnTo>
                    <a:pt x="790107" y="0"/>
                  </a:lnTo>
                  <a:lnTo>
                    <a:pt x="808319" y="0"/>
                  </a:lnTo>
                  <a:lnTo>
                    <a:pt x="842207" y="63499"/>
                  </a:lnTo>
                  <a:lnTo>
                    <a:pt x="854003" y="86359"/>
                  </a:lnTo>
                  <a:lnTo>
                    <a:pt x="838308" y="86359"/>
                  </a:lnTo>
                  <a:lnTo>
                    <a:pt x="823107" y="110489"/>
                  </a:lnTo>
                  <a:lnTo>
                    <a:pt x="803289" y="129539"/>
                  </a:lnTo>
                  <a:lnTo>
                    <a:pt x="786668" y="140969"/>
                  </a:lnTo>
                  <a:close/>
                </a:path>
                <a:path w="946785" h="688340">
                  <a:moveTo>
                    <a:pt x="341477" y="675639"/>
                  </a:moveTo>
                  <a:lnTo>
                    <a:pt x="299178" y="675639"/>
                  </a:lnTo>
                  <a:lnTo>
                    <a:pt x="315873" y="671829"/>
                  </a:lnTo>
                  <a:lnTo>
                    <a:pt x="336036" y="661669"/>
                  </a:lnTo>
                  <a:lnTo>
                    <a:pt x="355583" y="651509"/>
                  </a:lnTo>
                  <a:lnTo>
                    <a:pt x="435902" y="603249"/>
                  </a:lnTo>
                  <a:lnTo>
                    <a:pt x="476008" y="577849"/>
                  </a:lnTo>
                  <a:lnTo>
                    <a:pt x="556487" y="529589"/>
                  </a:lnTo>
                  <a:lnTo>
                    <a:pt x="597010" y="506729"/>
                  </a:lnTo>
                  <a:lnTo>
                    <a:pt x="613914" y="496569"/>
                  </a:lnTo>
                  <a:lnTo>
                    <a:pt x="630883" y="487679"/>
                  </a:lnTo>
                  <a:lnTo>
                    <a:pt x="647918" y="477519"/>
                  </a:lnTo>
                  <a:lnTo>
                    <a:pt x="665018" y="468629"/>
                  </a:lnTo>
                  <a:lnTo>
                    <a:pt x="711268" y="441959"/>
                  </a:lnTo>
                  <a:lnTo>
                    <a:pt x="757671" y="416559"/>
                  </a:lnTo>
                  <a:lnTo>
                    <a:pt x="850238" y="363219"/>
                  </a:lnTo>
                  <a:lnTo>
                    <a:pt x="864793" y="355599"/>
                  </a:lnTo>
                  <a:lnTo>
                    <a:pt x="893781" y="337819"/>
                  </a:lnTo>
                  <a:lnTo>
                    <a:pt x="908193" y="330199"/>
                  </a:lnTo>
                  <a:lnTo>
                    <a:pt x="923089" y="318769"/>
                  </a:lnTo>
                  <a:lnTo>
                    <a:pt x="931507" y="304799"/>
                  </a:lnTo>
                  <a:lnTo>
                    <a:pt x="933561" y="289559"/>
                  </a:lnTo>
                  <a:lnTo>
                    <a:pt x="929364" y="270509"/>
                  </a:lnTo>
                  <a:lnTo>
                    <a:pt x="910702" y="227329"/>
                  </a:lnTo>
                  <a:lnTo>
                    <a:pt x="887554" y="181609"/>
                  </a:lnTo>
                  <a:lnTo>
                    <a:pt x="855040" y="119379"/>
                  </a:lnTo>
                  <a:lnTo>
                    <a:pt x="838308" y="86359"/>
                  </a:lnTo>
                  <a:lnTo>
                    <a:pt x="854003" y="86359"/>
                  </a:lnTo>
                  <a:lnTo>
                    <a:pt x="866455" y="110489"/>
                  </a:lnTo>
                  <a:lnTo>
                    <a:pt x="890491" y="156209"/>
                  </a:lnTo>
                  <a:lnTo>
                    <a:pt x="932352" y="240029"/>
                  </a:lnTo>
                  <a:lnTo>
                    <a:pt x="939931" y="259079"/>
                  </a:lnTo>
                  <a:lnTo>
                    <a:pt x="945318" y="278129"/>
                  </a:lnTo>
                  <a:lnTo>
                    <a:pt x="946499" y="297179"/>
                  </a:lnTo>
                  <a:lnTo>
                    <a:pt x="942634" y="312419"/>
                  </a:lnTo>
                  <a:lnTo>
                    <a:pt x="914518" y="344169"/>
                  </a:lnTo>
                  <a:lnTo>
                    <a:pt x="880810" y="365759"/>
                  </a:lnTo>
                  <a:lnTo>
                    <a:pt x="797824" y="408939"/>
                  </a:lnTo>
                  <a:lnTo>
                    <a:pt x="759197" y="430529"/>
                  </a:lnTo>
                  <a:lnTo>
                    <a:pt x="720768" y="453389"/>
                  </a:lnTo>
                  <a:lnTo>
                    <a:pt x="658699" y="488949"/>
                  </a:lnTo>
                  <a:lnTo>
                    <a:pt x="635550" y="502919"/>
                  </a:lnTo>
                  <a:lnTo>
                    <a:pt x="623949" y="509269"/>
                  </a:lnTo>
                  <a:lnTo>
                    <a:pt x="602554" y="520699"/>
                  </a:lnTo>
                  <a:lnTo>
                    <a:pt x="559699" y="546099"/>
                  </a:lnTo>
                  <a:lnTo>
                    <a:pt x="538287" y="557529"/>
                  </a:lnTo>
                  <a:lnTo>
                    <a:pt x="500871" y="580389"/>
                  </a:lnTo>
                  <a:lnTo>
                    <a:pt x="463639" y="601979"/>
                  </a:lnTo>
                  <a:lnTo>
                    <a:pt x="426682" y="624839"/>
                  </a:lnTo>
                  <a:lnTo>
                    <a:pt x="378561" y="656589"/>
                  </a:lnTo>
                  <a:lnTo>
                    <a:pt x="372646" y="659129"/>
                  </a:lnTo>
                  <a:lnTo>
                    <a:pt x="360374" y="666749"/>
                  </a:lnTo>
                  <a:lnTo>
                    <a:pt x="347851" y="673099"/>
                  </a:lnTo>
                  <a:lnTo>
                    <a:pt x="341477" y="675639"/>
                  </a:lnTo>
                  <a:close/>
                </a:path>
                <a:path w="946785" h="688340">
                  <a:moveTo>
                    <a:pt x="345864" y="396239"/>
                  </a:moveTo>
                  <a:lnTo>
                    <a:pt x="307797" y="396239"/>
                  </a:lnTo>
                  <a:lnTo>
                    <a:pt x="404587" y="347979"/>
                  </a:lnTo>
                  <a:lnTo>
                    <a:pt x="452174" y="321309"/>
                  </a:lnTo>
                  <a:lnTo>
                    <a:pt x="499222" y="295909"/>
                  </a:lnTo>
                  <a:lnTo>
                    <a:pt x="591693" y="240029"/>
                  </a:lnTo>
                  <a:lnTo>
                    <a:pt x="637120" y="209549"/>
                  </a:lnTo>
                  <a:lnTo>
                    <a:pt x="682010" y="180339"/>
                  </a:lnTo>
                  <a:lnTo>
                    <a:pt x="674108" y="162559"/>
                  </a:lnTo>
                  <a:lnTo>
                    <a:pt x="672493" y="152399"/>
                  </a:lnTo>
                  <a:lnTo>
                    <a:pt x="678083" y="143509"/>
                  </a:lnTo>
                  <a:lnTo>
                    <a:pt x="691795" y="134619"/>
                  </a:lnTo>
                  <a:lnTo>
                    <a:pt x="694179" y="133349"/>
                  </a:lnTo>
                  <a:lnTo>
                    <a:pt x="696438" y="130809"/>
                  </a:lnTo>
                  <a:lnTo>
                    <a:pt x="698543" y="130809"/>
                  </a:lnTo>
                  <a:lnTo>
                    <a:pt x="713799" y="123189"/>
                  </a:lnTo>
                  <a:lnTo>
                    <a:pt x="725438" y="121919"/>
                  </a:lnTo>
                  <a:lnTo>
                    <a:pt x="736145" y="126999"/>
                  </a:lnTo>
                  <a:lnTo>
                    <a:pt x="742941" y="134619"/>
                  </a:lnTo>
                  <a:lnTo>
                    <a:pt x="725357" y="134619"/>
                  </a:lnTo>
                  <a:lnTo>
                    <a:pt x="716664" y="137159"/>
                  </a:lnTo>
                  <a:lnTo>
                    <a:pt x="702909" y="143509"/>
                  </a:lnTo>
                  <a:lnTo>
                    <a:pt x="698103" y="146049"/>
                  </a:lnTo>
                  <a:lnTo>
                    <a:pt x="692504" y="149859"/>
                  </a:lnTo>
                  <a:lnTo>
                    <a:pt x="685963" y="153669"/>
                  </a:lnTo>
                  <a:lnTo>
                    <a:pt x="696259" y="171449"/>
                  </a:lnTo>
                  <a:lnTo>
                    <a:pt x="734021" y="171449"/>
                  </a:lnTo>
                  <a:lnTo>
                    <a:pt x="729373" y="173989"/>
                  </a:lnTo>
                  <a:lnTo>
                    <a:pt x="722747" y="177799"/>
                  </a:lnTo>
                  <a:lnTo>
                    <a:pt x="717257" y="180339"/>
                  </a:lnTo>
                  <a:lnTo>
                    <a:pt x="711998" y="184149"/>
                  </a:lnTo>
                  <a:lnTo>
                    <a:pt x="707265" y="189229"/>
                  </a:lnTo>
                  <a:lnTo>
                    <a:pt x="710552" y="196849"/>
                  </a:lnTo>
                  <a:lnTo>
                    <a:pt x="691895" y="196849"/>
                  </a:lnTo>
                  <a:lnTo>
                    <a:pt x="649121" y="220979"/>
                  </a:lnTo>
                  <a:lnTo>
                    <a:pt x="613308" y="242569"/>
                  </a:lnTo>
                  <a:lnTo>
                    <a:pt x="542605" y="288289"/>
                  </a:lnTo>
                  <a:lnTo>
                    <a:pt x="506792" y="309879"/>
                  </a:lnTo>
                  <a:lnTo>
                    <a:pt x="495890" y="314959"/>
                  </a:lnTo>
                  <a:lnTo>
                    <a:pt x="473791" y="327659"/>
                  </a:lnTo>
                  <a:lnTo>
                    <a:pt x="462576" y="332739"/>
                  </a:lnTo>
                  <a:lnTo>
                    <a:pt x="428547" y="350519"/>
                  </a:lnTo>
                  <a:lnTo>
                    <a:pt x="394971" y="369569"/>
                  </a:lnTo>
                  <a:lnTo>
                    <a:pt x="361540" y="387349"/>
                  </a:lnTo>
                  <a:lnTo>
                    <a:pt x="345864" y="396239"/>
                  </a:lnTo>
                  <a:close/>
                </a:path>
                <a:path w="946785" h="688340">
                  <a:moveTo>
                    <a:pt x="734021" y="171449"/>
                  </a:moveTo>
                  <a:lnTo>
                    <a:pt x="696259" y="171449"/>
                  </a:lnTo>
                  <a:lnTo>
                    <a:pt x="733316" y="149859"/>
                  </a:lnTo>
                  <a:lnTo>
                    <a:pt x="730428" y="138429"/>
                  </a:lnTo>
                  <a:lnTo>
                    <a:pt x="725357" y="134619"/>
                  </a:lnTo>
                  <a:lnTo>
                    <a:pt x="742941" y="134619"/>
                  </a:lnTo>
                  <a:lnTo>
                    <a:pt x="748604" y="140969"/>
                  </a:lnTo>
                  <a:lnTo>
                    <a:pt x="786668" y="140969"/>
                  </a:lnTo>
                  <a:lnTo>
                    <a:pt x="781128" y="144779"/>
                  </a:lnTo>
                  <a:lnTo>
                    <a:pt x="758900" y="158749"/>
                  </a:lnTo>
                  <a:lnTo>
                    <a:pt x="762940" y="167639"/>
                  </a:lnTo>
                  <a:lnTo>
                    <a:pt x="743201" y="167639"/>
                  </a:lnTo>
                  <a:lnTo>
                    <a:pt x="736344" y="170179"/>
                  </a:lnTo>
                  <a:lnTo>
                    <a:pt x="734021" y="171449"/>
                  </a:lnTo>
                  <a:close/>
                </a:path>
                <a:path w="946785" h="688340">
                  <a:moveTo>
                    <a:pt x="757023" y="219709"/>
                  </a:moveTo>
                  <a:lnTo>
                    <a:pt x="727903" y="219709"/>
                  </a:lnTo>
                  <a:lnTo>
                    <a:pt x="736492" y="217169"/>
                  </a:lnTo>
                  <a:lnTo>
                    <a:pt x="743277" y="213359"/>
                  </a:lnTo>
                  <a:lnTo>
                    <a:pt x="748311" y="210819"/>
                  </a:lnTo>
                  <a:lnTo>
                    <a:pt x="757587" y="203199"/>
                  </a:lnTo>
                  <a:lnTo>
                    <a:pt x="759568" y="194309"/>
                  </a:lnTo>
                  <a:lnTo>
                    <a:pt x="754643" y="182879"/>
                  </a:lnTo>
                  <a:lnTo>
                    <a:pt x="743201" y="167639"/>
                  </a:lnTo>
                  <a:lnTo>
                    <a:pt x="762940" y="167639"/>
                  </a:lnTo>
                  <a:lnTo>
                    <a:pt x="765825" y="173989"/>
                  </a:lnTo>
                  <a:lnTo>
                    <a:pt x="772119" y="187959"/>
                  </a:lnTo>
                  <a:lnTo>
                    <a:pt x="772046" y="203199"/>
                  </a:lnTo>
                  <a:lnTo>
                    <a:pt x="759868" y="217169"/>
                  </a:lnTo>
                  <a:lnTo>
                    <a:pt x="757023" y="219709"/>
                  </a:lnTo>
                  <a:close/>
                </a:path>
                <a:path w="946785" h="688340">
                  <a:moveTo>
                    <a:pt x="733931" y="232409"/>
                  </a:moveTo>
                  <a:lnTo>
                    <a:pt x="727158" y="231139"/>
                  </a:lnTo>
                  <a:lnTo>
                    <a:pt x="715624" y="227329"/>
                  </a:lnTo>
                  <a:lnTo>
                    <a:pt x="708163" y="217169"/>
                  </a:lnTo>
                  <a:lnTo>
                    <a:pt x="701384" y="205739"/>
                  </a:lnTo>
                  <a:lnTo>
                    <a:pt x="691895" y="196849"/>
                  </a:lnTo>
                  <a:lnTo>
                    <a:pt x="710552" y="196849"/>
                  </a:lnTo>
                  <a:lnTo>
                    <a:pt x="711099" y="198119"/>
                  </a:lnTo>
                  <a:lnTo>
                    <a:pt x="715872" y="205739"/>
                  </a:lnTo>
                  <a:lnTo>
                    <a:pt x="721500" y="213359"/>
                  </a:lnTo>
                  <a:lnTo>
                    <a:pt x="727903" y="219709"/>
                  </a:lnTo>
                  <a:lnTo>
                    <a:pt x="757023" y="219709"/>
                  </a:lnTo>
                  <a:lnTo>
                    <a:pt x="755600" y="220979"/>
                  </a:lnTo>
                  <a:lnTo>
                    <a:pt x="751082" y="223519"/>
                  </a:lnTo>
                  <a:lnTo>
                    <a:pt x="740332" y="229869"/>
                  </a:lnTo>
                  <a:lnTo>
                    <a:pt x="733931" y="232409"/>
                  </a:lnTo>
                  <a:close/>
                </a:path>
                <a:path w="946785" h="688340">
                  <a:moveTo>
                    <a:pt x="219917" y="467359"/>
                  </a:moveTo>
                  <a:lnTo>
                    <a:pt x="158163" y="467359"/>
                  </a:lnTo>
                  <a:lnTo>
                    <a:pt x="171498" y="466089"/>
                  </a:lnTo>
                  <a:lnTo>
                    <a:pt x="184374" y="462279"/>
                  </a:lnTo>
                  <a:lnTo>
                    <a:pt x="196758" y="458469"/>
                  </a:lnTo>
                  <a:lnTo>
                    <a:pt x="208694" y="453389"/>
                  </a:lnTo>
                  <a:lnTo>
                    <a:pt x="227139" y="443229"/>
                  </a:lnTo>
                  <a:lnTo>
                    <a:pt x="233836" y="438149"/>
                  </a:lnTo>
                  <a:lnTo>
                    <a:pt x="240381" y="434339"/>
                  </a:lnTo>
                  <a:lnTo>
                    <a:pt x="235222" y="416559"/>
                  </a:lnTo>
                  <a:lnTo>
                    <a:pt x="235196" y="405129"/>
                  </a:lnTo>
                  <a:lnTo>
                    <a:pt x="241458" y="394969"/>
                  </a:lnTo>
                  <a:lnTo>
                    <a:pt x="255163" y="386079"/>
                  </a:lnTo>
                  <a:lnTo>
                    <a:pt x="257268" y="384809"/>
                  </a:lnTo>
                  <a:lnTo>
                    <a:pt x="259531" y="383539"/>
                  </a:lnTo>
                  <a:lnTo>
                    <a:pt x="276618" y="374649"/>
                  </a:lnTo>
                  <a:lnTo>
                    <a:pt x="286349" y="374649"/>
                  </a:lnTo>
                  <a:lnTo>
                    <a:pt x="295350" y="380999"/>
                  </a:lnTo>
                  <a:lnTo>
                    <a:pt x="299499" y="386079"/>
                  </a:lnTo>
                  <a:lnTo>
                    <a:pt x="282131" y="386079"/>
                  </a:lnTo>
                  <a:lnTo>
                    <a:pt x="270157" y="392429"/>
                  </a:lnTo>
                  <a:lnTo>
                    <a:pt x="265635" y="394969"/>
                  </a:lnTo>
                  <a:lnTo>
                    <a:pt x="252508" y="403859"/>
                  </a:lnTo>
                  <a:lnTo>
                    <a:pt x="247365" y="410209"/>
                  </a:lnTo>
                  <a:lnTo>
                    <a:pt x="248709" y="416559"/>
                  </a:lnTo>
                  <a:lnTo>
                    <a:pt x="255040" y="426719"/>
                  </a:lnTo>
                  <a:lnTo>
                    <a:pt x="294457" y="426719"/>
                  </a:lnTo>
                  <a:lnTo>
                    <a:pt x="264925" y="443229"/>
                  </a:lnTo>
                  <a:lnTo>
                    <a:pt x="269693" y="452119"/>
                  </a:lnTo>
                  <a:lnTo>
                    <a:pt x="249966" y="452119"/>
                  </a:lnTo>
                  <a:lnTo>
                    <a:pt x="219917" y="467359"/>
                  </a:lnTo>
                  <a:close/>
                </a:path>
                <a:path w="946785" h="688340">
                  <a:moveTo>
                    <a:pt x="294457" y="426719"/>
                  </a:moveTo>
                  <a:lnTo>
                    <a:pt x="255040" y="426719"/>
                  </a:lnTo>
                  <a:lnTo>
                    <a:pt x="292837" y="403859"/>
                  </a:lnTo>
                  <a:lnTo>
                    <a:pt x="282131" y="386079"/>
                  </a:lnTo>
                  <a:lnTo>
                    <a:pt x="299499" y="386079"/>
                  </a:lnTo>
                  <a:lnTo>
                    <a:pt x="307797" y="396239"/>
                  </a:lnTo>
                  <a:lnTo>
                    <a:pt x="345864" y="396239"/>
                  </a:lnTo>
                  <a:lnTo>
                    <a:pt x="327948" y="406399"/>
                  </a:lnTo>
                  <a:lnTo>
                    <a:pt x="326408" y="406399"/>
                  </a:lnTo>
                  <a:lnTo>
                    <a:pt x="325725" y="407669"/>
                  </a:lnTo>
                  <a:lnTo>
                    <a:pt x="320362" y="411479"/>
                  </a:lnTo>
                  <a:lnTo>
                    <a:pt x="317839" y="416559"/>
                  </a:lnTo>
                  <a:lnTo>
                    <a:pt x="318025" y="421639"/>
                  </a:lnTo>
                  <a:lnTo>
                    <a:pt x="318579" y="422909"/>
                  </a:lnTo>
                  <a:lnTo>
                    <a:pt x="301272" y="422909"/>
                  </a:lnTo>
                  <a:lnTo>
                    <a:pt x="294457" y="426719"/>
                  </a:lnTo>
                  <a:close/>
                </a:path>
                <a:path w="946785" h="688340">
                  <a:moveTo>
                    <a:pt x="315778" y="473709"/>
                  </a:moveTo>
                  <a:lnTo>
                    <a:pt x="290315" y="473709"/>
                  </a:lnTo>
                  <a:lnTo>
                    <a:pt x="299479" y="471169"/>
                  </a:lnTo>
                  <a:lnTo>
                    <a:pt x="303649" y="467359"/>
                  </a:lnTo>
                  <a:lnTo>
                    <a:pt x="308131" y="463549"/>
                  </a:lnTo>
                  <a:lnTo>
                    <a:pt x="312979" y="459739"/>
                  </a:lnTo>
                  <a:lnTo>
                    <a:pt x="318245" y="453389"/>
                  </a:lnTo>
                  <a:lnTo>
                    <a:pt x="315331" y="445769"/>
                  </a:lnTo>
                  <a:lnTo>
                    <a:pt x="312316" y="436879"/>
                  </a:lnTo>
                  <a:lnTo>
                    <a:pt x="308022" y="429259"/>
                  </a:lnTo>
                  <a:lnTo>
                    <a:pt x="301272" y="422909"/>
                  </a:lnTo>
                  <a:lnTo>
                    <a:pt x="318579" y="422909"/>
                  </a:lnTo>
                  <a:lnTo>
                    <a:pt x="320792" y="427989"/>
                  </a:lnTo>
                  <a:lnTo>
                    <a:pt x="326129" y="438149"/>
                  </a:lnTo>
                  <a:lnTo>
                    <a:pt x="331194" y="449579"/>
                  </a:lnTo>
                  <a:lnTo>
                    <a:pt x="331501" y="458469"/>
                  </a:lnTo>
                  <a:lnTo>
                    <a:pt x="326535" y="466089"/>
                  </a:lnTo>
                  <a:lnTo>
                    <a:pt x="315778" y="473709"/>
                  </a:lnTo>
                  <a:close/>
                </a:path>
                <a:path w="946785" h="688340">
                  <a:moveTo>
                    <a:pt x="293063" y="485139"/>
                  </a:moveTo>
                  <a:lnTo>
                    <a:pt x="284371" y="485139"/>
                  </a:lnTo>
                  <a:lnTo>
                    <a:pt x="276239" y="482599"/>
                  </a:lnTo>
                  <a:lnTo>
                    <a:pt x="268742" y="476249"/>
                  </a:lnTo>
                  <a:lnTo>
                    <a:pt x="264074" y="469899"/>
                  </a:lnTo>
                  <a:lnTo>
                    <a:pt x="254856" y="458469"/>
                  </a:lnTo>
                  <a:lnTo>
                    <a:pt x="249966" y="452119"/>
                  </a:lnTo>
                  <a:lnTo>
                    <a:pt x="269693" y="452119"/>
                  </a:lnTo>
                  <a:lnTo>
                    <a:pt x="273780" y="459739"/>
                  </a:lnTo>
                  <a:lnTo>
                    <a:pt x="281996" y="469899"/>
                  </a:lnTo>
                  <a:lnTo>
                    <a:pt x="290315" y="473709"/>
                  </a:lnTo>
                  <a:lnTo>
                    <a:pt x="315778" y="473709"/>
                  </a:lnTo>
                  <a:lnTo>
                    <a:pt x="302240" y="481329"/>
                  </a:lnTo>
                  <a:lnTo>
                    <a:pt x="293063" y="48513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636" y="43133"/>
              <a:ext cx="212889" cy="1895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6344" y="295858"/>
              <a:ext cx="37465" cy="86995"/>
            </a:xfrm>
            <a:custGeom>
              <a:avLst/>
              <a:gdLst/>
              <a:ahLst/>
              <a:cxnLst/>
              <a:rect l="l" t="t" r="r" b="b"/>
              <a:pathLst>
                <a:path w="37464" h="86995">
                  <a:moveTo>
                    <a:pt x="20027" y="26466"/>
                  </a:moveTo>
                  <a:lnTo>
                    <a:pt x="18503" y="17259"/>
                  </a:lnTo>
                  <a:lnTo>
                    <a:pt x="14655" y="10198"/>
                  </a:lnTo>
                  <a:lnTo>
                    <a:pt x="8496" y="4648"/>
                  </a:lnTo>
                  <a:lnTo>
                    <a:pt x="0" y="0"/>
                  </a:lnTo>
                  <a:lnTo>
                    <a:pt x="1701" y="9766"/>
                  </a:lnTo>
                  <a:lnTo>
                    <a:pt x="5003" y="17551"/>
                  </a:lnTo>
                  <a:lnTo>
                    <a:pt x="10820" y="23164"/>
                  </a:lnTo>
                  <a:lnTo>
                    <a:pt x="20027" y="26466"/>
                  </a:lnTo>
                  <a:close/>
                </a:path>
                <a:path w="37464" h="86995">
                  <a:moveTo>
                    <a:pt x="37198" y="79273"/>
                  </a:moveTo>
                  <a:lnTo>
                    <a:pt x="36449" y="73037"/>
                  </a:lnTo>
                  <a:lnTo>
                    <a:pt x="32753" y="66636"/>
                  </a:lnTo>
                  <a:lnTo>
                    <a:pt x="27838" y="64693"/>
                  </a:lnTo>
                  <a:lnTo>
                    <a:pt x="26771" y="52984"/>
                  </a:lnTo>
                  <a:lnTo>
                    <a:pt x="8483" y="61379"/>
                  </a:lnTo>
                  <a:lnTo>
                    <a:pt x="11010" y="68453"/>
                  </a:lnTo>
                  <a:lnTo>
                    <a:pt x="17716" y="80060"/>
                  </a:lnTo>
                  <a:lnTo>
                    <a:pt x="23253" y="86372"/>
                  </a:lnTo>
                  <a:lnTo>
                    <a:pt x="32219" y="82143"/>
                  </a:lnTo>
                  <a:lnTo>
                    <a:pt x="37198" y="79273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9320" y="0"/>
            <a:ext cx="663289" cy="65531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528161" y="197003"/>
            <a:ext cx="415925" cy="343535"/>
            <a:chOff x="8528161" y="197003"/>
            <a:chExt cx="415925" cy="34353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2045" y="231107"/>
              <a:ext cx="217091" cy="2092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528161" y="197003"/>
              <a:ext cx="415925" cy="343535"/>
            </a:xfrm>
            <a:custGeom>
              <a:avLst/>
              <a:gdLst/>
              <a:ahLst/>
              <a:cxnLst/>
              <a:rect l="l" t="t" r="r" b="b"/>
              <a:pathLst>
                <a:path w="415925" h="343534">
                  <a:moveTo>
                    <a:pt x="335636" y="342645"/>
                  </a:moveTo>
                  <a:lnTo>
                    <a:pt x="333561" y="342645"/>
                  </a:lnTo>
                  <a:lnTo>
                    <a:pt x="319792" y="341871"/>
                  </a:lnTo>
                  <a:lnTo>
                    <a:pt x="282973" y="329763"/>
                  </a:lnTo>
                  <a:lnTo>
                    <a:pt x="241477" y="305556"/>
                  </a:lnTo>
                  <a:lnTo>
                    <a:pt x="200552" y="280781"/>
                  </a:lnTo>
                  <a:lnTo>
                    <a:pt x="160442" y="255031"/>
                  </a:lnTo>
                  <a:lnTo>
                    <a:pt x="121393" y="227893"/>
                  </a:lnTo>
                  <a:lnTo>
                    <a:pt x="83650" y="198959"/>
                  </a:lnTo>
                  <a:lnTo>
                    <a:pt x="47456" y="167818"/>
                  </a:lnTo>
                  <a:lnTo>
                    <a:pt x="16274" y="134004"/>
                  </a:lnTo>
                  <a:lnTo>
                    <a:pt x="293" y="96031"/>
                  </a:lnTo>
                  <a:lnTo>
                    <a:pt x="0" y="70430"/>
                  </a:lnTo>
                  <a:lnTo>
                    <a:pt x="7253" y="45930"/>
                  </a:lnTo>
                  <a:lnTo>
                    <a:pt x="33821" y="14007"/>
                  </a:lnTo>
                  <a:lnTo>
                    <a:pt x="77017" y="0"/>
                  </a:lnTo>
                  <a:lnTo>
                    <a:pt x="86511" y="599"/>
                  </a:lnTo>
                  <a:lnTo>
                    <a:pt x="131577" y="18794"/>
                  </a:lnTo>
                  <a:lnTo>
                    <a:pt x="74433" y="18794"/>
                  </a:lnTo>
                  <a:lnTo>
                    <a:pt x="67816" y="20517"/>
                  </a:lnTo>
                  <a:lnTo>
                    <a:pt x="61198" y="23571"/>
                  </a:lnTo>
                  <a:lnTo>
                    <a:pt x="35405" y="43038"/>
                  </a:lnTo>
                  <a:lnTo>
                    <a:pt x="21946" y="69686"/>
                  </a:lnTo>
                  <a:lnTo>
                    <a:pt x="21730" y="100018"/>
                  </a:lnTo>
                  <a:lnTo>
                    <a:pt x="35669" y="130542"/>
                  </a:lnTo>
                  <a:lnTo>
                    <a:pt x="60207" y="158958"/>
                  </a:lnTo>
                  <a:lnTo>
                    <a:pt x="87692" y="184253"/>
                  </a:lnTo>
                  <a:lnTo>
                    <a:pt x="117388" y="206980"/>
                  </a:lnTo>
                  <a:lnTo>
                    <a:pt x="148554" y="227686"/>
                  </a:lnTo>
                  <a:lnTo>
                    <a:pt x="177425" y="227686"/>
                  </a:lnTo>
                  <a:lnTo>
                    <a:pt x="164255" y="238493"/>
                  </a:lnTo>
                  <a:lnTo>
                    <a:pt x="172918" y="244923"/>
                  </a:lnTo>
                  <a:lnTo>
                    <a:pt x="181409" y="250993"/>
                  </a:lnTo>
                  <a:lnTo>
                    <a:pt x="189908" y="256696"/>
                  </a:lnTo>
                  <a:lnTo>
                    <a:pt x="198594" y="262025"/>
                  </a:lnTo>
                  <a:lnTo>
                    <a:pt x="226511" y="280109"/>
                  </a:lnTo>
                  <a:lnTo>
                    <a:pt x="284562" y="312946"/>
                  </a:lnTo>
                  <a:lnTo>
                    <a:pt x="323302" y="325652"/>
                  </a:lnTo>
                  <a:lnTo>
                    <a:pt x="330116" y="326513"/>
                  </a:lnTo>
                  <a:lnTo>
                    <a:pt x="387562" y="326513"/>
                  </a:lnTo>
                  <a:lnTo>
                    <a:pt x="383767" y="330272"/>
                  </a:lnTo>
                  <a:lnTo>
                    <a:pt x="367196" y="339590"/>
                  </a:lnTo>
                  <a:lnTo>
                    <a:pt x="350608" y="342488"/>
                  </a:lnTo>
                  <a:lnTo>
                    <a:pt x="339904" y="342488"/>
                  </a:lnTo>
                  <a:lnTo>
                    <a:pt x="337751" y="342606"/>
                  </a:lnTo>
                  <a:lnTo>
                    <a:pt x="335636" y="342645"/>
                  </a:lnTo>
                  <a:close/>
                </a:path>
                <a:path w="415925" h="343534">
                  <a:moveTo>
                    <a:pt x="216277" y="187434"/>
                  </a:moveTo>
                  <a:lnTo>
                    <a:pt x="188766" y="187434"/>
                  </a:lnTo>
                  <a:lnTo>
                    <a:pt x="203005" y="173486"/>
                  </a:lnTo>
                  <a:lnTo>
                    <a:pt x="215024" y="158249"/>
                  </a:lnTo>
                  <a:lnTo>
                    <a:pt x="225200" y="141904"/>
                  </a:lnTo>
                  <a:lnTo>
                    <a:pt x="233912" y="124630"/>
                  </a:lnTo>
                  <a:lnTo>
                    <a:pt x="238806" y="115820"/>
                  </a:lnTo>
                  <a:lnTo>
                    <a:pt x="238806" y="109947"/>
                  </a:lnTo>
                  <a:lnTo>
                    <a:pt x="229996" y="104034"/>
                  </a:lnTo>
                  <a:lnTo>
                    <a:pt x="197727" y="82762"/>
                  </a:lnTo>
                  <a:lnTo>
                    <a:pt x="165459" y="61952"/>
                  </a:lnTo>
                  <a:lnTo>
                    <a:pt x="132823" y="42068"/>
                  </a:lnTo>
                  <a:lnTo>
                    <a:pt x="99453" y="23571"/>
                  </a:lnTo>
                  <a:lnTo>
                    <a:pt x="87198" y="18794"/>
                  </a:lnTo>
                  <a:lnTo>
                    <a:pt x="131577" y="18794"/>
                  </a:lnTo>
                  <a:lnTo>
                    <a:pt x="197353" y="57274"/>
                  </a:lnTo>
                  <a:lnTo>
                    <a:pt x="236499" y="83628"/>
                  </a:lnTo>
                  <a:lnTo>
                    <a:pt x="274461" y="111597"/>
                  </a:lnTo>
                  <a:lnTo>
                    <a:pt x="285862" y="120714"/>
                  </a:lnTo>
                  <a:lnTo>
                    <a:pt x="252549" y="120714"/>
                  </a:lnTo>
                  <a:lnTo>
                    <a:pt x="244267" y="143332"/>
                  </a:lnTo>
                  <a:lnTo>
                    <a:pt x="233309" y="163286"/>
                  </a:lnTo>
                  <a:lnTo>
                    <a:pt x="220685" y="181580"/>
                  </a:lnTo>
                  <a:lnTo>
                    <a:pt x="216277" y="187434"/>
                  </a:lnTo>
                  <a:close/>
                </a:path>
                <a:path w="415925" h="343534">
                  <a:moveTo>
                    <a:pt x="177425" y="227686"/>
                  </a:moveTo>
                  <a:lnTo>
                    <a:pt x="148554" y="227686"/>
                  </a:lnTo>
                  <a:lnTo>
                    <a:pt x="156100" y="222754"/>
                  </a:lnTo>
                  <a:lnTo>
                    <a:pt x="162644" y="216894"/>
                  </a:lnTo>
                  <a:lnTo>
                    <a:pt x="168271" y="210292"/>
                  </a:lnTo>
                  <a:lnTo>
                    <a:pt x="173065" y="203136"/>
                  </a:lnTo>
                  <a:lnTo>
                    <a:pt x="169149" y="196284"/>
                  </a:lnTo>
                  <a:lnTo>
                    <a:pt x="161279" y="193347"/>
                  </a:lnTo>
                  <a:lnTo>
                    <a:pt x="134429" y="175354"/>
                  </a:lnTo>
                  <a:lnTo>
                    <a:pt x="94694" y="145393"/>
                  </a:lnTo>
                  <a:lnTo>
                    <a:pt x="65119" y="113857"/>
                  </a:lnTo>
                  <a:lnTo>
                    <a:pt x="63494" y="104561"/>
                  </a:lnTo>
                  <a:lnTo>
                    <a:pt x="66093" y="93228"/>
                  </a:lnTo>
                  <a:lnTo>
                    <a:pt x="92435" y="123546"/>
                  </a:lnTo>
                  <a:lnTo>
                    <a:pt x="123010" y="147335"/>
                  </a:lnTo>
                  <a:lnTo>
                    <a:pt x="155794" y="167621"/>
                  </a:lnTo>
                  <a:lnTo>
                    <a:pt x="188766" y="187434"/>
                  </a:lnTo>
                  <a:lnTo>
                    <a:pt x="216277" y="187434"/>
                  </a:lnTo>
                  <a:lnTo>
                    <a:pt x="207404" y="199220"/>
                  </a:lnTo>
                  <a:lnTo>
                    <a:pt x="225926" y="213942"/>
                  </a:lnTo>
                  <a:lnTo>
                    <a:pt x="192681" y="213942"/>
                  </a:lnTo>
                  <a:lnTo>
                    <a:pt x="186037" y="220267"/>
                  </a:lnTo>
                  <a:lnTo>
                    <a:pt x="179202" y="226218"/>
                  </a:lnTo>
                  <a:lnTo>
                    <a:pt x="177425" y="227686"/>
                  </a:lnTo>
                  <a:close/>
                </a:path>
                <a:path w="415925" h="343534">
                  <a:moveTo>
                    <a:pt x="387562" y="326513"/>
                  </a:moveTo>
                  <a:lnTo>
                    <a:pt x="336733" y="326513"/>
                  </a:lnTo>
                  <a:lnTo>
                    <a:pt x="352930" y="324669"/>
                  </a:lnTo>
                  <a:lnTo>
                    <a:pt x="367675" y="319250"/>
                  </a:lnTo>
                  <a:lnTo>
                    <a:pt x="380496" y="310424"/>
                  </a:lnTo>
                  <a:lnTo>
                    <a:pt x="390923" y="298361"/>
                  </a:lnTo>
                  <a:lnTo>
                    <a:pt x="397919" y="283518"/>
                  </a:lnTo>
                  <a:lnTo>
                    <a:pt x="399028" y="268779"/>
                  </a:lnTo>
                  <a:lnTo>
                    <a:pt x="395350" y="254598"/>
                  </a:lnTo>
                  <a:lnTo>
                    <a:pt x="387987" y="241429"/>
                  </a:lnTo>
                  <a:lnTo>
                    <a:pt x="358823" y="206979"/>
                  </a:lnTo>
                  <a:lnTo>
                    <a:pt x="325421" y="177034"/>
                  </a:lnTo>
                  <a:lnTo>
                    <a:pt x="252549" y="120714"/>
                  </a:lnTo>
                  <a:lnTo>
                    <a:pt x="285862" y="120714"/>
                  </a:lnTo>
                  <a:lnTo>
                    <a:pt x="347180" y="171964"/>
                  </a:lnTo>
                  <a:lnTo>
                    <a:pt x="382113" y="204154"/>
                  </a:lnTo>
                  <a:lnTo>
                    <a:pt x="409858" y="244806"/>
                  </a:lnTo>
                  <a:lnTo>
                    <a:pt x="415904" y="280109"/>
                  </a:lnTo>
                  <a:lnTo>
                    <a:pt x="415835" y="280781"/>
                  </a:lnTo>
                  <a:lnTo>
                    <a:pt x="409561" y="299339"/>
                  </a:lnTo>
                  <a:lnTo>
                    <a:pt x="397769" y="316403"/>
                  </a:lnTo>
                  <a:lnTo>
                    <a:pt x="387562" y="326513"/>
                  </a:lnTo>
                  <a:close/>
                </a:path>
                <a:path w="415925" h="343534">
                  <a:moveTo>
                    <a:pt x="335009" y="286575"/>
                  </a:moveTo>
                  <a:lnTo>
                    <a:pt x="297441" y="273844"/>
                  </a:lnTo>
                  <a:lnTo>
                    <a:pt x="261995" y="256147"/>
                  </a:lnTo>
                  <a:lnTo>
                    <a:pt x="227474" y="235505"/>
                  </a:lnTo>
                  <a:lnTo>
                    <a:pt x="192681" y="213942"/>
                  </a:lnTo>
                  <a:lnTo>
                    <a:pt x="225926" y="213942"/>
                  </a:lnTo>
                  <a:lnTo>
                    <a:pt x="238112" y="223628"/>
                  </a:lnTo>
                  <a:lnTo>
                    <a:pt x="270472" y="245100"/>
                  </a:lnTo>
                  <a:lnTo>
                    <a:pt x="303200" y="265470"/>
                  </a:lnTo>
                  <a:lnTo>
                    <a:pt x="335009" y="286575"/>
                  </a:lnTo>
                  <a:close/>
                </a:path>
                <a:path w="415925" h="343534">
                  <a:moveTo>
                    <a:pt x="347696" y="342997"/>
                  </a:moveTo>
                  <a:lnTo>
                    <a:pt x="345190" y="342997"/>
                  </a:lnTo>
                  <a:lnTo>
                    <a:pt x="342566" y="342841"/>
                  </a:lnTo>
                  <a:lnTo>
                    <a:pt x="339904" y="342488"/>
                  </a:lnTo>
                  <a:lnTo>
                    <a:pt x="350608" y="342488"/>
                  </a:lnTo>
                  <a:lnTo>
                    <a:pt x="347696" y="342997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577" y="3522686"/>
            <a:ext cx="237181" cy="23579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602218" y="2488818"/>
            <a:ext cx="400685" cy="396875"/>
          </a:xfrm>
          <a:custGeom>
            <a:avLst/>
            <a:gdLst/>
            <a:ahLst/>
            <a:cxnLst/>
            <a:rect l="l" t="t" r="r" b="b"/>
            <a:pathLst>
              <a:path w="400684" h="396875">
                <a:moveTo>
                  <a:pt x="400075" y="188937"/>
                </a:moveTo>
                <a:lnTo>
                  <a:pt x="387565" y="160261"/>
                </a:lnTo>
                <a:lnTo>
                  <a:pt x="381152" y="145770"/>
                </a:lnTo>
                <a:lnTo>
                  <a:pt x="387565" y="160261"/>
                </a:lnTo>
                <a:lnTo>
                  <a:pt x="388023" y="154889"/>
                </a:lnTo>
                <a:lnTo>
                  <a:pt x="388023" y="149517"/>
                </a:lnTo>
                <a:lnTo>
                  <a:pt x="386664" y="143687"/>
                </a:lnTo>
                <a:lnTo>
                  <a:pt x="382231" y="129895"/>
                </a:lnTo>
                <a:lnTo>
                  <a:pt x="376402" y="118554"/>
                </a:lnTo>
                <a:lnTo>
                  <a:pt x="369316" y="109499"/>
                </a:lnTo>
                <a:lnTo>
                  <a:pt x="368046" y="108419"/>
                </a:lnTo>
                <a:lnTo>
                  <a:pt x="368046" y="116814"/>
                </a:lnTo>
                <a:lnTo>
                  <a:pt x="363270" y="106997"/>
                </a:lnTo>
                <a:lnTo>
                  <a:pt x="368020" y="116751"/>
                </a:lnTo>
                <a:lnTo>
                  <a:pt x="368046" y="108419"/>
                </a:lnTo>
                <a:lnTo>
                  <a:pt x="361099" y="102514"/>
                </a:lnTo>
                <a:lnTo>
                  <a:pt x="359346" y="98437"/>
                </a:lnTo>
                <a:lnTo>
                  <a:pt x="357530" y="94424"/>
                </a:lnTo>
                <a:lnTo>
                  <a:pt x="353771" y="87693"/>
                </a:lnTo>
                <a:lnTo>
                  <a:pt x="350659" y="86182"/>
                </a:lnTo>
                <a:lnTo>
                  <a:pt x="346240" y="86182"/>
                </a:lnTo>
                <a:lnTo>
                  <a:pt x="344830" y="86537"/>
                </a:lnTo>
                <a:lnTo>
                  <a:pt x="340512" y="89052"/>
                </a:lnTo>
                <a:lnTo>
                  <a:pt x="338378" y="90474"/>
                </a:lnTo>
                <a:lnTo>
                  <a:pt x="338378" y="150672"/>
                </a:lnTo>
                <a:lnTo>
                  <a:pt x="334022" y="160299"/>
                </a:lnTo>
                <a:lnTo>
                  <a:pt x="322961" y="168554"/>
                </a:lnTo>
                <a:lnTo>
                  <a:pt x="312280" y="173723"/>
                </a:lnTo>
                <a:lnTo>
                  <a:pt x="269151" y="187540"/>
                </a:lnTo>
                <a:lnTo>
                  <a:pt x="261962" y="190944"/>
                </a:lnTo>
                <a:lnTo>
                  <a:pt x="261962" y="262953"/>
                </a:lnTo>
                <a:lnTo>
                  <a:pt x="256286" y="244487"/>
                </a:lnTo>
                <a:lnTo>
                  <a:pt x="254927" y="241820"/>
                </a:lnTo>
                <a:lnTo>
                  <a:pt x="255384" y="241376"/>
                </a:lnTo>
                <a:lnTo>
                  <a:pt x="255828" y="241376"/>
                </a:lnTo>
                <a:lnTo>
                  <a:pt x="255955" y="242531"/>
                </a:lnTo>
                <a:lnTo>
                  <a:pt x="256286" y="243179"/>
                </a:lnTo>
                <a:lnTo>
                  <a:pt x="256311" y="244563"/>
                </a:lnTo>
                <a:lnTo>
                  <a:pt x="261962" y="262953"/>
                </a:lnTo>
                <a:lnTo>
                  <a:pt x="261962" y="190944"/>
                </a:lnTo>
                <a:lnTo>
                  <a:pt x="254050" y="194678"/>
                </a:lnTo>
                <a:lnTo>
                  <a:pt x="254050" y="233057"/>
                </a:lnTo>
                <a:lnTo>
                  <a:pt x="254025" y="232879"/>
                </a:lnTo>
                <a:lnTo>
                  <a:pt x="254025" y="230085"/>
                </a:lnTo>
                <a:lnTo>
                  <a:pt x="254050" y="233057"/>
                </a:lnTo>
                <a:lnTo>
                  <a:pt x="254050" y="194678"/>
                </a:lnTo>
                <a:lnTo>
                  <a:pt x="254000" y="228104"/>
                </a:lnTo>
                <a:lnTo>
                  <a:pt x="253428" y="222986"/>
                </a:lnTo>
                <a:lnTo>
                  <a:pt x="254000" y="228104"/>
                </a:lnTo>
                <a:lnTo>
                  <a:pt x="254000" y="194691"/>
                </a:lnTo>
                <a:lnTo>
                  <a:pt x="248132" y="197459"/>
                </a:lnTo>
                <a:lnTo>
                  <a:pt x="232079" y="211797"/>
                </a:lnTo>
                <a:lnTo>
                  <a:pt x="230568" y="211340"/>
                </a:lnTo>
                <a:lnTo>
                  <a:pt x="229069" y="211086"/>
                </a:lnTo>
                <a:lnTo>
                  <a:pt x="227507" y="211086"/>
                </a:lnTo>
                <a:lnTo>
                  <a:pt x="221399" y="212356"/>
                </a:lnTo>
                <a:lnTo>
                  <a:pt x="216420" y="215963"/>
                </a:lnTo>
                <a:lnTo>
                  <a:pt x="213537" y="221551"/>
                </a:lnTo>
                <a:lnTo>
                  <a:pt x="213702" y="228815"/>
                </a:lnTo>
                <a:lnTo>
                  <a:pt x="221881" y="261988"/>
                </a:lnTo>
                <a:lnTo>
                  <a:pt x="232702" y="295135"/>
                </a:lnTo>
                <a:lnTo>
                  <a:pt x="245795" y="327609"/>
                </a:lnTo>
                <a:lnTo>
                  <a:pt x="260756" y="358736"/>
                </a:lnTo>
                <a:lnTo>
                  <a:pt x="247230" y="364401"/>
                </a:lnTo>
                <a:lnTo>
                  <a:pt x="233527" y="369341"/>
                </a:lnTo>
                <a:lnTo>
                  <a:pt x="219671" y="373697"/>
                </a:lnTo>
                <a:lnTo>
                  <a:pt x="205663" y="377571"/>
                </a:lnTo>
                <a:lnTo>
                  <a:pt x="201231" y="361784"/>
                </a:lnTo>
                <a:lnTo>
                  <a:pt x="197091" y="345986"/>
                </a:lnTo>
                <a:lnTo>
                  <a:pt x="192887" y="330238"/>
                </a:lnTo>
                <a:lnTo>
                  <a:pt x="188188" y="314401"/>
                </a:lnTo>
                <a:lnTo>
                  <a:pt x="182067" y="298704"/>
                </a:lnTo>
                <a:lnTo>
                  <a:pt x="175006" y="283210"/>
                </a:lnTo>
                <a:lnTo>
                  <a:pt x="168059" y="267703"/>
                </a:lnTo>
                <a:lnTo>
                  <a:pt x="165950" y="261962"/>
                </a:lnTo>
                <a:lnTo>
                  <a:pt x="162166" y="251663"/>
                </a:lnTo>
                <a:lnTo>
                  <a:pt x="161721" y="249453"/>
                </a:lnTo>
                <a:lnTo>
                  <a:pt x="159956" y="247650"/>
                </a:lnTo>
                <a:lnTo>
                  <a:pt x="158153" y="246748"/>
                </a:lnTo>
                <a:lnTo>
                  <a:pt x="157149" y="244386"/>
                </a:lnTo>
                <a:lnTo>
                  <a:pt x="155092" y="242531"/>
                </a:lnTo>
                <a:lnTo>
                  <a:pt x="151320" y="242531"/>
                </a:lnTo>
                <a:lnTo>
                  <a:pt x="150317" y="242722"/>
                </a:lnTo>
                <a:lnTo>
                  <a:pt x="127584" y="252272"/>
                </a:lnTo>
                <a:lnTo>
                  <a:pt x="85686" y="272656"/>
                </a:lnTo>
                <a:lnTo>
                  <a:pt x="64084" y="281254"/>
                </a:lnTo>
                <a:lnTo>
                  <a:pt x="59817" y="282600"/>
                </a:lnTo>
                <a:lnTo>
                  <a:pt x="56095" y="283210"/>
                </a:lnTo>
                <a:lnTo>
                  <a:pt x="52832" y="283210"/>
                </a:lnTo>
                <a:lnTo>
                  <a:pt x="41808" y="279869"/>
                </a:lnTo>
                <a:lnTo>
                  <a:pt x="35344" y="271157"/>
                </a:lnTo>
                <a:lnTo>
                  <a:pt x="32372" y="259016"/>
                </a:lnTo>
                <a:lnTo>
                  <a:pt x="31788" y="245389"/>
                </a:lnTo>
                <a:lnTo>
                  <a:pt x="30200" y="233057"/>
                </a:lnTo>
                <a:lnTo>
                  <a:pt x="26428" y="221322"/>
                </a:lnTo>
                <a:lnTo>
                  <a:pt x="21983" y="209753"/>
                </a:lnTo>
                <a:lnTo>
                  <a:pt x="18376" y="197929"/>
                </a:lnTo>
                <a:lnTo>
                  <a:pt x="75882" y="182016"/>
                </a:lnTo>
                <a:lnTo>
                  <a:pt x="104127" y="172961"/>
                </a:lnTo>
                <a:lnTo>
                  <a:pt x="131737" y="162077"/>
                </a:lnTo>
                <a:lnTo>
                  <a:pt x="132791" y="162420"/>
                </a:lnTo>
                <a:lnTo>
                  <a:pt x="133896" y="162623"/>
                </a:lnTo>
                <a:lnTo>
                  <a:pt x="139217" y="162623"/>
                </a:lnTo>
                <a:lnTo>
                  <a:pt x="139954" y="162077"/>
                </a:lnTo>
                <a:lnTo>
                  <a:pt x="142938" y="159816"/>
                </a:lnTo>
                <a:lnTo>
                  <a:pt x="142938" y="154432"/>
                </a:lnTo>
                <a:lnTo>
                  <a:pt x="140017" y="133210"/>
                </a:lnTo>
                <a:lnTo>
                  <a:pt x="134747" y="112801"/>
                </a:lnTo>
                <a:lnTo>
                  <a:pt x="128295" y="92722"/>
                </a:lnTo>
                <a:lnTo>
                  <a:pt x="121843" y="72478"/>
                </a:lnTo>
                <a:lnTo>
                  <a:pt x="120713" y="48336"/>
                </a:lnTo>
                <a:lnTo>
                  <a:pt x="132181" y="34378"/>
                </a:lnTo>
                <a:lnTo>
                  <a:pt x="151358" y="26466"/>
                </a:lnTo>
                <a:lnTo>
                  <a:pt x="173367" y="20497"/>
                </a:lnTo>
                <a:lnTo>
                  <a:pt x="177736" y="19189"/>
                </a:lnTo>
                <a:lnTo>
                  <a:pt x="181356" y="18529"/>
                </a:lnTo>
                <a:lnTo>
                  <a:pt x="192201" y="18529"/>
                </a:lnTo>
                <a:lnTo>
                  <a:pt x="196875" y="22809"/>
                </a:lnTo>
                <a:lnTo>
                  <a:pt x="202946" y="33045"/>
                </a:lnTo>
                <a:lnTo>
                  <a:pt x="205663" y="37515"/>
                </a:lnTo>
                <a:lnTo>
                  <a:pt x="207416" y="42443"/>
                </a:lnTo>
                <a:lnTo>
                  <a:pt x="209219" y="47815"/>
                </a:lnTo>
                <a:lnTo>
                  <a:pt x="206971" y="45148"/>
                </a:lnTo>
                <a:lnTo>
                  <a:pt x="203403" y="42887"/>
                </a:lnTo>
                <a:lnTo>
                  <a:pt x="195364" y="41084"/>
                </a:lnTo>
                <a:lnTo>
                  <a:pt x="185127" y="38976"/>
                </a:lnTo>
                <a:lnTo>
                  <a:pt x="183464" y="38823"/>
                </a:lnTo>
                <a:lnTo>
                  <a:pt x="181813" y="38823"/>
                </a:lnTo>
                <a:lnTo>
                  <a:pt x="169329" y="42024"/>
                </a:lnTo>
                <a:lnTo>
                  <a:pt x="159994" y="50393"/>
                </a:lnTo>
                <a:lnTo>
                  <a:pt x="155994" y="62052"/>
                </a:lnTo>
                <a:lnTo>
                  <a:pt x="159512" y="75133"/>
                </a:lnTo>
                <a:lnTo>
                  <a:pt x="170395" y="93078"/>
                </a:lnTo>
                <a:lnTo>
                  <a:pt x="180162" y="111442"/>
                </a:lnTo>
                <a:lnTo>
                  <a:pt x="188658" y="130467"/>
                </a:lnTo>
                <a:lnTo>
                  <a:pt x="195770" y="150418"/>
                </a:lnTo>
                <a:lnTo>
                  <a:pt x="199199" y="157340"/>
                </a:lnTo>
                <a:lnTo>
                  <a:pt x="204597" y="163118"/>
                </a:lnTo>
                <a:lnTo>
                  <a:pt x="211378" y="167081"/>
                </a:lnTo>
                <a:lnTo>
                  <a:pt x="218973" y="168554"/>
                </a:lnTo>
                <a:lnTo>
                  <a:pt x="221081" y="168554"/>
                </a:lnTo>
                <a:lnTo>
                  <a:pt x="223240" y="168198"/>
                </a:lnTo>
                <a:lnTo>
                  <a:pt x="225348" y="167449"/>
                </a:lnTo>
                <a:lnTo>
                  <a:pt x="242277" y="160985"/>
                </a:lnTo>
                <a:lnTo>
                  <a:pt x="258953" y="154101"/>
                </a:lnTo>
                <a:lnTo>
                  <a:pt x="275615" y="147408"/>
                </a:lnTo>
                <a:lnTo>
                  <a:pt x="296049" y="140271"/>
                </a:lnTo>
                <a:lnTo>
                  <a:pt x="298831" y="139319"/>
                </a:lnTo>
                <a:lnTo>
                  <a:pt x="305409" y="137909"/>
                </a:lnTo>
                <a:lnTo>
                  <a:pt x="317754" y="137909"/>
                </a:lnTo>
                <a:lnTo>
                  <a:pt x="323430" y="138963"/>
                </a:lnTo>
                <a:lnTo>
                  <a:pt x="328853" y="141478"/>
                </a:lnTo>
                <a:lnTo>
                  <a:pt x="338378" y="150672"/>
                </a:lnTo>
                <a:lnTo>
                  <a:pt x="338378" y="90474"/>
                </a:lnTo>
                <a:lnTo>
                  <a:pt x="337794" y="90855"/>
                </a:lnTo>
                <a:lnTo>
                  <a:pt x="334683" y="92163"/>
                </a:lnTo>
                <a:lnTo>
                  <a:pt x="330517" y="91554"/>
                </a:lnTo>
                <a:lnTo>
                  <a:pt x="326199" y="91313"/>
                </a:lnTo>
                <a:lnTo>
                  <a:pt x="322122" y="91313"/>
                </a:lnTo>
                <a:lnTo>
                  <a:pt x="322122" y="118059"/>
                </a:lnTo>
                <a:lnTo>
                  <a:pt x="298513" y="127939"/>
                </a:lnTo>
                <a:lnTo>
                  <a:pt x="316433" y="120434"/>
                </a:lnTo>
                <a:lnTo>
                  <a:pt x="322122" y="118059"/>
                </a:lnTo>
                <a:lnTo>
                  <a:pt x="322122" y="91313"/>
                </a:lnTo>
                <a:lnTo>
                  <a:pt x="321830" y="91313"/>
                </a:lnTo>
                <a:lnTo>
                  <a:pt x="302247" y="92862"/>
                </a:lnTo>
                <a:lnTo>
                  <a:pt x="282105" y="96951"/>
                </a:lnTo>
                <a:lnTo>
                  <a:pt x="262064" y="102692"/>
                </a:lnTo>
                <a:lnTo>
                  <a:pt x="242824" y="109181"/>
                </a:lnTo>
                <a:lnTo>
                  <a:pt x="237388" y="89636"/>
                </a:lnTo>
                <a:lnTo>
                  <a:pt x="232867" y="69672"/>
                </a:lnTo>
                <a:lnTo>
                  <a:pt x="227838" y="49860"/>
                </a:lnTo>
                <a:lnTo>
                  <a:pt x="220878" y="30784"/>
                </a:lnTo>
                <a:lnTo>
                  <a:pt x="220878" y="84124"/>
                </a:lnTo>
                <a:lnTo>
                  <a:pt x="218617" y="79654"/>
                </a:lnTo>
                <a:lnTo>
                  <a:pt x="216408" y="74688"/>
                </a:lnTo>
                <a:lnTo>
                  <a:pt x="213702" y="70218"/>
                </a:lnTo>
                <a:lnTo>
                  <a:pt x="214604" y="65747"/>
                </a:lnTo>
                <a:lnTo>
                  <a:pt x="214604" y="63931"/>
                </a:lnTo>
                <a:lnTo>
                  <a:pt x="215506" y="66192"/>
                </a:lnTo>
                <a:lnTo>
                  <a:pt x="216408" y="68859"/>
                </a:lnTo>
                <a:lnTo>
                  <a:pt x="217309" y="71120"/>
                </a:lnTo>
                <a:lnTo>
                  <a:pt x="218617" y="75590"/>
                </a:lnTo>
                <a:lnTo>
                  <a:pt x="219976" y="80060"/>
                </a:lnTo>
                <a:lnTo>
                  <a:pt x="220878" y="84124"/>
                </a:lnTo>
                <a:lnTo>
                  <a:pt x="220878" y="30784"/>
                </a:lnTo>
                <a:lnTo>
                  <a:pt x="214249" y="18529"/>
                </a:lnTo>
                <a:lnTo>
                  <a:pt x="213715" y="17551"/>
                </a:lnTo>
                <a:lnTo>
                  <a:pt x="206197" y="7899"/>
                </a:lnTo>
                <a:lnTo>
                  <a:pt x="197637" y="2006"/>
                </a:lnTo>
                <a:lnTo>
                  <a:pt x="187325" y="0"/>
                </a:lnTo>
                <a:lnTo>
                  <a:pt x="182054" y="0"/>
                </a:lnTo>
                <a:lnTo>
                  <a:pt x="176034" y="1257"/>
                </a:lnTo>
                <a:lnTo>
                  <a:pt x="168897" y="3924"/>
                </a:lnTo>
                <a:lnTo>
                  <a:pt x="132118" y="14058"/>
                </a:lnTo>
                <a:lnTo>
                  <a:pt x="115049" y="22872"/>
                </a:lnTo>
                <a:lnTo>
                  <a:pt x="104419" y="37973"/>
                </a:lnTo>
                <a:lnTo>
                  <a:pt x="101955" y="64884"/>
                </a:lnTo>
                <a:lnTo>
                  <a:pt x="108305" y="92163"/>
                </a:lnTo>
                <a:lnTo>
                  <a:pt x="117881" y="119697"/>
                </a:lnTo>
                <a:lnTo>
                  <a:pt x="125006" y="146850"/>
                </a:lnTo>
                <a:lnTo>
                  <a:pt x="66090" y="167398"/>
                </a:lnTo>
                <a:lnTo>
                  <a:pt x="6731" y="183108"/>
                </a:lnTo>
                <a:lnTo>
                  <a:pt x="3111" y="184023"/>
                </a:lnTo>
                <a:lnTo>
                  <a:pt x="0" y="187629"/>
                </a:lnTo>
                <a:lnTo>
                  <a:pt x="9842" y="225704"/>
                </a:lnTo>
                <a:lnTo>
                  <a:pt x="12814" y="235115"/>
                </a:lnTo>
                <a:lnTo>
                  <a:pt x="14122" y="244386"/>
                </a:lnTo>
                <a:lnTo>
                  <a:pt x="14249" y="246748"/>
                </a:lnTo>
                <a:lnTo>
                  <a:pt x="14566" y="254101"/>
                </a:lnTo>
                <a:lnTo>
                  <a:pt x="14770" y="263766"/>
                </a:lnTo>
                <a:lnTo>
                  <a:pt x="16522" y="274929"/>
                </a:lnTo>
                <a:lnTo>
                  <a:pt x="46456" y="300939"/>
                </a:lnTo>
                <a:lnTo>
                  <a:pt x="50622" y="300939"/>
                </a:lnTo>
                <a:lnTo>
                  <a:pt x="75692" y="296646"/>
                </a:lnTo>
                <a:lnTo>
                  <a:pt x="100444" y="286232"/>
                </a:lnTo>
                <a:lnTo>
                  <a:pt x="106159" y="283210"/>
                </a:lnTo>
                <a:lnTo>
                  <a:pt x="124599" y="273431"/>
                </a:lnTo>
                <a:lnTo>
                  <a:pt x="147853" y="261962"/>
                </a:lnTo>
                <a:lnTo>
                  <a:pt x="153530" y="276225"/>
                </a:lnTo>
                <a:lnTo>
                  <a:pt x="159905" y="290258"/>
                </a:lnTo>
                <a:lnTo>
                  <a:pt x="166192" y="304380"/>
                </a:lnTo>
                <a:lnTo>
                  <a:pt x="171615" y="318871"/>
                </a:lnTo>
                <a:lnTo>
                  <a:pt x="176631" y="336740"/>
                </a:lnTo>
                <a:lnTo>
                  <a:pt x="181279" y="354672"/>
                </a:lnTo>
                <a:lnTo>
                  <a:pt x="186029" y="372503"/>
                </a:lnTo>
                <a:lnTo>
                  <a:pt x="191300" y="390131"/>
                </a:lnTo>
                <a:lnTo>
                  <a:pt x="192849" y="394004"/>
                </a:lnTo>
                <a:lnTo>
                  <a:pt x="196113" y="396557"/>
                </a:lnTo>
                <a:lnTo>
                  <a:pt x="200787" y="396557"/>
                </a:lnTo>
                <a:lnTo>
                  <a:pt x="252044" y="379895"/>
                </a:lnTo>
                <a:lnTo>
                  <a:pt x="258013" y="377571"/>
                </a:lnTo>
                <a:lnTo>
                  <a:pt x="268389" y="373557"/>
                </a:lnTo>
                <a:lnTo>
                  <a:pt x="273316" y="371754"/>
                </a:lnTo>
                <a:lnTo>
                  <a:pt x="278688" y="369493"/>
                </a:lnTo>
                <a:lnTo>
                  <a:pt x="283603" y="367728"/>
                </a:lnTo>
                <a:lnTo>
                  <a:pt x="290372" y="365036"/>
                </a:lnTo>
                <a:lnTo>
                  <a:pt x="297141" y="361048"/>
                </a:lnTo>
                <a:lnTo>
                  <a:pt x="302742" y="355803"/>
                </a:lnTo>
                <a:lnTo>
                  <a:pt x="306006" y="349351"/>
                </a:lnTo>
                <a:lnTo>
                  <a:pt x="305600" y="320700"/>
                </a:lnTo>
                <a:lnTo>
                  <a:pt x="295427" y="292900"/>
                </a:lnTo>
                <a:lnTo>
                  <a:pt x="282130" y="265430"/>
                </a:lnTo>
                <a:lnTo>
                  <a:pt x="277698" y="252857"/>
                </a:lnTo>
                <a:lnTo>
                  <a:pt x="277698" y="298704"/>
                </a:lnTo>
                <a:lnTo>
                  <a:pt x="269494" y="280911"/>
                </a:lnTo>
                <a:lnTo>
                  <a:pt x="277660" y="298615"/>
                </a:lnTo>
                <a:lnTo>
                  <a:pt x="277698" y="252857"/>
                </a:lnTo>
                <a:lnTo>
                  <a:pt x="272402" y="237807"/>
                </a:lnTo>
                <a:lnTo>
                  <a:pt x="284670" y="233057"/>
                </a:lnTo>
                <a:lnTo>
                  <a:pt x="312801" y="221691"/>
                </a:lnTo>
                <a:lnTo>
                  <a:pt x="321678" y="218071"/>
                </a:lnTo>
                <a:lnTo>
                  <a:pt x="342861" y="210388"/>
                </a:lnTo>
                <a:lnTo>
                  <a:pt x="349897" y="207772"/>
                </a:lnTo>
                <a:lnTo>
                  <a:pt x="360413" y="204520"/>
                </a:lnTo>
                <a:lnTo>
                  <a:pt x="371081" y="201549"/>
                </a:lnTo>
                <a:lnTo>
                  <a:pt x="381927" y="199009"/>
                </a:lnTo>
                <a:lnTo>
                  <a:pt x="392938" y="197027"/>
                </a:lnTo>
                <a:lnTo>
                  <a:pt x="398767" y="195668"/>
                </a:lnTo>
                <a:lnTo>
                  <a:pt x="400075" y="188937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4098086"/>
            <a:ext cx="488315" cy="322580"/>
            <a:chOff x="0" y="4098086"/>
            <a:chExt cx="488315" cy="32258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142151"/>
              <a:ext cx="395893" cy="1419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4098086"/>
              <a:ext cx="488315" cy="322580"/>
            </a:xfrm>
            <a:custGeom>
              <a:avLst/>
              <a:gdLst/>
              <a:ahLst/>
              <a:cxnLst/>
              <a:rect l="l" t="t" r="r" b="b"/>
              <a:pathLst>
                <a:path w="488315" h="322579">
                  <a:moveTo>
                    <a:pt x="487743" y="41490"/>
                  </a:moveTo>
                  <a:lnTo>
                    <a:pt x="487362" y="35814"/>
                  </a:lnTo>
                  <a:lnTo>
                    <a:pt x="484441" y="28892"/>
                  </a:lnTo>
                  <a:lnTo>
                    <a:pt x="478777" y="21513"/>
                  </a:lnTo>
                  <a:lnTo>
                    <a:pt x="478282" y="20726"/>
                  </a:lnTo>
                  <a:lnTo>
                    <a:pt x="477532" y="20193"/>
                  </a:lnTo>
                  <a:lnTo>
                    <a:pt x="476986" y="19367"/>
                  </a:lnTo>
                  <a:lnTo>
                    <a:pt x="473938" y="17233"/>
                  </a:lnTo>
                  <a:lnTo>
                    <a:pt x="461200" y="8293"/>
                  </a:lnTo>
                  <a:lnTo>
                    <a:pt x="443064" y="2082"/>
                  </a:lnTo>
                  <a:lnTo>
                    <a:pt x="423176" y="0"/>
                  </a:lnTo>
                  <a:lnTo>
                    <a:pt x="417969" y="330"/>
                  </a:lnTo>
                  <a:lnTo>
                    <a:pt x="417969" y="66332"/>
                  </a:lnTo>
                  <a:lnTo>
                    <a:pt x="394944" y="70548"/>
                  </a:lnTo>
                  <a:lnTo>
                    <a:pt x="406438" y="68389"/>
                  </a:lnTo>
                  <a:lnTo>
                    <a:pt x="417969" y="66332"/>
                  </a:lnTo>
                  <a:lnTo>
                    <a:pt x="417969" y="330"/>
                  </a:lnTo>
                  <a:lnTo>
                    <a:pt x="406082" y="1066"/>
                  </a:lnTo>
                  <a:lnTo>
                    <a:pt x="406082" y="19850"/>
                  </a:lnTo>
                  <a:lnTo>
                    <a:pt x="399973" y="20891"/>
                  </a:lnTo>
                  <a:lnTo>
                    <a:pt x="400875" y="20726"/>
                  </a:lnTo>
                  <a:lnTo>
                    <a:pt x="406082" y="19850"/>
                  </a:lnTo>
                  <a:lnTo>
                    <a:pt x="406082" y="1066"/>
                  </a:lnTo>
                  <a:lnTo>
                    <a:pt x="402069" y="1308"/>
                  </a:lnTo>
                  <a:lnTo>
                    <a:pt x="389801" y="4051"/>
                  </a:lnTo>
                  <a:lnTo>
                    <a:pt x="389801" y="22682"/>
                  </a:lnTo>
                  <a:lnTo>
                    <a:pt x="388924" y="25514"/>
                  </a:lnTo>
                  <a:lnTo>
                    <a:pt x="387845" y="27825"/>
                  </a:lnTo>
                  <a:lnTo>
                    <a:pt x="386803" y="30111"/>
                  </a:lnTo>
                  <a:lnTo>
                    <a:pt x="384708" y="36283"/>
                  </a:lnTo>
                  <a:lnTo>
                    <a:pt x="383247" y="42583"/>
                  </a:lnTo>
                  <a:lnTo>
                    <a:pt x="381495" y="48755"/>
                  </a:lnTo>
                  <a:lnTo>
                    <a:pt x="342417" y="74422"/>
                  </a:lnTo>
                  <a:lnTo>
                    <a:pt x="329438" y="78917"/>
                  </a:lnTo>
                  <a:lnTo>
                    <a:pt x="329438" y="86017"/>
                  </a:lnTo>
                  <a:lnTo>
                    <a:pt x="254736" y="102933"/>
                  </a:lnTo>
                  <a:lnTo>
                    <a:pt x="276860" y="97840"/>
                  </a:lnTo>
                  <a:lnTo>
                    <a:pt x="303580" y="91706"/>
                  </a:lnTo>
                  <a:lnTo>
                    <a:pt x="329438" y="86017"/>
                  </a:lnTo>
                  <a:lnTo>
                    <a:pt x="329438" y="78917"/>
                  </a:lnTo>
                  <a:lnTo>
                    <a:pt x="309372" y="85204"/>
                  </a:lnTo>
                  <a:lnTo>
                    <a:pt x="287566" y="90208"/>
                  </a:lnTo>
                  <a:lnTo>
                    <a:pt x="265595" y="94869"/>
                  </a:lnTo>
                  <a:lnTo>
                    <a:pt x="244068" y="100368"/>
                  </a:lnTo>
                  <a:lnTo>
                    <a:pt x="230162" y="104978"/>
                  </a:lnTo>
                  <a:lnTo>
                    <a:pt x="216293" y="109651"/>
                  </a:lnTo>
                  <a:lnTo>
                    <a:pt x="202336" y="114185"/>
                  </a:lnTo>
                  <a:lnTo>
                    <a:pt x="188607" y="118198"/>
                  </a:lnTo>
                  <a:lnTo>
                    <a:pt x="182930" y="119443"/>
                  </a:lnTo>
                  <a:lnTo>
                    <a:pt x="177685" y="120535"/>
                  </a:lnTo>
                  <a:lnTo>
                    <a:pt x="172110" y="121373"/>
                  </a:lnTo>
                  <a:lnTo>
                    <a:pt x="158203" y="124625"/>
                  </a:lnTo>
                  <a:lnTo>
                    <a:pt x="157619" y="124663"/>
                  </a:lnTo>
                  <a:lnTo>
                    <a:pt x="156832" y="124980"/>
                  </a:lnTo>
                  <a:lnTo>
                    <a:pt x="156248" y="125006"/>
                  </a:lnTo>
                  <a:lnTo>
                    <a:pt x="132143" y="131470"/>
                  </a:lnTo>
                  <a:lnTo>
                    <a:pt x="108483" y="138493"/>
                  </a:lnTo>
                  <a:lnTo>
                    <a:pt x="84683" y="145097"/>
                  </a:lnTo>
                  <a:lnTo>
                    <a:pt x="60185" y="150329"/>
                  </a:lnTo>
                  <a:lnTo>
                    <a:pt x="59817" y="150063"/>
                  </a:lnTo>
                  <a:lnTo>
                    <a:pt x="59270" y="149250"/>
                  </a:lnTo>
                  <a:lnTo>
                    <a:pt x="59321" y="148399"/>
                  </a:lnTo>
                  <a:lnTo>
                    <a:pt x="59105" y="147599"/>
                  </a:lnTo>
                  <a:lnTo>
                    <a:pt x="59029" y="147307"/>
                  </a:lnTo>
                  <a:lnTo>
                    <a:pt x="58889" y="145910"/>
                  </a:lnTo>
                  <a:lnTo>
                    <a:pt x="58394" y="144233"/>
                  </a:lnTo>
                  <a:lnTo>
                    <a:pt x="56705" y="142659"/>
                  </a:lnTo>
                  <a:lnTo>
                    <a:pt x="54927" y="140525"/>
                  </a:lnTo>
                  <a:lnTo>
                    <a:pt x="53797" y="139725"/>
                  </a:lnTo>
                  <a:lnTo>
                    <a:pt x="52882" y="138645"/>
                  </a:lnTo>
                  <a:lnTo>
                    <a:pt x="52260" y="136448"/>
                  </a:lnTo>
                  <a:lnTo>
                    <a:pt x="50800" y="134543"/>
                  </a:lnTo>
                  <a:lnTo>
                    <a:pt x="46812" y="131737"/>
                  </a:lnTo>
                  <a:lnTo>
                    <a:pt x="45580" y="131737"/>
                  </a:lnTo>
                  <a:lnTo>
                    <a:pt x="41376" y="127457"/>
                  </a:lnTo>
                  <a:lnTo>
                    <a:pt x="37363" y="122923"/>
                  </a:lnTo>
                  <a:lnTo>
                    <a:pt x="33743" y="118618"/>
                  </a:lnTo>
                  <a:lnTo>
                    <a:pt x="56057" y="111239"/>
                  </a:lnTo>
                  <a:lnTo>
                    <a:pt x="75006" y="107619"/>
                  </a:lnTo>
                  <a:lnTo>
                    <a:pt x="80098" y="106641"/>
                  </a:lnTo>
                  <a:lnTo>
                    <a:pt x="90919" y="105181"/>
                  </a:lnTo>
                  <a:lnTo>
                    <a:pt x="104813" y="103314"/>
                  </a:lnTo>
                  <a:lnTo>
                    <a:pt x="129095" y="99771"/>
                  </a:lnTo>
                  <a:lnTo>
                    <a:pt x="152336" y="95859"/>
                  </a:lnTo>
                  <a:lnTo>
                    <a:pt x="175742" y="92265"/>
                  </a:lnTo>
                  <a:lnTo>
                    <a:pt x="198983" y="88303"/>
                  </a:lnTo>
                  <a:lnTo>
                    <a:pt x="244652" y="76314"/>
                  </a:lnTo>
                  <a:lnTo>
                    <a:pt x="308813" y="50685"/>
                  </a:lnTo>
                  <a:lnTo>
                    <a:pt x="327037" y="43053"/>
                  </a:lnTo>
                  <a:lnTo>
                    <a:pt x="357708" y="31661"/>
                  </a:lnTo>
                  <a:lnTo>
                    <a:pt x="389801" y="22682"/>
                  </a:lnTo>
                  <a:lnTo>
                    <a:pt x="389801" y="4051"/>
                  </a:lnTo>
                  <a:lnTo>
                    <a:pt x="367372" y="9055"/>
                  </a:lnTo>
                  <a:lnTo>
                    <a:pt x="334213" y="20713"/>
                  </a:lnTo>
                  <a:lnTo>
                    <a:pt x="305333" y="33020"/>
                  </a:lnTo>
                  <a:lnTo>
                    <a:pt x="283654" y="42633"/>
                  </a:lnTo>
                  <a:lnTo>
                    <a:pt x="276872" y="45212"/>
                  </a:lnTo>
                  <a:lnTo>
                    <a:pt x="235115" y="60477"/>
                  </a:lnTo>
                  <a:lnTo>
                    <a:pt x="177228" y="75996"/>
                  </a:lnTo>
                  <a:lnTo>
                    <a:pt x="129908" y="83680"/>
                  </a:lnTo>
                  <a:lnTo>
                    <a:pt x="95745" y="87807"/>
                  </a:lnTo>
                  <a:lnTo>
                    <a:pt x="78663" y="90284"/>
                  </a:lnTo>
                  <a:lnTo>
                    <a:pt x="65455" y="92544"/>
                  </a:lnTo>
                  <a:lnTo>
                    <a:pt x="52666" y="95440"/>
                  </a:lnTo>
                  <a:lnTo>
                    <a:pt x="40347" y="98971"/>
                  </a:lnTo>
                  <a:lnTo>
                    <a:pt x="28524" y="103200"/>
                  </a:lnTo>
                  <a:lnTo>
                    <a:pt x="26416" y="103898"/>
                  </a:lnTo>
                  <a:lnTo>
                    <a:pt x="24866" y="104508"/>
                  </a:lnTo>
                  <a:lnTo>
                    <a:pt x="22707" y="105181"/>
                  </a:lnTo>
                  <a:lnTo>
                    <a:pt x="21793" y="104101"/>
                  </a:lnTo>
                  <a:lnTo>
                    <a:pt x="20713" y="102463"/>
                  </a:lnTo>
                  <a:lnTo>
                    <a:pt x="19837" y="101409"/>
                  </a:lnTo>
                  <a:lnTo>
                    <a:pt x="1828" y="75539"/>
                  </a:lnTo>
                  <a:lnTo>
                    <a:pt x="0" y="72707"/>
                  </a:lnTo>
                  <a:lnTo>
                    <a:pt x="0" y="109029"/>
                  </a:lnTo>
                  <a:lnTo>
                    <a:pt x="8255" y="107619"/>
                  </a:lnTo>
                  <a:lnTo>
                    <a:pt x="13119" y="114287"/>
                  </a:lnTo>
                  <a:lnTo>
                    <a:pt x="18072" y="120891"/>
                  </a:lnTo>
                  <a:lnTo>
                    <a:pt x="23215" y="127393"/>
                  </a:lnTo>
                  <a:lnTo>
                    <a:pt x="28625" y="133731"/>
                  </a:lnTo>
                  <a:lnTo>
                    <a:pt x="19177" y="134581"/>
                  </a:lnTo>
                  <a:lnTo>
                    <a:pt x="9677" y="135572"/>
                  </a:lnTo>
                  <a:lnTo>
                    <a:pt x="355" y="137020"/>
                  </a:lnTo>
                  <a:lnTo>
                    <a:pt x="0" y="137109"/>
                  </a:lnTo>
                  <a:lnTo>
                    <a:pt x="0" y="155092"/>
                  </a:lnTo>
                  <a:lnTo>
                    <a:pt x="9093" y="153035"/>
                  </a:lnTo>
                  <a:lnTo>
                    <a:pt x="42151" y="147599"/>
                  </a:lnTo>
                  <a:lnTo>
                    <a:pt x="43776" y="149186"/>
                  </a:lnTo>
                  <a:lnTo>
                    <a:pt x="46469" y="157175"/>
                  </a:lnTo>
                  <a:lnTo>
                    <a:pt x="48552" y="164934"/>
                  </a:lnTo>
                  <a:lnTo>
                    <a:pt x="50723" y="173189"/>
                  </a:lnTo>
                  <a:lnTo>
                    <a:pt x="50685" y="174040"/>
                  </a:lnTo>
                  <a:lnTo>
                    <a:pt x="51015" y="175145"/>
                  </a:lnTo>
                  <a:lnTo>
                    <a:pt x="51562" y="175971"/>
                  </a:lnTo>
                  <a:lnTo>
                    <a:pt x="0" y="190487"/>
                  </a:lnTo>
                  <a:lnTo>
                    <a:pt x="0" y="206870"/>
                  </a:lnTo>
                  <a:lnTo>
                    <a:pt x="6273" y="205244"/>
                  </a:lnTo>
                  <a:lnTo>
                    <a:pt x="54686" y="191185"/>
                  </a:lnTo>
                  <a:lnTo>
                    <a:pt x="58483" y="210273"/>
                  </a:lnTo>
                  <a:lnTo>
                    <a:pt x="62369" y="229298"/>
                  </a:lnTo>
                  <a:lnTo>
                    <a:pt x="67030" y="248272"/>
                  </a:lnTo>
                  <a:lnTo>
                    <a:pt x="73113" y="267246"/>
                  </a:lnTo>
                  <a:lnTo>
                    <a:pt x="56781" y="270738"/>
                  </a:lnTo>
                  <a:lnTo>
                    <a:pt x="24841" y="279082"/>
                  </a:lnTo>
                  <a:lnTo>
                    <a:pt x="8521" y="282575"/>
                  </a:lnTo>
                  <a:lnTo>
                    <a:pt x="2006" y="273812"/>
                  </a:lnTo>
                  <a:lnTo>
                    <a:pt x="0" y="271551"/>
                  </a:lnTo>
                  <a:lnTo>
                    <a:pt x="0" y="302882"/>
                  </a:lnTo>
                  <a:lnTo>
                    <a:pt x="469" y="303415"/>
                  </a:lnTo>
                  <a:lnTo>
                    <a:pt x="41465" y="322338"/>
                  </a:lnTo>
                  <a:lnTo>
                    <a:pt x="51981" y="322554"/>
                  </a:lnTo>
                  <a:lnTo>
                    <a:pt x="62141" y="321373"/>
                  </a:lnTo>
                  <a:lnTo>
                    <a:pt x="93764" y="299974"/>
                  </a:lnTo>
                  <a:lnTo>
                    <a:pt x="95364" y="287553"/>
                  </a:lnTo>
                  <a:lnTo>
                    <a:pt x="94119" y="282117"/>
                  </a:lnTo>
                  <a:lnTo>
                    <a:pt x="93738" y="280479"/>
                  </a:lnTo>
                  <a:lnTo>
                    <a:pt x="92887" y="278599"/>
                  </a:lnTo>
                  <a:lnTo>
                    <a:pt x="91884" y="275259"/>
                  </a:lnTo>
                  <a:lnTo>
                    <a:pt x="91135" y="274739"/>
                  </a:lnTo>
                  <a:lnTo>
                    <a:pt x="90843" y="272770"/>
                  </a:lnTo>
                  <a:lnTo>
                    <a:pt x="83286" y="251256"/>
                  </a:lnTo>
                  <a:lnTo>
                    <a:pt x="79654" y="237109"/>
                  </a:lnTo>
                  <a:lnTo>
                    <a:pt x="79654" y="287845"/>
                  </a:lnTo>
                  <a:lnTo>
                    <a:pt x="78613" y="292671"/>
                  </a:lnTo>
                  <a:lnTo>
                    <a:pt x="75882" y="296545"/>
                  </a:lnTo>
                  <a:lnTo>
                    <a:pt x="64414" y="304850"/>
                  </a:lnTo>
                  <a:lnTo>
                    <a:pt x="47777" y="307936"/>
                  </a:lnTo>
                  <a:lnTo>
                    <a:pt x="29768" y="305549"/>
                  </a:lnTo>
                  <a:lnTo>
                    <a:pt x="14160" y="297421"/>
                  </a:lnTo>
                  <a:lnTo>
                    <a:pt x="30251" y="293776"/>
                  </a:lnTo>
                  <a:lnTo>
                    <a:pt x="61950" y="285457"/>
                  </a:lnTo>
                  <a:lnTo>
                    <a:pt x="75907" y="282575"/>
                  </a:lnTo>
                  <a:lnTo>
                    <a:pt x="78168" y="282117"/>
                  </a:lnTo>
                  <a:lnTo>
                    <a:pt x="79654" y="287845"/>
                  </a:lnTo>
                  <a:lnTo>
                    <a:pt x="79654" y="237109"/>
                  </a:lnTo>
                  <a:lnTo>
                    <a:pt x="77774" y="229781"/>
                  </a:lnTo>
                  <a:lnTo>
                    <a:pt x="73342" y="208241"/>
                  </a:lnTo>
                  <a:lnTo>
                    <a:pt x="69964" y="191185"/>
                  </a:lnTo>
                  <a:lnTo>
                    <a:pt x="69037" y="186537"/>
                  </a:lnTo>
                  <a:lnTo>
                    <a:pt x="69456" y="186207"/>
                  </a:lnTo>
                  <a:lnTo>
                    <a:pt x="69799" y="185813"/>
                  </a:lnTo>
                  <a:lnTo>
                    <a:pt x="72593" y="181838"/>
                  </a:lnTo>
                  <a:lnTo>
                    <a:pt x="70739" y="176098"/>
                  </a:lnTo>
                  <a:lnTo>
                    <a:pt x="66395" y="173799"/>
                  </a:lnTo>
                  <a:lnTo>
                    <a:pt x="65532" y="171056"/>
                  </a:lnTo>
                  <a:lnTo>
                    <a:pt x="64947" y="168008"/>
                  </a:lnTo>
                  <a:lnTo>
                    <a:pt x="64312" y="164934"/>
                  </a:lnTo>
                  <a:lnTo>
                    <a:pt x="65824" y="165163"/>
                  </a:lnTo>
                  <a:lnTo>
                    <a:pt x="115125" y="154038"/>
                  </a:lnTo>
                  <a:lnTo>
                    <a:pt x="163334" y="140881"/>
                  </a:lnTo>
                  <a:lnTo>
                    <a:pt x="173494" y="138315"/>
                  </a:lnTo>
                  <a:lnTo>
                    <a:pt x="183654" y="135877"/>
                  </a:lnTo>
                  <a:lnTo>
                    <a:pt x="193903" y="133591"/>
                  </a:lnTo>
                  <a:lnTo>
                    <a:pt x="204343" y="131483"/>
                  </a:lnTo>
                  <a:lnTo>
                    <a:pt x="240982" y="123799"/>
                  </a:lnTo>
                  <a:lnTo>
                    <a:pt x="349415" y="97231"/>
                  </a:lnTo>
                  <a:lnTo>
                    <a:pt x="366293" y="94361"/>
                  </a:lnTo>
                  <a:lnTo>
                    <a:pt x="379996" y="91909"/>
                  </a:lnTo>
                  <a:lnTo>
                    <a:pt x="418592" y="83413"/>
                  </a:lnTo>
                  <a:lnTo>
                    <a:pt x="466813" y="65760"/>
                  </a:lnTo>
                  <a:lnTo>
                    <a:pt x="487680" y="42633"/>
                  </a:lnTo>
                  <a:lnTo>
                    <a:pt x="487743" y="41490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34" y="4660640"/>
            <a:ext cx="470625" cy="4828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84606" y="4056953"/>
            <a:ext cx="559393" cy="10655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29393" y="3377196"/>
            <a:ext cx="417893" cy="52744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7091" y="1365081"/>
            <a:ext cx="7046037" cy="3783180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54986" y="488529"/>
            <a:ext cx="4634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Symptoms</a:t>
            </a:r>
            <a:r>
              <a:rPr spc="-290" dirty="0"/>
              <a:t> of </a:t>
            </a:r>
            <a:r>
              <a:rPr spc="-434" dirty="0"/>
              <a:t>the</a:t>
            </a:r>
            <a:r>
              <a:rPr spc="-290" dirty="0"/>
              <a:t> </a:t>
            </a:r>
            <a:r>
              <a:rPr spc="-385" dirty="0"/>
              <a:t>Disease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15734" y="972583"/>
            <a:ext cx="1446530" cy="20224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185" dirty="0">
                <a:solidFill>
                  <a:srgbClr val="3C557D"/>
                </a:solidFill>
                <a:latin typeface="Trebuchet MS"/>
                <a:cs typeface="Trebuchet MS"/>
              </a:rPr>
              <a:t>Loss</a:t>
            </a:r>
            <a:r>
              <a:rPr sz="2400" spc="-175" dirty="0">
                <a:solidFill>
                  <a:srgbClr val="3C557D"/>
                </a:solidFill>
                <a:latin typeface="Trebuchet MS"/>
                <a:cs typeface="Trebuchet MS"/>
              </a:rPr>
              <a:t> of </a:t>
            </a:r>
            <a:r>
              <a:rPr sz="2400" spc="-229" dirty="0">
                <a:solidFill>
                  <a:srgbClr val="3C557D"/>
                </a:solidFill>
                <a:latin typeface="Trebuchet MS"/>
                <a:cs typeface="Trebuchet MS"/>
              </a:rPr>
              <a:t>smell</a:t>
            </a:r>
            <a:endParaRPr sz="2400" dirty="0">
              <a:latin typeface="Trebuchet MS"/>
              <a:cs typeface="Trebuchet MS"/>
            </a:endParaRPr>
          </a:p>
          <a:p>
            <a:pPr marL="1021080">
              <a:lnSpc>
                <a:spcPct val="100000"/>
              </a:lnSpc>
              <a:spcBef>
                <a:spcPts val="755"/>
              </a:spcBef>
            </a:pPr>
            <a:r>
              <a:rPr sz="3000" spc="-360" dirty="0">
                <a:solidFill>
                  <a:srgbClr val="E17F86"/>
                </a:solidFill>
                <a:latin typeface="Trebuchet MS"/>
                <a:cs typeface="Trebuchet MS"/>
              </a:rPr>
              <a:t>01</a:t>
            </a:r>
            <a:endParaRPr sz="3000" dirty="0">
              <a:latin typeface="Trebuchet MS"/>
              <a:cs typeface="Trebuchet MS"/>
            </a:endParaRPr>
          </a:p>
          <a:p>
            <a:pPr marL="922655">
              <a:lnSpc>
                <a:spcPct val="100000"/>
              </a:lnSpc>
              <a:spcBef>
                <a:spcPts val="1135"/>
              </a:spcBef>
            </a:pPr>
            <a:r>
              <a:rPr sz="3000" spc="-229" dirty="0">
                <a:solidFill>
                  <a:srgbClr val="E17F86"/>
                </a:solidFill>
                <a:latin typeface="Trebuchet MS"/>
                <a:cs typeface="Trebuchet MS"/>
              </a:rPr>
              <a:t>03</a:t>
            </a:r>
            <a:endParaRPr sz="3000" dirty="0">
              <a:latin typeface="Trebuchet MS"/>
              <a:cs typeface="Trebuchet MS"/>
            </a:endParaRPr>
          </a:p>
          <a:p>
            <a:pPr marL="121920">
              <a:lnSpc>
                <a:spcPct val="100000"/>
              </a:lnSpc>
              <a:spcBef>
                <a:spcPts val="265"/>
              </a:spcBef>
            </a:pPr>
            <a:r>
              <a:rPr sz="2400" spc="-260" dirty="0">
                <a:solidFill>
                  <a:srgbClr val="3C557D"/>
                </a:solidFill>
                <a:latin typeface="Trebuchet MS"/>
                <a:cs typeface="Trebuchet MS"/>
              </a:rPr>
              <a:t>Runny</a:t>
            </a:r>
            <a:r>
              <a:rPr sz="2400" spc="-175" dirty="0">
                <a:solidFill>
                  <a:srgbClr val="3C557D"/>
                </a:solidFill>
                <a:latin typeface="Trebuchet MS"/>
                <a:cs typeface="Trebuchet MS"/>
              </a:rPr>
              <a:t> </a:t>
            </a:r>
            <a:r>
              <a:rPr sz="2400" spc="-240" dirty="0">
                <a:solidFill>
                  <a:srgbClr val="3C557D"/>
                </a:solidFill>
                <a:latin typeface="Trebuchet MS"/>
                <a:cs typeface="Trebuchet MS"/>
              </a:rPr>
              <a:t>nose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6213" y="3656012"/>
            <a:ext cx="319405" cy="360680"/>
          </a:xfrm>
          <a:custGeom>
            <a:avLst/>
            <a:gdLst/>
            <a:ahLst/>
            <a:cxnLst/>
            <a:rect l="l" t="t" r="r" b="b"/>
            <a:pathLst>
              <a:path w="319405" h="360679">
                <a:moveTo>
                  <a:pt x="201980" y="292011"/>
                </a:moveTo>
                <a:lnTo>
                  <a:pt x="197497" y="288429"/>
                </a:lnTo>
                <a:lnTo>
                  <a:pt x="195707" y="287096"/>
                </a:lnTo>
                <a:lnTo>
                  <a:pt x="193243" y="286423"/>
                </a:lnTo>
                <a:lnTo>
                  <a:pt x="188099" y="286423"/>
                </a:lnTo>
                <a:lnTo>
                  <a:pt x="185432" y="287096"/>
                </a:lnTo>
                <a:lnTo>
                  <a:pt x="183197" y="288429"/>
                </a:lnTo>
                <a:lnTo>
                  <a:pt x="176923" y="294678"/>
                </a:lnTo>
                <a:lnTo>
                  <a:pt x="167995" y="297370"/>
                </a:lnTo>
                <a:lnTo>
                  <a:pt x="151904" y="297370"/>
                </a:lnTo>
                <a:lnTo>
                  <a:pt x="143878" y="294678"/>
                </a:lnTo>
                <a:lnTo>
                  <a:pt x="138518" y="288429"/>
                </a:lnTo>
                <a:lnTo>
                  <a:pt x="136283" y="286194"/>
                </a:lnTo>
                <a:lnTo>
                  <a:pt x="133388" y="285089"/>
                </a:lnTo>
                <a:lnTo>
                  <a:pt x="130581" y="285089"/>
                </a:lnTo>
                <a:lnTo>
                  <a:pt x="127800" y="285089"/>
                </a:lnTo>
                <a:lnTo>
                  <a:pt x="125095" y="286194"/>
                </a:lnTo>
                <a:lnTo>
                  <a:pt x="123317" y="288429"/>
                </a:lnTo>
                <a:lnTo>
                  <a:pt x="118859" y="292887"/>
                </a:lnTo>
                <a:lnTo>
                  <a:pt x="118859" y="300037"/>
                </a:lnTo>
                <a:lnTo>
                  <a:pt x="123317" y="303606"/>
                </a:lnTo>
                <a:lnTo>
                  <a:pt x="131813" y="310134"/>
                </a:lnTo>
                <a:lnTo>
                  <a:pt x="141084" y="314909"/>
                </a:lnTo>
                <a:lnTo>
                  <a:pt x="150837" y="317830"/>
                </a:lnTo>
                <a:lnTo>
                  <a:pt x="160845" y="318820"/>
                </a:lnTo>
                <a:lnTo>
                  <a:pt x="170980" y="317830"/>
                </a:lnTo>
                <a:lnTo>
                  <a:pt x="180848" y="314909"/>
                </a:lnTo>
                <a:lnTo>
                  <a:pt x="189890" y="310134"/>
                </a:lnTo>
                <a:lnTo>
                  <a:pt x="197497" y="303606"/>
                </a:lnTo>
                <a:lnTo>
                  <a:pt x="201980" y="299161"/>
                </a:lnTo>
                <a:lnTo>
                  <a:pt x="201980" y="292011"/>
                </a:lnTo>
                <a:close/>
              </a:path>
              <a:path w="319405" h="360679">
                <a:moveTo>
                  <a:pt x="318820" y="158750"/>
                </a:moveTo>
                <a:lnTo>
                  <a:pt x="315302" y="138430"/>
                </a:lnTo>
                <a:lnTo>
                  <a:pt x="304749" y="119380"/>
                </a:lnTo>
                <a:lnTo>
                  <a:pt x="304380" y="97790"/>
                </a:lnTo>
                <a:lnTo>
                  <a:pt x="297599" y="79946"/>
                </a:lnTo>
                <a:lnTo>
                  <a:pt x="297599" y="233680"/>
                </a:lnTo>
                <a:lnTo>
                  <a:pt x="295897" y="241300"/>
                </a:lnTo>
                <a:lnTo>
                  <a:pt x="291338" y="248920"/>
                </a:lnTo>
                <a:lnTo>
                  <a:pt x="284772" y="252730"/>
                </a:lnTo>
                <a:lnTo>
                  <a:pt x="277037" y="255270"/>
                </a:lnTo>
                <a:lnTo>
                  <a:pt x="277037" y="254000"/>
                </a:lnTo>
                <a:lnTo>
                  <a:pt x="277037" y="212090"/>
                </a:lnTo>
                <a:lnTo>
                  <a:pt x="284772" y="213360"/>
                </a:lnTo>
                <a:lnTo>
                  <a:pt x="291338" y="218440"/>
                </a:lnTo>
                <a:lnTo>
                  <a:pt x="295897" y="224790"/>
                </a:lnTo>
                <a:lnTo>
                  <a:pt x="297599" y="233680"/>
                </a:lnTo>
                <a:lnTo>
                  <a:pt x="297599" y="79946"/>
                </a:lnTo>
                <a:lnTo>
                  <a:pt x="297370" y="79349"/>
                </a:lnTo>
                <a:lnTo>
                  <a:pt x="297370" y="158750"/>
                </a:lnTo>
                <a:lnTo>
                  <a:pt x="294525" y="173990"/>
                </a:lnTo>
                <a:lnTo>
                  <a:pt x="285978" y="187960"/>
                </a:lnTo>
                <a:lnTo>
                  <a:pt x="284187" y="189230"/>
                </a:lnTo>
                <a:lnTo>
                  <a:pt x="283311" y="189230"/>
                </a:lnTo>
                <a:lnTo>
                  <a:pt x="283311" y="191770"/>
                </a:lnTo>
                <a:lnTo>
                  <a:pt x="265404" y="191770"/>
                </a:lnTo>
                <a:lnTo>
                  <a:pt x="257213" y="182880"/>
                </a:lnTo>
                <a:lnTo>
                  <a:pt x="255587" y="181622"/>
                </a:lnTo>
                <a:lnTo>
                  <a:pt x="255587" y="222250"/>
                </a:lnTo>
                <a:lnTo>
                  <a:pt x="255587" y="287020"/>
                </a:lnTo>
                <a:lnTo>
                  <a:pt x="251498" y="307340"/>
                </a:lnTo>
                <a:lnTo>
                  <a:pt x="240284" y="323850"/>
                </a:lnTo>
                <a:lnTo>
                  <a:pt x="223545" y="335280"/>
                </a:lnTo>
                <a:lnTo>
                  <a:pt x="202857" y="339090"/>
                </a:lnTo>
                <a:lnTo>
                  <a:pt x="117957" y="339090"/>
                </a:lnTo>
                <a:lnTo>
                  <a:pt x="97650" y="335280"/>
                </a:lnTo>
                <a:lnTo>
                  <a:pt x="80860" y="323850"/>
                </a:lnTo>
                <a:lnTo>
                  <a:pt x="69430" y="307340"/>
                </a:lnTo>
                <a:lnTo>
                  <a:pt x="65214" y="287020"/>
                </a:lnTo>
                <a:lnTo>
                  <a:pt x="65214" y="264160"/>
                </a:lnTo>
                <a:lnTo>
                  <a:pt x="72364" y="269240"/>
                </a:lnTo>
                <a:lnTo>
                  <a:pt x="80187" y="271780"/>
                </a:lnTo>
                <a:lnTo>
                  <a:pt x="88353" y="274320"/>
                </a:lnTo>
                <a:lnTo>
                  <a:pt x="96507" y="274320"/>
                </a:lnTo>
                <a:lnTo>
                  <a:pt x="114922" y="271780"/>
                </a:lnTo>
                <a:lnTo>
                  <a:pt x="128244" y="264160"/>
                </a:lnTo>
                <a:lnTo>
                  <a:pt x="130467" y="262890"/>
                </a:lnTo>
                <a:lnTo>
                  <a:pt x="136766" y="255270"/>
                </a:lnTo>
                <a:lnTo>
                  <a:pt x="137807" y="254000"/>
                </a:lnTo>
                <a:lnTo>
                  <a:pt x="141998" y="248920"/>
                </a:lnTo>
                <a:lnTo>
                  <a:pt x="148336" y="232410"/>
                </a:lnTo>
                <a:lnTo>
                  <a:pt x="171564" y="232410"/>
                </a:lnTo>
                <a:lnTo>
                  <a:pt x="178041" y="248920"/>
                </a:lnTo>
                <a:lnTo>
                  <a:pt x="189788" y="262890"/>
                </a:lnTo>
                <a:lnTo>
                  <a:pt x="205397" y="271780"/>
                </a:lnTo>
                <a:lnTo>
                  <a:pt x="223418" y="274320"/>
                </a:lnTo>
                <a:lnTo>
                  <a:pt x="232333" y="273050"/>
                </a:lnTo>
                <a:lnTo>
                  <a:pt x="240398" y="271780"/>
                </a:lnTo>
                <a:lnTo>
                  <a:pt x="247789" y="267970"/>
                </a:lnTo>
                <a:lnTo>
                  <a:pt x="254685" y="264160"/>
                </a:lnTo>
                <a:lnTo>
                  <a:pt x="254685" y="287020"/>
                </a:lnTo>
                <a:lnTo>
                  <a:pt x="255587" y="287020"/>
                </a:lnTo>
                <a:lnTo>
                  <a:pt x="255587" y="222250"/>
                </a:lnTo>
                <a:lnTo>
                  <a:pt x="253085" y="233680"/>
                </a:lnTo>
                <a:lnTo>
                  <a:pt x="246316" y="243840"/>
                </a:lnTo>
                <a:lnTo>
                  <a:pt x="236359" y="251460"/>
                </a:lnTo>
                <a:lnTo>
                  <a:pt x="224307" y="254000"/>
                </a:lnTo>
                <a:lnTo>
                  <a:pt x="211874" y="251460"/>
                </a:lnTo>
                <a:lnTo>
                  <a:pt x="201968" y="243840"/>
                </a:lnTo>
                <a:lnTo>
                  <a:pt x="195414" y="233680"/>
                </a:lnTo>
                <a:lnTo>
                  <a:pt x="195148" y="232410"/>
                </a:lnTo>
                <a:lnTo>
                  <a:pt x="193040" y="222250"/>
                </a:lnTo>
                <a:lnTo>
                  <a:pt x="195148" y="212090"/>
                </a:lnTo>
                <a:lnTo>
                  <a:pt x="195414" y="210820"/>
                </a:lnTo>
                <a:lnTo>
                  <a:pt x="201968" y="200660"/>
                </a:lnTo>
                <a:lnTo>
                  <a:pt x="211874" y="194310"/>
                </a:lnTo>
                <a:lnTo>
                  <a:pt x="224307" y="191770"/>
                </a:lnTo>
                <a:lnTo>
                  <a:pt x="236728" y="194310"/>
                </a:lnTo>
                <a:lnTo>
                  <a:pt x="246646" y="200660"/>
                </a:lnTo>
                <a:lnTo>
                  <a:pt x="253212" y="210820"/>
                </a:lnTo>
                <a:lnTo>
                  <a:pt x="255587" y="222250"/>
                </a:lnTo>
                <a:lnTo>
                  <a:pt x="255587" y="181622"/>
                </a:lnTo>
                <a:lnTo>
                  <a:pt x="247434" y="175260"/>
                </a:lnTo>
                <a:lnTo>
                  <a:pt x="236143" y="171450"/>
                </a:lnTo>
                <a:lnTo>
                  <a:pt x="223418" y="170180"/>
                </a:lnTo>
                <a:lnTo>
                  <a:pt x="192570" y="165100"/>
                </a:lnTo>
                <a:lnTo>
                  <a:pt x="187680" y="162331"/>
                </a:lnTo>
                <a:lnTo>
                  <a:pt x="187680" y="184150"/>
                </a:lnTo>
                <a:lnTo>
                  <a:pt x="182283" y="190500"/>
                </a:lnTo>
                <a:lnTo>
                  <a:pt x="178054" y="196850"/>
                </a:lnTo>
                <a:lnTo>
                  <a:pt x="174840" y="203200"/>
                </a:lnTo>
                <a:lnTo>
                  <a:pt x="172478" y="210820"/>
                </a:lnTo>
                <a:lnTo>
                  <a:pt x="148336" y="210820"/>
                </a:lnTo>
                <a:lnTo>
                  <a:pt x="148336" y="212090"/>
                </a:lnTo>
                <a:lnTo>
                  <a:pt x="141871" y="195580"/>
                </a:lnTo>
                <a:lnTo>
                  <a:pt x="130136" y="181610"/>
                </a:lnTo>
                <a:lnTo>
                  <a:pt x="127800" y="180289"/>
                </a:lnTo>
                <a:lnTo>
                  <a:pt x="127800" y="222250"/>
                </a:lnTo>
                <a:lnTo>
                  <a:pt x="125298" y="233680"/>
                </a:lnTo>
                <a:lnTo>
                  <a:pt x="118529" y="243840"/>
                </a:lnTo>
                <a:lnTo>
                  <a:pt x="108559" y="251460"/>
                </a:lnTo>
                <a:lnTo>
                  <a:pt x="96507" y="254000"/>
                </a:lnTo>
                <a:lnTo>
                  <a:pt x="84074" y="251460"/>
                </a:lnTo>
                <a:lnTo>
                  <a:pt x="74155" y="243840"/>
                </a:lnTo>
                <a:lnTo>
                  <a:pt x="67589" y="233680"/>
                </a:lnTo>
                <a:lnTo>
                  <a:pt x="65214" y="222250"/>
                </a:lnTo>
                <a:lnTo>
                  <a:pt x="67322" y="212090"/>
                </a:lnTo>
                <a:lnTo>
                  <a:pt x="67589" y="210820"/>
                </a:lnTo>
                <a:lnTo>
                  <a:pt x="74155" y="200660"/>
                </a:lnTo>
                <a:lnTo>
                  <a:pt x="84074" y="194310"/>
                </a:lnTo>
                <a:lnTo>
                  <a:pt x="90297" y="193040"/>
                </a:lnTo>
                <a:lnTo>
                  <a:pt x="96507" y="191770"/>
                </a:lnTo>
                <a:lnTo>
                  <a:pt x="108940" y="194310"/>
                </a:lnTo>
                <a:lnTo>
                  <a:pt x="118846" y="200660"/>
                </a:lnTo>
                <a:lnTo>
                  <a:pt x="125425" y="210820"/>
                </a:lnTo>
                <a:lnTo>
                  <a:pt x="127800" y="222250"/>
                </a:lnTo>
                <a:lnTo>
                  <a:pt x="127800" y="180289"/>
                </a:lnTo>
                <a:lnTo>
                  <a:pt x="125679" y="179070"/>
                </a:lnTo>
                <a:lnTo>
                  <a:pt x="114528" y="172720"/>
                </a:lnTo>
                <a:lnTo>
                  <a:pt x="96507" y="170180"/>
                </a:lnTo>
                <a:lnTo>
                  <a:pt x="88773" y="170180"/>
                </a:lnTo>
                <a:lnTo>
                  <a:pt x="81534" y="172720"/>
                </a:lnTo>
                <a:lnTo>
                  <a:pt x="74637" y="175260"/>
                </a:lnTo>
                <a:lnTo>
                  <a:pt x="67906" y="179070"/>
                </a:lnTo>
                <a:lnTo>
                  <a:pt x="74561" y="160020"/>
                </a:lnTo>
                <a:lnTo>
                  <a:pt x="85001" y="143510"/>
                </a:lnTo>
                <a:lnTo>
                  <a:pt x="98945" y="128270"/>
                </a:lnTo>
                <a:lnTo>
                  <a:pt x="116166" y="116840"/>
                </a:lnTo>
                <a:lnTo>
                  <a:pt x="127596" y="139700"/>
                </a:lnTo>
                <a:lnTo>
                  <a:pt x="143878" y="158750"/>
                </a:lnTo>
                <a:lnTo>
                  <a:pt x="164185" y="173990"/>
                </a:lnTo>
                <a:lnTo>
                  <a:pt x="187680" y="184150"/>
                </a:lnTo>
                <a:lnTo>
                  <a:pt x="187680" y="162331"/>
                </a:lnTo>
                <a:lnTo>
                  <a:pt x="165658" y="149860"/>
                </a:lnTo>
                <a:lnTo>
                  <a:pt x="144614" y="128270"/>
                </a:lnTo>
                <a:lnTo>
                  <a:pt x="139192" y="116840"/>
                </a:lnTo>
                <a:lnTo>
                  <a:pt x="131368" y="100330"/>
                </a:lnTo>
                <a:lnTo>
                  <a:pt x="130683" y="96520"/>
                </a:lnTo>
                <a:lnTo>
                  <a:pt x="126326" y="92710"/>
                </a:lnTo>
                <a:lnTo>
                  <a:pt x="118516" y="92710"/>
                </a:lnTo>
                <a:lnTo>
                  <a:pt x="117068" y="93980"/>
                </a:lnTo>
                <a:lnTo>
                  <a:pt x="101536" y="101600"/>
                </a:lnTo>
                <a:lnTo>
                  <a:pt x="63423" y="135890"/>
                </a:lnTo>
                <a:lnTo>
                  <a:pt x="45224" y="176530"/>
                </a:lnTo>
                <a:lnTo>
                  <a:pt x="44678" y="180098"/>
                </a:lnTo>
                <a:lnTo>
                  <a:pt x="44678" y="212090"/>
                </a:lnTo>
                <a:lnTo>
                  <a:pt x="44678" y="255270"/>
                </a:lnTo>
                <a:lnTo>
                  <a:pt x="36055" y="252730"/>
                </a:lnTo>
                <a:lnTo>
                  <a:pt x="29260" y="248920"/>
                </a:lnTo>
                <a:lnTo>
                  <a:pt x="24828" y="241300"/>
                </a:lnTo>
                <a:lnTo>
                  <a:pt x="23228" y="233680"/>
                </a:lnTo>
                <a:lnTo>
                  <a:pt x="24942" y="224790"/>
                </a:lnTo>
                <a:lnTo>
                  <a:pt x="29591" y="218440"/>
                </a:lnTo>
                <a:lnTo>
                  <a:pt x="36423" y="213360"/>
                </a:lnTo>
                <a:lnTo>
                  <a:pt x="44678" y="212090"/>
                </a:lnTo>
                <a:lnTo>
                  <a:pt x="44678" y="180098"/>
                </a:lnTo>
                <a:lnTo>
                  <a:pt x="42887" y="191770"/>
                </a:lnTo>
                <a:lnTo>
                  <a:pt x="38404" y="191770"/>
                </a:lnTo>
                <a:lnTo>
                  <a:pt x="36626" y="193040"/>
                </a:lnTo>
                <a:lnTo>
                  <a:pt x="36626" y="189230"/>
                </a:lnTo>
                <a:lnTo>
                  <a:pt x="35737" y="189230"/>
                </a:lnTo>
                <a:lnTo>
                  <a:pt x="33959" y="187960"/>
                </a:lnTo>
                <a:lnTo>
                  <a:pt x="25400" y="173990"/>
                </a:lnTo>
                <a:lnTo>
                  <a:pt x="22555" y="158750"/>
                </a:lnTo>
                <a:lnTo>
                  <a:pt x="25400" y="143510"/>
                </a:lnTo>
                <a:lnTo>
                  <a:pt x="33959" y="130810"/>
                </a:lnTo>
                <a:lnTo>
                  <a:pt x="36626" y="128270"/>
                </a:lnTo>
                <a:lnTo>
                  <a:pt x="37528" y="124460"/>
                </a:lnTo>
                <a:lnTo>
                  <a:pt x="36626" y="120650"/>
                </a:lnTo>
                <a:lnTo>
                  <a:pt x="35674" y="104140"/>
                </a:lnTo>
                <a:lnTo>
                  <a:pt x="40424" y="90170"/>
                </a:lnTo>
                <a:lnTo>
                  <a:pt x="50203" y="78740"/>
                </a:lnTo>
                <a:lnTo>
                  <a:pt x="64338" y="71120"/>
                </a:lnTo>
                <a:lnTo>
                  <a:pt x="67906" y="71120"/>
                </a:lnTo>
                <a:lnTo>
                  <a:pt x="71488" y="68580"/>
                </a:lnTo>
                <a:lnTo>
                  <a:pt x="98094" y="36830"/>
                </a:lnTo>
                <a:lnTo>
                  <a:pt x="110998" y="34290"/>
                </a:lnTo>
                <a:lnTo>
                  <a:pt x="118033" y="34290"/>
                </a:lnTo>
                <a:lnTo>
                  <a:pt x="122428" y="35560"/>
                </a:lnTo>
                <a:lnTo>
                  <a:pt x="130009" y="35560"/>
                </a:lnTo>
                <a:lnTo>
                  <a:pt x="159969" y="21590"/>
                </a:lnTo>
                <a:lnTo>
                  <a:pt x="175107" y="24130"/>
                </a:lnTo>
                <a:lnTo>
                  <a:pt x="182143" y="27940"/>
                </a:lnTo>
                <a:lnTo>
                  <a:pt x="188556" y="33020"/>
                </a:lnTo>
                <a:lnTo>
                  <a:pt x="189890" y="35560"/>
                </a:lnTo>
                <a:lnTo>
                  <a:pt x="197497" y="35560"/>
                </a:lnTo>
                <a:lnTo>
                  <a:pt x="201891" y="34290"/>
                </a:lnTo>
                <a:lnTo>
                  <a:pt x="208902" y="34290"/>
                </a:lnTo>
                <a:lnTo>
                  <a:pt x="247535" y="63500"/>
                </a:lnTo>
                <a:lnTo>
                  <a:pt x="248437" y="67310"/>
                </a:lnTo>
                <a:lnTo>
                  <a:pt x="251104" y="71120"/>
                </a:lnTo>
                <a:lnTo>
                  <a:pt x="255587" y="71120"/>
                </a:lnTo>
                <a:lnTo>
                  <a:pt x="269722" y="78740"/>
                </a:lnTo>
                <a:lnTo>
                  <a:pt x="279501" y="90170"/>
                </a:lnTo>
                <a:lnTo>
                  <a:pt x="284251" y="104140"/>
                </a:lnTo>
                <a:lnTo>
                  <a:pt x="283311" y="120650"/>
                </a:lnTo>
                <a:lnTo>
                  <a:pt x="282397" y="124460"/>
                </a:lnTo>
                <a:lnTo>
                  <a:pt x="283311" y="128270"/>
                </a:lnTo>
                <a:lnTo>
                  <a:pt x="285978" y="130810"/>
                </a:lnTo>
                <a:lnTo>
                  <a:pt x="294525" y="143510"/>
                </a:lnTo>
                <a:lnTo>
                  <a:pt x="297370" y="158750"/>
                </a:lnTo>
                <a:lnTo>
                  <a:pt x="297370" y="79349"/>
                </a:lnTo>
                <a:lnTo>
                  <a:pt x="297141" y="78740"/>
                </a:lnTo>
                <a:lnTo>
                  <a:pt x="283870" y="63500"/>
                </a:lnTo>
                <a:lnTo>
                  <a:pt x="265404" y="53340"/>
                </a:lnTo>
                <a:lnTo>
                  <a:pt x="256133" y="36830"/>
                </a:lnTo>
                <a:lnTo>
                  <a:pt x="253390" y="34290"/>
                </a:lnTo>
                <a:lnTo>
                  <a:pt x="242404" y="24130"/>
                </a:lnTo>
                <a:lnTo>
                  <a:pt x="237617" y="21590"/>
                </a:lnTo>
                <a:lnTo>
                  <a:pt x="225666" y="15240"/>
                </a:lnTo>
                <a:lnTo>
                  <a:pt x="216496" y="13970"/>
                </a:lnTo>
                <a:lnTo>
                  <a:pt x="207340" y="12700"/>
                </a:lnTo>
                <a:lnTo>
                  <a:pt x="201358" y="12700"/>
                </a:lnTo>
                <a:lnTo>
                  <a:pt x="198399" y="13970"/>
                </a:lnTo>
                <a:lnTo>
                  <a:pt x="189598" y="7620"/>
                </a:lnTo>
                <a:lnTo>
                  <a:pt x="180086" y="2540"/>
                </a:lnTo>
                <a:lnTo>
                  <a:pt x="170091" y="0"/>
                </a:lnTo>
                <a:lnTo>
                  <a:pt x="149567" y="0"/>
                </a:lnTo>
                <a:lnTo>
                  <a:pt x="139446" y="2540"/>
                </a:lnTo>
                <a:lnTo>
                  <a:pt x="129730" y="7620"/>
                </a:lnTo>
                <a:lnTo>
                  <a:pt x="120650" y="13970"/>
                </a:lnTo>
                <a:lnTo>
                  <a:pt x="117208" y="12700"/>
                </a:lnTo>
                <a:lnTo>
                  <a:pt x="110490" y="12700"/>
                </a:lnTo>
                <a:lnTo>
                  <a:pt x="92049" y="15240"/>
                </a:lnTo>
                <a:lnTo>
                  <a:pt x="75730" y="22860"/>
                </a:lnTo>
                <a:lnTo>
                  <a:pt x="62572" y="35560"/>
                </a:lnTo>
                <a:lnTo>
                  <a:pt x="53619" y="53340"/>
                </a:lnTo>
                <a:lnTo>
                  <a:pt x="35534" y="63500"/>
                </a:lnTo>
                <a:lnTo>
                  <a:pt x="22225" y="78740"/>
                </a:lnTo>
                <a:lnTo>
                  <a:pt x="14782" y="99060"/>
                </a:lnTo>
                <a:lnTo>
                  <a:pt x="14300" y="119380"/>
                </a:lnTo>
                <a:lnTo>
                  <a:pt x="3733" y="138430"/>
                </a:lnTo>
                <a:lnTo>
                  <a:pt x="215" y="158750"/>
                </a:lnTo>
                <a:lnTo>
                  <a:pt x="3733" y="179070"/>
                </a:lnTo>
                <a:lnTo>
                  <a:pt x="14300" y="198120"/>
                </a:lnTo>
                <a:lnTo>
                  <a:pt x="14300" y="200660"/>
                </a:lnTo>
                <a:lnTo>
                  <a:pt x="13385" y="201930"/>
                </a:lnTo>
                <a:lnTo>
                  <a:pt x="7912" y="208280"/>
                </a:lnTo>
                <a:lnTo>
                  <a:pt x="3683" y="215900"/>
                </a:lnTo>
                <a:lnTo>
                  <a:pt x="965" y="223520"/>
                </a:lnTo>
                <a:lnTo>
                  <a:pt x="0" y="232410"/>
                </a:lnTo>
                <a:lnTo>
                  <a:pt x="3289" y="248920"/>
                </a:lnTo>
                <a:lnTo>
                  <a:pt x="12280" y="261620"/>
                </a:lnTo>
                <a:lnTo>
                  <a:pt x="25628" y="270510"/>
                </a:lnTo>
                <a:lnTo>
                  <a:pt x="41986" y="274320"/>
                </a:lnTo>
                <a:lnTo>
                  <a:pt x="41986" y="287020"/>
                </a:lnTo>
                <a:lnTo>
                  <a:pt x="47917" y="316230"/>
                </a:lnTo>
                <a:lnTo>
                  <a:pt x="63995" y="339090"/>
                </a:lnTo>
                <a:lnTo>
                  <a:pt x="87604" y="355600"/>
                </a:lnTo>
                <a:lnTo>
                  <a:pt x="116166" y="360680"/>
                </a:lnTo>
                <a:lnTo>
                  <a:pt x="201066" y="360680"/>
                </a:lnTo>
                <a:lnTo>
                  <a:pt x="229857" y="355600"/>
                </a:lnTo>
                <a:lnTo>
                  <a:pt x="253136" y="339090"/>
                </a:lnTo>
                <a:lnTo>
                  <a:pt x="268693" y="314960"/>
                </a:lnTo>
                <a:lnTo>
                  <a:pt x="274370" y="287020"/>
                </a:lnTo>
                <a:lnTo>
                  <a:pt x="274370" y="274320"/>
                </a:lnTo>
                <a:lnTo>
                  <a:pt x="291249" y="270510"/>
                </a:lnTo>
                <a:lnTo>
                  <a:pt x="300964" y="264160"/>
                </a:lnTo>
                <a:lnTo>
                  <a:pt x="304863" y="261620"/>
                </a:lnTo>
                <a:lnTo>
                  <a:pt x="309410" y="255270"/>
                </a:lnTo>
                <a:lnTo>
                  <a:pt x="313956" y="248920"/>
                </a:lnTo>
                <a:lnTo>
                  <a:pt x="317258" y="232410"/>
                </a:lnTo>
                <a:lnTo>
                  <a:pt x="317334" y="223520"/>
                </a:lnTo>
                <a:lnTo>
                  <a:pt x="315137" y="215900"/>
                </a:lnTo>
                <a:lnTo>
                  <a:pt x="313118" y="212090"/>
                </a:lnTo>
                <a:lnTo>
                  <a:pt x="311099" y="208280"/>
                </a:lnTo>
                <a:lnTo>
                  <a:pt x="305625" y="201930"/>
                </a:lnTo>
                <a:lnTo>
                  <a:pt x="305625" y="198120"/>
                </a:lnTo>
                <a:lnTo>
                  <a:pt x="304749" y="198120"/>
                </a:lnTo>
                <a:lnTo>
                  <a:pt x="315302" y="179070"/>
                </a:lnTo>
                <a:lnTo>
                  <a:pt x="318820" y="158750"/>
                </a:lnTo>
                <a:close/>
              </a:path>
            </a:pathLst>
          </a:custGeom>
          <a:solidFill>
            <a:srgbClr val="E17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90547" y="3639983"/>
            <a:ext cx="164528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77850" marR="5080" indent="-565785">
              <a:lnSpc>
                <a:spcPts val="2850"/>
              </a:lnSpc>
              <a:spcBef>
                <a:spcPts val="220"/>
              </a:spcBef>
            </a:pPr>
            <a:r>
              <a:rPr sz="2400" spc="-240" dirty="0">
                <a:solidFill>
                  <a:srgbClr val="3C557D"/>
                </a:solidFill>
                <a:latin typeface="Trebuchet MS"/>
                <a:cs typeface="Trebuchet MS"/>
              </a:rPr>
              <a:t>Watering</a:t>
            </a:r>
            <a:r>
              <a:rPr sz="2400" spc="-175" dirty="0">
                <a:solidFill>
                  <a:srgbClr val="3C557D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3C557D"/>
                </a:solidFill>
                <a:latin typeface="Trebuchet MS"/>
                <a:cs typeface="Trebuchet MS"/>
              </a:rPr>
              <a:t>from  </a:t>
            </a:r>
            <a:r>
              <a:rPr sz="2400" spc="-235" dirty="0">
                <a:solidFill>
                  <a:srgbClr val="3C557D"/>
                </a:solidFill>
                <a:latin typeface="Trebuchet MS"/>
                <a:cs typeface="Trebuchet MS"/>
              </a:rPr>
              <a:t>eyes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95425" y="1348408"/>
            <a:ext cx="1759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0" dirty="0">
                <a:solidFill>
                  <a:srgbClr val="3C557D"/>
                </a:solidFill>
                <a:latin typeface="Trebuchet MS"/>
                <a:cs typeface="Trebuchet MS"/>
              </a:rPr>
              <a:t>Redness</a:t>
            </a:r>
            <a:r>
              <a:rPr sz="2400" spc="-175" dirty="0">
                <a:solidFill>
                  <a:srgbClr val="3C557D"/>
                </a:solidFill>
                <a:latin typeface="Trebuchet MS"/>
                <a:cs typeface="Trebuchet MS"/>
              </a:rPr>
              <a:t> of </a:t>
            </a:r>
            <a:r>
              <a:rPr sz="2400" spc="-235" dirty="0">
                <a:solidFill>
                  <a:srgbClr val="3C557D"/>
                </a:solidFill>
                <a:latin typeface="Trebuchet MS"/>
                <a:cs typeface="Trebuchet MS"/>
              </a:rPr>
              <a:t>eyes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85051" y="2708559"/>
            <a:ext cx="1136650" cy="176148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3000" spc="-200" dirty="0">
                <a:solidFill>
                  <a:srgbClr val="E17F86"/>
                </a:solidFill>
                <a:latin typeface="Trebuchet MS"/>
                <a:cs typeface="Trebuchet MS"/>
              </a:rPr>
              <a:t>02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2400" spc="-225" dirty="0">
                <a:solidFill>
                  <a:srgbClr val="3C557D"/>
                </a:solidFill>
                <a:latin typeface="Trebuchet MS"/>
                <a:cs typeface="Trebuchet MS"/>
              </a:rPr>
              <a:t>Mild</a:t>
            </a:r>
            <a:r>
              <a:rPr sz="2400" spc="-175" dirty="0">
                <a:solidFill>
                  <a:srgbClr val="3C557D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solidFill>
                  <a:srgbClr val="3C557D"/>
                </a:solidFill>
                <a:latin typeface="Trebuchet MS"/>
                <a:cs typeface="Trebuchet MS"/>
              </a:rPr>
              <a:t>fever</a:t>
            </a:r>
            <a:endParaRPr sz="2400">
              <a:latin typeface="Trebuchet MS"/>
              <a:cs typeface="Trebuchet MS"/>
            </a:endParaRPr>
          </a:p>
          <a:p>
            <a:pPr marL="31750" algn="ctr">
              <a:lnSpc>
                <a:spcPct val="100000"/>
              </a:lnSpc>
              <a:spcBef>
                <a:spcPts val="2580"/>
              </a:spcBef>
            </a:pPr>
            <a:r>
              <a:rPr sz="2400" spc="-185" dirty="0">
                <a:latin typeface="Trebuchet MS"/>
                <a:cs typeface="Trebuchet MS"/>
              </a:rPr>
              <a:t>Allergy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6A221B0-240C-45B7-39D4-70CA769607C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1" y="28133"/>
            <a:ext cx="1299366" cy="10953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12357" y="0"/>
            <a:ext cx="2232025" cy="1649095"/>
            <a:chOff x="6912357" y="0"/>
            <a:chExt cx="2232025" cy="1649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357" y="0"/>
              <a:ext cx="2231642" cy="1221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89200" y="1001255"/>
              <a:ext cx="354965" cy="647700"/>
            </a:xfrm>
            <a:custGeom>
              <a:avLst/>
              <a:gdLst/>
              <a:ahLst/>
              <a:cxnLst/>
              <a:rect l="l" t="t" r="r" b="b"/>
              <a:pathLst>
                <a:path w="354965" h="647700">
                  <a:moveTo>
                    <a:pt x="287832" y="170535"/>
                  </a:moveTo>
                  <a:lnTo>
                    <a:pt x="279742" y="157810"/>
                  </a:lnTo>
                  <a:lnTo>
                    <a:pt x="272465" y="153377"/>
                  </a:lnTo>
                  <a:lnTo>
                    <a:pt x="265290" y="154444"/>
                  </a:lnTo>
                  <a:lnTo>
                    <a:pt x="259003" y="160629"/>
                  </a:lnTo>
                  <a:lnTo>
                    <a:pt x="255168" y="165252"/>
                  </a:lnTo>
                  <a:lnTo>
                    <a:pt x="251294" y="169900"/>
                  </a:lnTo>
                  <a:lnTo>
                    <a:pt x="229108" y="219722"/>
                  </a:lnTo>
                  <a:lnTo>
                    <a:pt x="207962" y="263321"/>
                  </a:lnTo>
                  <a:lnTo>
                    <a:pt x="186029" y="306527"/>
                  </a:lnTo>
                  <a:lnTo>
                    <a:pt x="163499" y="349427"/>
                  </a:lnTo>
                  <a:lnTo>
                    <a:pt x="140563" y="392150"/>
                  </a:lnTo>
                  <a:lnTo>
                    <a:pt x="94297" y="477380"/>
                  </a:lnTo>
                  <a:lnTo>
                    <a:pt x="71361" y="520090"/>
                  </a:lnTo>
                  <a:lnTo>
                    <a:pt x="48831" y="563003"/>
                  </a:lnTo>
                  <a:lnTo>
                    <a:pt x="37515" y="593598"/>
                  </a:lnTo>
                  <a:lnTo>
                    <a:pt x="36499" y="597941"/>
                  </a:lnTo>
                  <a:lnTo>
                    <a:pt x="37109" y="601599"/>
                  </a:lnTo>
                  <a:lnTo>
                    <a:pt x="40551" y="607123"/>
                  </a:lnTo>
                  <a:lnTo>
                    <a:pt x="42926" y="609142"/>
                  </a:lnTo>
                  <a:lnTo>
                    <a:pt x="45961" y="610793"/>
                  </a:lnTo>
                  <a:lnTo>
                    <a:pt x="51930" y="614972"/>
                  </a:lnTo>
                  <a:lnTo>
                    <a:pt x="72694" y="594182"/>
                  </a:lnTo>
                  <a:lnTo>
                    <a:pt x="96050" y="551472"/>
                  </a:lnTo>
                  <a:lnTo>
                    <a:pt x="119710" y="508914"/>
                  </a:lnTo>
                  <a:lnTo>
                    <a:pt x="143459" y="466407"/>
                  </a:lnTo>
                  <a:lnTo>
                    <a:pt x="167081" y="423837"/>
                  </a:lnTo>
                  <a:lnTo>
                    <a:pt x="190373" y="381088"/>
                  </a:lnTo>
                  <a:lnTo>
                    <a:pt x="213131" y="338048"/>
                  </a:lnTo>
                  <a:lnTo>
                    <a:pt x="235140" y="294627"/>
                  </a:lnTo>
                  <a:lnTo>
                    <a:pt x="256197" y="250685"/>
                  </a:lnTo>
                  <a:lnTo>
                    <a:pt x="276098" y="206133"/>
                  </a:lnTo>
                  <a:lnTo>
                    <a:pt x="286854" y="174726"/>
                  </a:lnTo>
                  <a:lnTo>
                    <a:pt x="287832" y="170535"/>
                  </a:lnTo>
                  <a:close/>
                </a:path>
                <a:path w="354965" h="647700">
                  <a:moveTo>
                    <a:pt x="354799" y="3581"/>
                  </a:moveTo>
                  <a:lnTo>
                    <a:pt x="352679" y="2438"/>
                  </a:lnTo>
                  <a:lnTo>
                    <a:pt x="343484" y="0"/>
                  </a:lnTo>
                  <a:lnTo>
                    <a:pt x="341325" y="469"/>
                  </a:lnTo>
                  <a:lnTo>
                    <a:pt x="341325" y="18465"/>
                  </a:lnTo>
                  <a:lnTo>
                    <a:pt x="331876" y="42506"/>
                  </a:lnTo>
                  <a:lnTo>
                    <a:pt x="320370" y="65620"/>
                  </a:lnTo>
                  <a:lnTo>
                    <a:pt x="312407" y="79019"/>
                  </a:lnTo>
                  <a:lnTo>
                    <a:pt x="312407" y="145669"/>
                  </a:lnTo>
                  <a:lnTo>
                    <a:pt x="312229" y="151676"/>
                  </a:lnTo>
                  <a:lnTo>
                    <a:pt x="310959" y="157949"/>
                  </a:lnTo>
                  <a:lnTo>
                    <a:pt x="309422" y="164045"/>
                  </a:lnTo>
                  <a:lnTo>
                    <a:pt x="306730" y="174955"/>
                  </a:lnTo>
                  <a:lnTo>
                    <a:pt x="275107" y="255181"/>
                  </a:lnTo>
                  <a:lnTo>
                    <a:pt x="253034" y="302387"/>
                  </a:lnTo>
                  <a:lnTo>
                    <a:pt x="229857" y="348970"/>
                  </a:lnTo>
                  <a:lnTo>
                    <a:pt x="205701" y="395008"/>
                  </a:lnTo>
                  <a:lnTo>
                    <a:pt x="180746" y="440601"/>
                  </a:lnTo>
                  <a:lnTo>
                    <a:pt x="155143" y="485838"/>
                  </a:lnTo>
                  <a:lnTo>
                    <a:pt x="129057" y="530796"/>
                  </a:lnTo>
                  <a:lnTo>
                    <a:pt x="102641" y="575551"/>
                  </a:lnTo>
                  <a:lnTo>
                    <a:pt x="69176" y="614680"/>
                  </a:lnTo>
                  <a:lnTo>
                    <a:pt x="29464" y="633044"/>
                  </a:lnTo>
                  <a:lnTo>
                    <a:pt x="20243" y="629018"/>
                  </a:lnTo>
                  <a:lnTo>
                    <a:pt x="18415" y="627646"/>
                  </a:lnTo>
                  <a:lnTo>
                    <a:pt x="17030" y="626135"/>
                  </a:lnTo>
                  <a:lnTo>
                    <a:pt x="16014" y="624522"/>
                  </a:lnTo>
                  <a:lnTo>
                    <a:pt x="13881" y="618464"/>
                  </a:lnTo>
                  <a:lnTo>
                    <a:pt x="13957" y="611911"/>
                  </a:lnTo>
                  <a:lnTo>
                    <a:pt x="23736" y="574573"/>
                  </a:lnTo>
                  <a:lnTo>
                    <a:pt x="45770" y="521550"/>
                  </a:lnTo>
                  <a:lnTo>
                    <a:pt x="65849" y="476681"/>
                  </a:lnTo>
                  <a:lnTo>
                    <a:pt x="86639" y="432155"/>
                  </a:lnTo>
                  <a:lnTo>
                    <a:pt x="108077" y="387959"/>
                  </a:lnTo>
                  <a:lnTo>
                    <a:pt x="130086" y="344055"/>
                  </a:lnTo>
                  <a:lnTo>
                    <a:pt x="152615" y="300405"/>
                  </a:lnTo>
                  <a:lnTo>
                    <a:pt x="175602" y="257009"/>
                  </a:lnTo>
                  <a:lnTo>
                    <a:pt x="198983" y="213829"/>
                  </a:lnTo>
                  <a:lnTo>
                    <a:pt x="222707" y="170827"/>
                  </a:lnTo>
                  <a:lnTo>
                    <a:pt x="246710" y="138849"/>
                  </a:lnTo>
                  <a:lnTo>
                    <a:pt x="269646" y="125145"/>
                  </a:lnTo>
                  <a:lnTo>
                    <a:pt x="281533" y="125704"/>
                  </a:lnTo>
                  <a:lnTo>
                    <a:pt x="292849" y="129781"/>
                  </a:lnTo>
                  <a:lnTo>
                    <a:pt x="303758" y="135039"/>
                  </a:lnTo>
                  <a:lnTo>
                    <a:pt x="307136" y="136359"/>
                  </a:lnTo>
                  <a:lnTo>
                    <a:pt x="309295" y="138188"/>
                  </a:lnTo>
                  <a:lnTo>
                    <a:pt x="310642" y="140347"/>
                  </a:lnTo>
                  <a:lnTo>
                    <a:pt x="312407" y="145669"/>
                  </a:lnTo>
                  <a:lnTo>
                    <a:pt x="312407" y="79019"/>
                  </a:lnTo>
                  <a:lnTo>
                    <a:pt x="307111" y="87909"/>
                  </a:lnTo>
                  <a:lnTo>
                    <a:pt x="292392" y="109550"/>
                  </a:lnTo>
                  <a:lnTo>
                    <a:pt x="301256" y="85077"/>
                  </a:lnTo>
                  <a:lnTo>
                    <a:pt x="313143" y="62090"/>
                  </a:lnTo>
                  <a:lnTo>
                    <a:pt x="326898" y="40068"/>
                  </a:lnTo>
                  <a:lnTo>
                    <a:pt x="341325" y="18465"/>
                  </a:lnTo>
                  <a:lnTo>
                    <a:pt x="341325" y="469"/>
                  </a:lnTo>
                  <a:lnTo>
                    <a:pt x="313944" y="31762"/>
                  </a:lnTo>
                  <a:lnTo>
                    <a:pt x="295021" y="68326"/>
                  </a:lnTo>
                  <a:lnTo>
                    <a:pt x="285953" y="86575"/>
                  </a:lnTo>
                  <a:lnTo>
                    <a:pt x="281876" y="94107"/>
                  </a:lnTo>
                  <a:lnTo>
                    <a:pt x="277152" y="99936"/>
                  </a:lnTo>
                  <a:lnTo>
                    <a:pt x="270979" y="104127"/>
                  </a:lnTo>
                  <a:lnTo>
                    <a:pt x="262572" y="106756"/>
                  </a:lnTo>
                  <a:lnTo>
                    <a:pt x="249110" y="112128"/>
                  </a:lnTo>
                  <a:lnTo>
                    <a:pt x="220637" y="144030"/>
                  </a:lnTo>
                  <a:lnTo>
                    <a:pt x="194500" y="188023"/>
                  </a:lnTo>
                  <a:lnTo>
                    <a:pt x="169506" y="232676"/>
                  </a:lnTo>
                  <a:lnTo>
                    <a:pt x="145427" y="277799"/>
                  </a:lnTo>
                  <a:lnTo>
                    <a:pt x="122059" y="323215"/>
                  </a:lnTo>
                  <a:lnTo>
                    <a:pt x="97320" y="372376"/>
                  </a:lnTo>
                  <a:lnTo>
                    <a:pt x="72986" y="421817"/>
                  </a:lnTo>
                  <a:lnTo>
                    <a:pt x="49631" y="471716"/>
                  </a:lnTo>
                  <a:lnTo>
                    <a:pt x="27851" y="522262"/>
                  </a:lnTo>
                  <a:lnTo>
                    <a:pt x="8255" y="573620"/>
                  </a:lnTo>
                  <a:lnTo>
                    <a:pt x="63" y="614680"/>
                  </a:lnTo>
                  <a:lnTo>
                    <a:pt x="0" y="618464"/>
                  </a:lnTo>
                  <a:lnTo>
                    <a:pt x="863" y="625741"/>
                  </a:lnTo>
                  <a:lnTo>
                    <a:pt x="35788" y="647293"/>
                  </a:lnTo>
                  <a:lnTo>
                    <a:pt x="47510" y="644867"/>
                  </a:lnTo>
                  <a:lnTo>
                    <a:pt x="59321" y="639546"/>
                  </a:lnTo>
                  <a:lnTo>
                    <a:pt x="69989" y="633044"/>
                  </a:lnTo>
                  <a:lnTo>
                    <a:pt x="76250" y="629246"/>
                  </a:lnTo>
                  <a:lnTo>
                    <a:pt x="104622" y="603173"/>
                  </a:lnTo>
                  <a:lnTo>
                    <a:pt x="141795" y="546112"/>
                  </a:lnTo>
                  <a:lnTo>
                    <a:pt x="167284" y="504393"/>
                  </a:lnTo>
                  <a:lnTo>
                    <a:pt x="192087" y="462368"/>
                  </a:lnTo>
                  <a:lnTo>
                    <a:pt x="216077" y="419950"/>
                  </a:lnTo>
                  <a:lnTo>
                    <a:pt x="239115" y="377088"/>
                  </a:lnTo>
                  <a:lnTo>
                    <a:pt x="261073" y="333705"/>
                  </a:lnTo>
                  <a:lnTo>
                    <a:pt x="281813" y="289699"/>
                  </a:lnTo>
                  <a:lnTo>
                    <a:pt x="301218" y="245021"/>
                  </a:lnTo>
                  <a:lnTo>
                    <a:pt x="319151" y="199580"/>
                  </a:lnTo>
                  <a:lnTo>
                    <a:pt x="323024" y="185928"/>
                  </a:lnTo>
                  <a:lnTo>
                    <a:pt x="325361" y="178866"/>
                  </a:lnTo>
                  <a:lnTo>
                    <a:pt x="328879" y="165544"/>
                  </a:lnTo>
                  <a:lnTo>
                    <a:pt x="330200" y="152565"/>
                  </a:lnTo>
                  <a:lnTo>
                    <a:pt x="328701" y="140144"/>
                  </a:lnTo>
                  <a:lnTo>
                    <a:pt x="323697" y="128473"/>
                  </a:lnTo>
                  <a:lnTo>
                    <a:pt x="321614" y="125145"/>
                  </a:lnTo>
                  <a:lnTo>
                    <a:pt x="321284" y="124599"/>
                  </a:lnTo>
                  <a:lnTo>
                    <a:pt x="318147" y="120904"/>
                  </a:lnTo>
                  <a:lnTo>
                    <a:pt x="314096" y="117373"/>
                  </a:lnTo>
                  <a:lnTo>
                    <a:pt x="318198" y="109550"/>
                  </a:lnTo>
                  <a:lnTo>
                    <a:pt x="325755" y="95084"/>
                  </a:lnTo>
                  <a:lnTo>
                    <a:pt x="336550" y="73101"/>
                  </a:lnTo>
                  <a:lnTo>
                    <a:pt x="346354" y="50901"/>
                  </a:lnTo>
                  <a:lnTo>
                    <a:pt x="354799" y="28536"/>
                  </a:lnTo>
                  <a:lnTo>
                    <a:pt x="354799" y="18465"/>
                  </a:lnTo>
                  <a:lnTo>
                    <a:pt x="354799" y="3581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3992" y="1953712"/>
            <a:ext cx="500007" cy="7531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125473" y="1526803"/>
            <a:ext cx="415925" cy="343535"/>
            <a:chOff x="8125473" y="1526803"/>
            <a:chExt cx="415925" cy="3435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0402" y="1560907"/>
              <a:ext cx="217091" cy="2092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25473" y="1526803"/>
              <a:ext cx="415925" cy="343535"/>
            </a:xfrm>
            <a:custGeom>
              <a:avLst/>
              <a:gdLst/>
              <a:ahLst/>
              <a:cxnLst/>
              <a:rect l="l" t="t" r="r" b="b"/>
              <a:pathLst>
                <a:path w="415925" h="343535">
                  <a:moveTo>
                    <a:pt x="70713" y="342997"/>
                  </a:moveTo>
                  <a:lnTo>
                    <a:pt x="68208" y="342997"/>
                  </a:lnTo>
                  <a:lnTo>
                    <a:pt x="48707" y="339590"/>
                  </a:lnTo>
                  <a:lnTo>
                    <a:pt x="18135" y="316402"/>
                  </a:lnTo>
                  <a:lnTo>
                    <a:pt x="69" y="280781"/>
                  </a:lnTo>
                  <a:lnTo>
                    <a:pt x="0" y="280110"/>
                  </a:lnTo>
                  <a:lnTo>
                    <a:pt x="440" y="262397"/>
                  </a:lnTo>
                  <a:lnTo>
                    <a:pt x="19595" y="221239"/>
                  </a:lnTo>
                  <a:lnTo>
                    <a:pt x="68723" y="171964"/>
                  </a:lnTo>
                  <a:lnTo>
                    <a:pt x="104578" y="141077"/>
                  </a:lnTo>
                  <a:lnTo>
                    <a:pt x="141442" y="111597"/>
                  </a:lnTo>
                  <a:lnTo>
                    <a:pt x="179404" y="83628"/>
                  </a:lnTo>
                  <a:lnTo>
                    <a:pt x="218551" y="57274"/>
                  </a:lnTo>
                  <a:lnTo>
                    <a:pt x="258970" y="32639"/>
                  </a:lnTo>
                  <a:lnTo>
                    <a:pt x="300749" y="9827"/>
                  </a:lnTo>
                  <a:lnTo>
                    <a:pt x="338886" y="0"/>
                  </a:lnTo>
                  <a:lnTo>
                    <a:pt x="354200" y="1600"/>
                  </a:lnTo>
                  <a:lnTo>
                    <a:pt x="368718" y="6313"/>
                  </a:lnTo>
                  <a:lnTo>
                    <a:pt x="382082" y="14007"/>
                  </a:lnTo>
                  <a:lnTo>
                    <a:pt x="387465" y="18794"/>
                  </a:lnTo>
                  <a:lnTo>
                    <a:pt x="328707" y="18794"/>
                  </a:lnTo>
                  <a:lnTo>
                    <a:pt x="322559" y="20282"/>
                  </a:lnTo>
                  <a:lnTo>
                    <a:pt x="283081" y="42068"/>
                  </a:lnTo>
                  <a:lnTo>
                    <a:pt x="250445" y="61953"/>
                  </a:lnTo>
                  <a:lnTo>
                    <a:pt x="218176" y="82762"/>
                  </a:lnTo>
                  <a:lnTo>
                    <a:pt x="185908" y="104034"/>
                  </a:lnTo>
                  <a:lnTo>
                    <a:pt x="177098" y="109947"/>
                  </a:lnTo>
                  <a:lnTo>
                    <a:pt x="177098" y="115820"/>
                  </a:lnTo>
                  <a:lnTo>
                    <a:pt x="179817" y="120714"/>
                  </a:lnTo>
                  <a:lnTo>
                    <a:pt x="163355" y="120714"/>
                  </a:lnTo>
                  <a:lnTo>
                    <a:pt x="90482" y="177034"/>
                  </a:lnTo>
                  <a:lnTo>
                    <a:pt x="57080" y="206980"/>
                  </a:lnTo>
                  <a:lnTo>
                    <a:pt x="27917" y="241429"/>
                  </a:lnTo>
                  <a:lnTo>
                    <a:pt x="16876" y="268779"/>
                  </a:lnTo>
                  <a:lnTo>
                    <a:pt x="17984" y="283518"/>
                  </a:lnTo>
                  <a:lnTo>
                    <a:pt x="48229" y="319250"/>
                  </a:lnTo>
                  <a:lnTo>
                    <a:pt x="79171" y="326513"/>
                  </a:lnTo>
                  <a:lnTo>
                    <a:pt x="138502" y="326513"/>
                  </a:lnTo>
                  <a:lnTo>
                    <a:pt x="132932" y="329763"/>
                  </a:lnTo>
                  <a:lnTo>
                    <a:pt x="121343" y="335492"/>
                  </a:lnTo>
                  <a:lnTo>
                    <a:pt x="109091" y="339508"/>
                  </a:lnTo>
                  <a:lnTo>
                    <a:pt x="96111" y="341871"/>
                  </a:lnTo>
                  <a:lnTo>
                    <a:pt x="85130" y="342488"/>
                  </a:lnTo>
                  <a:lnTo>
                    <a:pt x="75999" y="342488"/>
                  </a:lnTo>
                  <a:lnTo>
                    <a:pt x="73337" y="342841"/>
                  </a:lnTo>
                  <a:lnTo>
                    <a:pt x="70713" y="342997"/>
                  </a:lnTo>
                  <a:close/>
                </a:path>
                <a:path w="415925" h="343535">
                  <a:moveTo>
                    <a:pt x="294781" y="227686"/>
                  </a:moveTo>
                  <a:lnTo>
                    <a:pt x="267350" y="227686"/>
                  </a:lnTo>
                  <a:lnTo>
                    <a:pt x="298517" y="206979"/>
                  </a:lnTo>
                  <a:lnTo>
                    <a:pt x="328211" y="184253"/>
                  </a:lnTo>
                  <a:lnTo>
                    <a:pt x="355696" y="158958"/>
                  </a:lnTo>
                  <a:lnTo>
                    <a:pt x="380234" y="130542"/>
                  </a:lnTo>
                  <a:lnTo>
                    <a:pt x="394173" y="100019"/>
                  </a:lnTo>
                  <a:lnTo>
                    <a:pt x="393958" y="69686"/>
                  </a:lnTo>
                  <a:lnTo>
                    <a:pt x="380498" y="43038"/>
                  </a:lnTo>
                  <a:lnTo>
                    <a:pt x="354705" y="23571"/>
                  </a:lnTo>
                  <a:lnTo>
                    <a:pt x="348088" y="20517"/>
                  </a:lnTo>
                  <a:lnTo>
                    <a:pt x="341470" y="18794"/>
                  </a:lnTo>
                  <a:lnTo>
                    <a:pt x="387465" y="18794"/>
                  </a:lnTo>
                  <a:lnTo>
                    <a:pt x="393938" y="24550"/>
                  </a:lnTo>
                  <a:lnTo>
                    <a:pt x="408651" y="45930"/>
                  </a:lnTo>
                  <a:lnTo>
                    <a:pt x="415904" y="70430"/>
                  </a:lnTo>
                  <a:lnTo>
                    <a:pt x="415611" y="96031"/>
                  </a:lnTo>
                  <a:lnTo>
                    <a:pt x="399630" y="134004"/>
                  </a:lnTo>
                  <a:lnTo>
                    <a:pt x="368449" y="167818"/>
                  </a:lnTo>
                  <a:lnTo>
                    <a:pt x="332255" y="198959"/>
                  </a:lnTo>
                  <a:lnTo>
                    <a:pt x="294781" y="227686"/>
                  </a:lnTo>
                  <a:close/>
                </a:path>
                <a:path w="415925" h="343535">
                  <a:moveTo>
                    <a:pt x="263473" y="187435"/>
                  </a:moveTo>
                  <a:lnTo>
                    <a:pt x="227138" y="187435"/>
                  </a:lnTo>
                  <a:lnTo>
                    <a:pt x="260109" y="167622"/>
                  </a:lnTo>
                  <a:lnTo>
                    <a:pt x="292894" y="147335"/>
                  </a:lnTo>
                  <a:lnTo>
                    <a:pt x="323468" y="123546"/>
                  </a:lnTo>
                  <a:lnTo>
                    <a:pt x="349810" y="93228"/>
                  </a:lnTo>
                  <a:lnTo>
                    <a:pt x="352410" y="104561"/>
                  </a:lnTo>
                  <a:lnTo>
                    <a:pt x="321209" y="145393"/>
                  </a:lnTo>
                  <a:lnTo>
                    <a:pt x="281474" y="175354"/>
                  </a:lnTo>
                  <a:lnTo>
                    <a:pt x="263473" y="187435"/>
                  </a:lnTo>
                  <a:close/>
                </a:path>
                <a:path w="415925" h="343535">
                  <a:moveTo>
                    <a:pt x="80894" y="286575"/>
                  </a:moveTo>
                  <a:lnTo>
                    <a:pt x="112704" y="265470"/>
                  </a:lnTo>
                  <a:lnTo>
                    <a:pt x="145431" y="245100"/>
                  </a:lnTo>
                  <a:lnTo>
                    <a:pt x="177791" y="223628"/>
                  </a:lnTo>
                  <a:lnTo>
                    <a:pt x="208500" y="199220"/>
                  </a:lnTo>
                  <a:lnTo>
                    <a:pt x="195219" y="181580"/>
                  </a:lnTo>
                  <a:lnTo>
                    <a:pt x="182594" y="163286"/>
                  </a:lnTo>
                  <a:lnTo>
                    <a:pt x="171636" y="143332"/>
                  </a:lnTo>
                  <a:lnTo>
                    <a:pt x="163355" y="120714"/>
                  </a:lnTo>
                  <a:lnTo>
                    <a:pt x="179817" y="120714"/>
                  </a:lnTo>
                  <a:lnTo>
                    <a:pt x="181992" y="124630"/>
                  </a:lnTo>
                  <a:lnTo>
                    <a:pt x="190704" y="141904"/>
                  </a:lnTo>
                  <a:lnTo>
                    <a:pt x="200880" y="158249"/>
                  </a:lnTo>
                  <a:lnTo>
                    <a:pt x="212898" y="173486"/>
                  </a:lnTo>
                  <a:lnTo>
                    <a:pt x="227138" y="187435"/>
                  </a:lnTo>
                  <a:lnTo>
                    <a:pt x="263473" y="187435"/>
                  </a:lnTo>
                  <a:lnTo>
                    <a:pt x="254625" y="193347"/>
                  </a:lnTo>
                  <a:lnTo>
                    <a:pt x="246755" y="196284"/>
                  </a:lnTo>
                  <a:lnTo>
                    <a:pt x="242839" y="203136"/>
                  </a:lnTo>
                  <a:lnTo>
                    <a:pt x="247633" y="210292"/>
                  </a:lnTo>
                  <a:lnTo>
                    <a:pt x="250744" y="213942"/>
                  </a:lnTo>
                  <a:lnTo>
                    <a:pt x="223223" y="213942"/>
                  </a:lnTo>
                  <a:lnTo>
                    <a:pt x="188430" y="235505"/>
                  </a:lnTo>
                  <a:lnTo>
                    <a:pt x="153909" y="256147"/>
                  </a:lnTo>
                  <a:lnTo>
                    <a:pt x="118462" y="273844"/>
                  </a:lnTo>
                  <a:lnTo>
                    <a:pt x="80894" y="286575"/>
                  </a:lnTo>
                  <a:close/>
                </a:path>
                <a:path w="415925" h="343535">
                  <a:moveTo>
                    <a:pt x="138502" y="326513"/>
                  </a:moveTo>
                  <a:lnTo>
                    <a:pt x="85788" y="326513"/>
                  </a:lnTo>
                  <a:lnTo>
                    <a:pt x="92602" y="325652"/>
                  </a:lnTo>
                  <a:lnTo>
                    <a:pt x="99571" y="323851"/>
                  </a:lnTo>
                  <a:lnTo>
                    <a:pt x="131342" y="312946"/>
                  </a:lnTo>
                  <a:lnTo>
                    <a:pt x="161010" y="297724"/>
                  </a:lnTo>
                  <a:lnTo>
                    <a:pt x="189393" y="280110"/>
                  </a:lnTo>
                  <a:lnTo>
                    <a:pt x="217310" y="262025"/>
                  </a:lnTo>
                  <a:lnTo>
                    <a:pt x="225996" y="256696"/>
                  </a:lnTo>
                  <a:lnTo>
                    <a:pt x="234494" y="250993"/>
                  </a:lnTo>
                  <a:lnTo>
                    <a:pt x="242985" y="244923"/>
                  </a:lnTo>
                  <a:lnTo>
                    <a:pt x="251649" y="238493"/>
                  </a:lnTo>
                  <a:lnTo>
                    <a:pt x="236702" y="226217"/>
                  </a:lnTo>
                  <a:lnTo>
                    <a:pt x="229867" y="220267"/>
                  </a:lnTo>
                  <a:lnTo>
                    <a:pt x="223223" y="213942"/>
                  </a:lnTo>
                  <a:lnTo>
                    <a:pt x="250744" y="213942"/>
                  </a:lnTo>
                  <a:lnTo>
                    <a:pt x="253259" y="216894"/>
                  </a:lnTo>
                  <a:lnTo>
                    <a:pt x="259804" y="222754"/>
                  </a:lnTo>
                  <a:lnTo>
                    <a:pt x="267350" y="227686"/>
                  </a:lnTo>
                  <a:lnTo>
                    <a:pt x="294781" y="227686"/>
                  </a:lnTo>
                  <a:lnTo>
                    <a:pt x="294511" y="227893"/>
                  </a:lnTo>
                  <a:lnTo>
                    <a:pt x="255462" y="255031"/>
                  </a:lnTo>
                  <a:lnTo>
                    <a:pt x="215353" y="280781"/>
                  </a:lnTo>
                  <a:lnTo>
                    <a:pt x="174428" y="305555"/>
                  </a:lnTo>
                  <a:lnTo>
                    <a:pt x="138502" y="326513"/>
                  </a:lnTo>
                  <a:close/>
                </a:path>
                <a:path w="415925" h="343535">
                  <a:moveTo>
                    <a:pt x="82343" y="342645"/>
                  </a:moveTo>
                  <a:lnTo>
                    <a:pt x="80267" y="342645"/>
                  </a:lnTo>
                  <a:lnTo>
                    <a:pt x="78153" y="342606"/>
                  </a:lnTo>
                  <a:lnTo>
                    <a:pt x="75999" y="342488"/>
                  </a:lnTo>
                  <a:lnTo>
                    <a:pt x="85130" y="342488"/>
                  </a:lnTo>
                  <a:lnTo>
                    <a:pt x="82343" y="34264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69892" y="3569111"/>
            <a:ext cx="74106" cy="21149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548941" y="2997720"/>
            <a:ext cx="400685" cy="396875"/>
          </a:xfrm>
          <a:custGeom>
            <a:avLst/>
            <a:gdLst/>
            <a:ahLst/>
            <a:cxnLst/>
            <a:rect l="l" t="t" r="r" b="b"/>
            <a:pathLst>
              <a:path w="400684" h="396875">
                <a:moveTo>
                  <a:pt x="400075" y="187629"/>
                </a:moveTo>
                <a:lnTo>
                  <a:pt x="396963" y="184023"/>
                </a:lnTo>
                <a:lnTo>
                  <a:pt x="393344" y="183108"/>
                </a:lnTo>
                <a:lnTo>
                  <a:pt x="381698" y="180035"/>
                </a:lnTo>
                <a:lnTo>
                  <a:pt x="381698" y="197929"/>
                </a:lnTo>
                <a:lnTo>
                  <a:pt x="378091" y="209753"/>
                </a:lnTo>
                <a:lnTo>
                  <a:pt x="373659" y="221322"/>
                </a:lnTo>
                <a:lnTo>
                  <a:pt x="369874" y="233057"/>
                </a:lnTo>
                <a:lnTo>
                  <a:pt x="368287" y="245389"/>
                </a:lnTo>
                <a:lnTo>
                  <a:pt x="367715" y="259003"/>
                </a:lnTo>
                <a:lnTo>
                  <a:pt x="364731" y="271157"/>
                </a:lnTo>
                <a:lnTo>
                  <a:pt x="358267" y="279869"/>
                </a:lnTo>
                <a:lnTo>
                  <a:pt x="347243" y="283210"/>
                </a:lnTo>
                <a:lnTo>
                  <a:pt x="343979" y="283210"/>
                </a:lnTo>
                <a:lnTo>
                  <a:pt x="292252" y="261962"/>
                </a:lnTo>
                <a:lnTo>
                  <a:pt x="272491" y="252272"/>
                </a:lnTo>
                <a:lnTo>
                  <a:pt x="249758" y="242722"/>
                </a:lnTo>
                <a:lnTo>
                  <a:pt x="248754" y="242531"/>
                </a:lnTo>
                <a:lnTo>
                  <a:pt x="244995" y="242531"/>
                </a:lnTo>
                <a:lnTo>
                  <a:pt x="242938" y="244386"/>
                </a:lnTo>
                <a:lnTo>
                  <a:pt x="241922" y="246748"/>
                </a:lnTo>
                <a:lnTo>
                  <a:pt x="240118" y="247650"/>
                </a:lnTo>
                <a:lnTo>
                  <a:pt x="238366" y="249453"/>
                </a:lnTo>
                <a:lnTo>
                  <a:pt x="237909" y="251663"/>
                </a:lnTo>
                <a:lnTo>
                  <a:pt x="232016" y="267703"/>
                </a:lnTo>
                <a:lnTo>
                  <a:pt x="225069" y="283197"/>
                </a:lnTo>
                <a:lnTo>
                  <a:pt x="218046" y="298615"/>
                </a:lnTo>
                <a:lnTo>
                  <a:pt x="211899" y="314388"/>
                </a:lnTo>
                <a:lnTo>
                  <a:pt x="207213" y="330187"/>
                </a:lnTo>
                <a:lnTo>
                  <a:pt x="202984" y="345986"/>
                </a:lnTo>
                <a:lnTo>
                  <a:pt x="198843" y="361784"/>
                </a:lnTo>
                <a:lnTo>
                  <a:pt x="194411" y="377571"/>
                </a:lnTo>
                <a:lnTo>
                  <a:pt x="180403" y="373697"/>
                </a:lnTo>
                <a:lnTo>
                  <a:pt x="166547" y="369341"/>
                </a:lnTo>
                <a:lnTo>
                  <a:pt x="152857" y="364401"/>
                </a:lnTo>
                <a:lnTo>
                  <a:pt x="139319" y="358736"/>
                </a:lnTo>
                <a:lnTo>
                  <a:pt x="154292" y="327609"/>
                </a:lnTo>
                <a:lnTo>
                  <a:pt x="167373" y="295135"/>
                </a:lnTo>
                <a:lnTo>
                  <a:pt x="178193" y="261988"/>
                </a:lnTo>
                <a:lnTo>
                  <a:pt x="186385" y="228815"/>
                </a:lnTo>
                <a:lnTo>
                  <a:pt x="186537" y="221551"/>
                </a:lnTo>
                <a:lnTo>
                  <a:pt x="185877" y="220281"/>
                </a:lnTo>
                <a:lnTo>
                  <a:pt x="183654" y="215963"/>
                </a:lnTo>
                <a:lnTo>
                  <a:pt x="178689" y="212356"/>
                </a:lnTo>
                <a:lnTo>
                  <a:pt x="175945" y="211785"/>
                </a:lnTo>
                <a:lnTo>
                  <a:pt x="172567" y="211086"/>
                </a:lnTo>
                <a:lnTo>
                  <a:pt x="171018" y="211086"/>
                </a:lnTo>
                <a:lnTo>
                  <a:pt x="169506" y="211340"/>
                </a:lnTo>
                <a:lnTo>
                  <a:pt x="167995" y="211785"/>
                </a:lnTo>
                <a:lnTo>
                  <a:pt x="151942" y="197459"/>
                </a:lnTo>
                <a:lnTo>
                  <a:pt x="146050" y="194691"/>
                </a:lnTo>
                <a:lnTo>
                  <a:pt x="146050" y="230581"/>
                </a:lnTo>
                <a:lnTo>
                  <a:pt x="146050" y="232879"/>
                </a:lnTo>
                <a:lnTo>
                  <a:pt x="146011" y="233057"/>
                </a:lnTo>
                <a:lnTo>
                  <a:pt x="146050" y="230581"/>
                </a:lnTo>
                <a:lnTo>
                  <a:pt x="146050" y="194691"/>
                </a:lnTo>
                <a:lnTo>
                  <a:pt x="145148" y="194259"/>
                </a:lnTo>
                <a:lnTo>
                  <a:pt x="145148" y="241820"/>
                </a:lnTo>
                <a:lnTo>
                  <a:pt x="143789" y="244487"/>
                </a:lnTo>
                <a:lnTo>
                  <a:pt x="143789" y="243179"/>
                </a:lnTo>
                <a:lnTo>
                  <a:pt x="144119" y="242531"/>
                </a:lnTo>
                <a:lnTo>
                  <a:pt x="144246" y="241376"/>
                </a:lnTo>
                <a:lnTo>
                  <a:pt x="144691" y="241376"/>
                </a:lnTo>
                <a:lnTo>
                  <a:pt x="145148" y="241820"/>
                </a:lnTo>
                <a:lnTo>
                  <a:pt x="145148" y="194259"/>
                </a:lnTo>
                <a:lnTo>
                  <a:pt x="130924" y="187540"/>
                </a:lnTo>
                <a:lnTo>
                  <a:pt x="87795" y="173723"/>
                </a:lnTo>
                <a:lnTo>
                  <a:pt x="77139" y="168567"/>
                </a:lnTo>
                <a:lnTo>
                  <a:pt x="66065" y="160286"/>
                </a:lnTo>
                <a:lnTo>
                  <a:pt x="61709" y="150672"/>
                </a:lnTo>
                <a:lnTo>
                  <a:pt x="71221" y="141478"/>
                </a:lnTo>
                <a:lnTo>
                  <a:pt x="76644" y="138963"/>
                </a:lnTo>
                <a:lnTo>
                  <a:pt x="82321" y="137909"/>
                </a:lnTo>
                <a:lnTo>
                  <a:pt x="94678" y="137909"/>
                </a:lnTo>
                <a:lnTo>
                  <a:pt x="101257" y="139319"/>
                </a:lnTo>
                <a:lnTo>
                  <a:pt x="124460" y="147408"/>
                </a:lnTo>
                <a:lnTo>
                  <a:pt x="141135" y="154101"/>
                </a:lnTo>
                <a:lnTo>
                  <a:pt x="157797" y="160972"/>
                </a:lnTo>
                <a:lnTo>
                  <a:pt x="174726" y="167449"/>
                </a:lnTo>
                <a:lnTo>
                  <a:pt x="176834" y="168198"/>
                </a:lnTo>
                <a:lnTo>
                  <a:pt x="178993" y="168554"/>
                </a:lnTo>
                <a:lnTo>
                  <a:pt x="181102" y="168554"/>
                </a:lnTo>
                <a:lnTo>
                  <a:pt x="207924" y="140271"/>
                </a:lnTo>
                <a:lnTo>
                  <a:pt x="211416" y="130467"/>
                </a:lnTo>
                <a:lnTo>
                  <a:pt x="219913" y="111442"/>
                </a:lnTo>
                <a:lnTo>
                  <a:pt x="229679" y="93078"/>
                </a:lnTo>
                <a:lnTo>
                  <a:pt x="240576" y="75133"/>
                </a:lnTo>
                <a:lnTo>
                  <a:pt x="244081" y="62039"/>
                </a:lnTo>
                <a:lnTo>
                  <a:pt x="240080" y="50393"/>
                </a:lnTo>
                <a:lnTo>
                  <a:pt x="230759" y="42024"/>
                </a:lnTo>
                <a:lnTo>
                  <a:pt x="218274" y="38823"/>
                </a:lnTo>
                <a:lnTo>
                  <a:pt x="216611" y="38823"/>
                </a:lnTo>
                <a:lnTo>
                  <a:pt x="189039" y="53187"/>
                </a:lnTo>
                <a:lnTo>
                  <a:pt x="192659" y="42443"/>
                </a:lnTo>
                <a:lnTo>
                  <a:pt x="194411" y="37515"/>
                </a:lnTo>
                <a:lnTo>
                  <a:pt x="197129" y="33045"/>
                </a:lnTo>
                <a:lnTo>
                  <a:pt x="203200" y="22796"/>
                </a:lnTo>
                <a:lnTo>
                  <a:pt x="207873" y="18529"/>
                </a:lnTo>
                <a:lnTo>
                  <a:pt x="218719" y="18529"/>
                </a:lnTo>
                <a:lnTo>
                  <a:pt x="222338" y="19189"/>
                </a:lnTo>
                <a:lnTo>
                  <a:pt x="226707" y="20497"/>
                </a:lnTo>
                <a:lnTo>
                  <a:pt x="248729" y="26454"/>
                </a:lnTo>
                <a:lnTo>
                  <a:pt x="267893" y="34366"/>
                </a:lnTo>
                <a:lnTo>
                  <a:pt x="279361" y="48336"/>
                </a:lnTo>
                <a:lnTo>
                  <a:pt x="278244" y="72478"/>
                </a:lnTo>
                <a:lnTo>
                  <a:pt x="273862" y="86182"/>
                </a:lnTo>
                <a:lnTo>
                  <a:pt x="265341" y="112788"/>
                </a:lnTo>
                <a:lnTo>
                  <a:pt x="260070" y="133197"/>
                </a:lnTo>
                <a:lnTo>
                  <a:pt x="257149" y="154432"/>
                </a:lnTo>
                <a:lnTo>
                  <a:pt x="257149" y="159804"/>
                </a:lnTo>
                <a:lnTo>
                  <a:pt x="260858" y="162623"/>
                </a:lnTo>
                <a:lnTo>
                  <a:pt x="266179" y="162623"/>
                </a:lnTo>
                <a:lnTo>
                  <a:pt x="267284" y="162420"/>
                </a:lnTo>
                <a:lnTo>
                  <a:pt x="268351" y="162064"/>
                </a:lnTo>
                <a:lnTo>
                  <a:pt x="295960" y="172961"/>
                </a:lnTo>
                <a:lnTo>
                  <a:pt x="324192" y="182016"/>
                </a:lnTo>
                <a:lnTo>
                  <a:pt x="381698" y="197929"/>
                </a:lnTo>
                <a:lnTo>
                  <a:pt x="381698" y="180035"/>
                </a:lnTo>
                <a:lnTo>
                  <a:pt x="333984" y="167398"/>
                </a:lnTo>
                <a:lnTo>
                  <a:pt x="316649" y="162064"/>
                </a:lnTo>
                <a:lnTo>
                  <a:pt x="304647" y="158381"/>
                </a:lnTo>
                <a:lnTo>
                  <a:pt x="275983" y="147307"/>
                </a:lnTo>
                <a:lnTo>
                  <a:pt x="275069" y="146850"/>
                </a:lnTo>
                <a:lnTo>
                  <a:pt x="282194" y="119684"/>
                </a:lnTo>
                <a:lnTo>
                  <a:pt x="291757" y="92240"/>
                </a:lnTo>
                <a:lnTo>
                  <a:pt x="298119" y="64871"/>
                </a:lnTo>
                <a:lnTo>
                  <a:pt x="285026" y="22872"/>
                </a:lnTo>
                <a:lnTo>
                  <a:pt x="231178" y="3924"/>
                </a:lnTo>
                <a:lnTo>
                  <a:pt x="224053" y="1257"/>
                </a:lnTo>
                <a:lnTo>
                  <a:pt x="218020" y="0"/>
                </a:lnTo>
                <a:lnTo>
                  <a:pt x="212750" y="0"/>
                </a:lnTo>
                <a:lnTo>
                  <a:pt x="202438" y="2006"/>
                </a:lnTo>
                <a:lnTo>
                  <a:pt x="193878" y="7899"/>
                </a:lnTo>
                <a:lnTo>
                  <a:pt x="186385" y="17526"/>
                </a:lnTo>
                <a:lnTo>
                  <a:pt x="186385" y="70218"/>
                </a:lnTo>
                <a:lnTo>
                  <a:pt x="183667" y="74688"/>
                </a:lnTo>
                <a:lnTo>
                  <a:pt x="181457" y="79654"/>
                </a:lnTo>
                <a:lnTo>
                  <a:pt x="179197" y="84124"/>
                </a:lnTo>
                <a:lnTo>
                  <a:pt x="180098" y="80060"/>
                </a:lnTo>
                <a:lnTo>
                  <a:pt x="181457" y="75590"/>
                </a:lnTo>
                <a:lnTo>
                  <a:pt x="182765" y="71120"/>
                </a:lnTo>
                <a:lnTo>
                  <a:pt x="183667" y="68859"/>
                </a:lnTo>
                <a:lnTo>
                  <a:pt x="184569" y="66192"/>
                </a:lnTo>
                <a:lnTo>
                  <a:pt x="185470" y="63969"/>
                </a:lnTo>
                <a:lnTo>
                  <a:pt x="185470" y="65747"/>
                </a:lnTo>
                <a:lnTo>
                  <a:pt x="186385" y="70218"/>
                </a:lnTo>
                <a:lnTo>
                  <a:pt x="186385" y="17526"/>
                </a:lnTo>
                <a:lnTo>
                  <a:pt x="167208" y="69672"/>
                </a:lnTo>
                <a:lnTo>
                  <a:pt x="162687" y="89636"/>
                </a:lnTo>
                <a:lnTo>
                  <a:pt x="157251" y="109181"/>
                </a:lnTo>
                <a:lnTo>
                  <a:pt x="138010" y="102679"/>
                </a:lnTo>
                <a:lnTo>
                  <a:pt x="117983" y="96951"/>
                </a:lnTo>
                <a:lnTo>
                  <a:pt x="97828" y="92862"/>
                </a:lnTo>
                <a:lnTo>
                  <a:pt x="78257" y="91300"/>
                </a:lnTo>
                <a:lnTo>
                  <a:pt x="73875" y="91300"/>
                </a:lnTo>
                <a:lnTo>
                  <a:pt x="69557" y="91554"/>
                </a:lnTo>
                <a:lnTo>
                  <a:pt x="65392" y="92163"/>
                </a:lnTo>
                <a:lnTo>
                  <a:pt x="62280" y="90855"/>
                </a:lnTo>
                <a:lnTo>
                  <a:pt x="59575" y="89039"/>
                </a:lnTo>
                <a:lnTo>
                  <a:pt x="55245" y="86537"/>
                </a:lnTo>
                <a:lnTo>
                  <a:pt x="53848" y="86182"/>
                </a:lnTo>
                <a:lnTo>
                  <a:pt x="50317" y="86182"/>
                </a:lnTo>
                <a:lnTo>
                  <a:pt x="50317" y="190055"/>
                </a:lnTo>
                <a:lnTo>
                  <a:pt x="21501" y="182206"/>
                </a:lnTo>
                <a:lnTo>
                  <a:pt x="50215" y="190017"/>
                </a:lnTo>
                <a:lnTo>
                  <a:pt x="50317" y="86182"/>
                </a:lnTo>
                <a:lnTo>
                  <a:pt x="49428" y="86182"/>
                </a:lnTo>
                <a:lnTo>
                  <a:pt x="46316" y="87693"/>
                </a:lnTo>
                <a:lnTo>
                  <a:pt x="42545" y="94424"/>
                </a:lnTo>
                <a:lnTo>
                  <a:pt x="40741" y="98437"/>
                </a:lnTo>
                <a:lnTo>
                  <a:pt x="38976" y="102501"/>
                </a:lnTo>
                <a:lnTo>
                  <a:pt x="30759" y="109499"/>
                </a:lnTo>
                <a:lnTo>
                  <a:pt x="23672" y="118554"/>
                </a:lnTo>
                <a:lnTo>
                  <a:pt x="17843" y="129882"/>
                </a:lnTo>
                <a:lnTo>
                  <a:pt x="13411" y="143687"/>
                </a:lnTo>
                <a:lnTo>
                  <a:pt x="12052" y="149517"/>
                </a:lnTo>
                <a:lnTo>
                  <a:pt x="12052" y="154889"/>
                </a:lnTo>
                <a:lnTo>
                  <a:pt x="12509" y="160261"/>
                </a:lnTo>
                <a:lnTo>
                  <a:pt x="10096" y="166319"/>
                </a:lnTo>
                <a:lnTo>
                  <a:pt x="7556" y="172364"/>
                </a:lnTo>
                <a:lnTo>
                  <a:pt x="4914" y="178409"/>
                </a:lnTo>
                <a:lnTo>
                  <a:pt x="2209" y="184467"/>
                </a:lnTo>
                <a:lnTo>
                  <a:pt x="0" y="188937"/>
                </a:lnTo>
                <a:lnTo>
                  <a:pt x="1308" y="195668"/>
                </a:lnTo>
                <a:lnTo>
                  <a:pt x="7137" y="197027"/>
                </a:lnTo>
                <a:lnTo>
                  <a:pt x="18161" y="199009"/>
                </a:lnTo>
                <a:lnTo>
                  <a:pt x="28994" y="201549"/>
                </a:lnTo>
                <a:lnTo>
                  <a:pt x="39662" y="204520"/>
                </a:lnTo>
                <a:lnTo>
                  <a:pt x="50177" y="207772"/>
                </a:lnTo>
                <a:lnTo>
                  <a:pt x="57226" y="210388"/>
                </a:lnTo>
                <a:lnTo>
                  <a:pt x="78397" y="218071"/>
                </a:lnTo>
                <a:lnTo>
                  <a:pt x="115316" y="233019"/>
                </a:lnTo>
                <a:lnTo>
                  <a:pt x="127673" y="237807"/>
                </a:lnTo>
                <a:lnTo>
                  <a:pt x="117944" y="265430"/>
                </a:lnTo>
                <a:lnTo>
                  <a:pt x="104660" y="292900"/>
                </a:lnTo>
                <a:lnTo>
                  <a:pt x="94475" y="320700"/>
                </a:lnTo>
                <a:lnTo>
                  <a:pt x="94068" y="349351"/>
                </a:lnTo>
                <a:lnTo>
                  <a:pt x="97332" y="355803"/>
                </a:lnTo>
                <a:lnTo>
                  <a:pt x="102933" y="361048"/>
                </a:lnTo>
                <a:lnTo>
                  <a:pt x="109715" y="365036"/>
                </a:lnTo>
                <a:lnTo>
                  <a:pt x="116471" y="367728"/>
                </a:lnTo>
                <a:lnTo>
                  <a:pt x="121399" y="369493"/>
                </a:lnTo>
                <a:lnTo>
                  <a:pt x="126771" y="371754"/>
                </a:lnTo>
                <a:lnTo>
                  <a:pt x="131686" y="373557"/>
                </a:lnTo>
                <a:lnTo>
                  <a:pt x="148031" y="379882"/>
                </a:lnTo>
                <a:lnTo>
                  <a:pt x="164350" y="385978"/>
                </a:lnTo>
                <a:lnTo>
                  <a:pt x="180924" y="391579"/>
                </a:lnTo>
                <a:lnTo>
                  <a:pt x="198031" y="396405"/>
                </a:lnTo>
                <a:lnTo>
                  <a:pt x="198640" y="396506"/>
                </a:lnTo>
                <a:lnTo>
                  <a:pt x="199288" y="396557"/>
                </a:lnTo>
                <a:lnTo>
                  <a:pt x="203962" y="396557"/>
                </a:lnTo>
                <a:lnTo>
                  <a:pt x="207225" y="393992"/>
                </a:lnTo>
                <a:lnTo>
                  <a:pt x="208775" y="390131"/>
                </a:lnTo>
                <a:lnTo>
                  <a:pt x="212534" y="377571"/>
                </a:lnTo>
                <a:lnTo>
                  <a:pt x="214058" y="372503"/>
                </a:lnTo>
                <a:lnTo>
                  <a:pt x="218795" y="354660"/>
                </a:lnTo>
                <a:lnTo>
                  <a:pt x="223443" y="336740"/>
                </a:lnTo>
                <a:lnTo>
                  <a:pt x="228473" y="318858"/>
                </a:lnTo>
                <a:lnTo>
                  <a:pt x="233883" y="304380"/>
                </a:lnTo>
                <a:lnTo>
                  <a:pt x="240182" y="290258"/>
                </a:lnTo>
                <a:lnTo>
                  <a:pt x="246557" y="276225"/>
                </a:lnTo>
                <a:lnTo>
                  <a:pt x="252222" y="261962"/>
                </a:lnTo>
                <a:lnTo>
                  <a:pt x="275475" y="273431"/>
                </a:lnTo>
                <a:lnTo>
                  <a:pt x="299631" y="286232"/>
                </a:lnTo>
                <a:lnTo>
                  <a:pt x="324383" y="296633"/>
                </a:lnTo>
                <a:lnTo>
                  <a:pt x="349453" y="300939"/>
                </a:lnTo>
                <a:lnTo>
                  <a:pt x="353618" y="300939"/>
                </a:lnTo>
                <a:lnTo>
                  <a:pt x="383552" y="274929"/>
                </a:lnTo>
                <a:lnTo>
                  <a:pt x="385521" y="254101"/>
                </a:lnTo>
                <a:lnTo>
                  <a:pt x="385953" y="244386"/>
                </a:lnTo>
                <a:lnTo>
                  <a:pt x="387261" y="235115"/>
                </a:lnTo>
                <a:lnTo>
                  <a:pt x="390232" y="225704"/>
                </a:lnTo>
                <a:lnTo>
                  <a:pt x="393395" y="217170"/>
                </a:lnTo>
                <a:lnTo>
                  <a:pt x="396100" y="208851"/>
                </a:lnTo>
                <a:lnTo>
                  <a:pt x="398221" y="200444"/>
                </a:lnTo>
                <a:lnTo>
                  <a:pt x="399630" y="191655"/>
                </a:lnTo>
                <a:lnTo>
                  <a:pt x="400075" y="18762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7404" y="4006019"/>
            <a:ext cx="617156" cy="3784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14495" y="4656131"/>
            <a:ext cx="657779" cy="4709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0" y="1052131"/>
            <a:ext cx="494665" cy="883285"/>
          </a:xfrm>
          <a:custGeom>
            <a:avLst/>
            <a:gdLst/>
            <a:ahLst/>
            <a:cxnLst/>
            <a:rect l="l" t="t" r="r" b="b"/>
            <a:pathLst>
              <a:path w="494665" h="883285">
                <a:moveTo>
                  <a:pt x="391236" y="63334"/>
                </a:moveTo>
                <a:lnTo>
                  <a:pt x="381127" y="62636"/>
                </a:lnTo>
                <a:lnTo>
                  <a:pt x="372186" y="63017"/>
                </a:lnTo>
                <a:lnTo>
                  <a:pt x="363918" y="65100"/>
                </a:lnTo>
                <a:lnTo>
                  <a:pt x="355790" y="69532"/>
                </a:lnTo>
                <a:lnTo>
                  <a:pt x="357886" y="71234"/>
                </a:lnTo>
                <a:lnTo>
                  <a:pt x="360019" y="72605"/>
                </a:lnTo>
                <a:lnTo>
                  <a:pt x="362216" y="73571"/>
                </a:lnTo>
                <a:lnTo>
                  <a:pt x="369303" y="75298"/>
                </a:lnTo>
                <a:lnTo>
                  <a:pt x="376555" y="74244"/>
                </a:lnTo>
                <a:lnTo>
                  <a:pt x="383895" y="70294"/>
                </a:lnTo>
                <a:lnTo>
                  <a:pt x="391236" y="63334"/>
                </a:lnTo>
                <a:close/>
              </a:path>
              <a:path w="494665" h="883285">
                <a:moveTo>
                  <a:pt x="410756" y="40068"/>
                </a:moveTo>
                <a:lnTo>
                  <a:pt x="406933" y="30454"/>
                </a:lnTo>
                <a:lnTo>
                  <a:pt x="401612" y="21755"/>
                </a:lnTo>
                <a:lnTo>
                  <a:pt x="394779" y="13652"/>
                </a:lnTo>
                <a:lnTo>
                  <a:pt x="386410" y="5816"/>
                </a:lnTo>
                <a:lnTo>
                  <a:pt x="387375" y="16522"/>
                </a:lnTo>
                <a:lnTo>
                  <a:pt x="408533" y="40157"/>
                </a:lnTo>
                <a:lnTo>
                  <a:pt x="410756" y="40068"/>
                </a:lnTo>
                <a:close/>
              </a:path>
              <a:path w="494665" h="883285">
                <a:moveTo>
                  <a:pt x="426923" y="76682"/>
                </a:moveTo>
                <a:lnTo>
                  <a:pt x="419379" y="74142"/>
                </a:lnTo>
                <a:lnTo>
                  <a:pt x="418172" y="72872"/>
                </a:lnTo>
                <a:lnTo>
                  <a:pt x="414731" y="72872"/>
                </a:lnTo>
                <a:lnTo>
                  <a:pt x="407606" y="88112"/>
                </a:lnTo>
                <a:lnTo>
                  <a:pt x="381457" y="146532"/>
                </a:lnTo>
                <a:lnTo>
                  <a:pt x="368515" y="175742"/>
                </a:lnTo>
                <a:lnTo>
                  <a:pt x="355841" y="206222"/>
                </a:lnTo>
                <a:lnTo>
                  <a:pt x="352348" y="212572"/>
                </a:lnTo>
                <a:lnTo>
                  <a:pt x="347865" y="216382"/>
                </a:lnTo>
                <a:lnTo>
                  <a:pt x="341820" y="217652"/>
                </a:lnTo>
                <a:lnTo>
                  <a:pt x="333667" y="216382"/>
                </a:lnTo>
                <a:lnTo>
                  <a:pt x="317842" y="212572"/>
                </a:lnTo>
                <a:lnTo>
                  <a:pt x="306654" y="215112"/>
                </a:lnTo>
                <a:lnTo>
                  <a:pt x="298665" y="224002"/>
                </a:lnTo>
                <a:lnTo>
                  <a:pt x="292442" y="239242"/>
                </a:lnTo>
                <a:lnTo>
                  <a:pt x="289293" y="246862"/>
                </a:lnTo>
                <a:lnTo>
                  <a:pt x="285521" y="253212"/>
                </a:lnTo>
                <a:lnTo>
                  <a:pt x="281609" y="260832"/>
                </a:lnTo>
                <a:lnTo>
                  <a:pt x="278041" y="268452"/>
                </a:lnTo>
                <a:lnTo>
                  <a:pt x="273519" y="267182"/>
                </a:lnTo>
                <a:lnTo>
                  <a:pt x="266484" y="263372"/>
                </a:lnTo>
                <a:lnTo>
                  <a:pt x="260819" y="260832"/>
                </a:lnTo>
                <a:lnTo>
                  <a:pt x="258267" y="259562"/>
                </a:lnTo>
                <a:lnTo>
                  <a:pt x="242062" y="254482"/>
                </a:lnTo>
                <a:lnTo>
                  <a:pt x="229628" y="255752"/>
                </a:lnTo>
                <a:lnTo>
                  <a:pt x="218287" y="265912"/>
                </a:lnTo>
                <a:lnTo>
                  <a:pt x="191249" y="311632"/>
                </a:lnTo>
                <a:lnTo>
                  <a:pt x="164515" y="362432"/>
                </a:lnTo>
                <a:lnTo>
                  <a:pt x="48196" y="613892"/>
                </a:lnTo>
                <a:lnTo>
                  <a:pt x="41998" y="640562"/>
                </a:lnTo>
                <a:lnTo>
                  <a:pt x="45046" y="650722"/>
                </a:lnTo>
                <a:lnTo>
                  <a:pt x="52438" y="659612"/>
                </a:lnTo>
                <a:lnTo>
                  <a:pt x="59791" y="665962"/>
                </a:lnTo>
                <a:lnTo>
                  <a:pt x="61925" y="672312"/>
                </a:lnTo>
                <a:lnTo>
                  <a:pt x="60083" y="678662"/>
                </a:lnTo>
                <a:lnTo>
                  <a:pt x="55499" y="686282"/>
                </a:lnTo>
                <a:lnTo>
                  <a:pt x="40627" y="681202"/>
                </a:lnTo>
                <a:lnTo>
                  <a:pt x="25920" y="674852"/>
                </a:lnTo>
                <a:lnTo>
                  <a:pt x="0" y="665962"/>
                </a:lnTo>
                <a:lnTo>
                  <a:pt x="0" y="677392"/>
                </a:lnTo>
                <a:lnTo>
                  <a:pt x="711" y="677392"/>
                </a:lnTo>
                <a:lnTo>
                  <a:pt x="3937" y="678662"/>
                </a:lnTo>
                <a:lnTo>
                  <a:pt x="7366" y="681202"/>
                </a:lnTo>
                <a:lnTo>
                  <a:pt x="8458" y="681202"/>
                </a:lnTo>
                <a:lnTo>
                  <a:pt x="20485" y="686282"/>
                </a:lnTo>
                <a:lnTo>
                  <a:pt x="32461" y="690092"/>
                </a:lnTo>
                <a:lnTo>
                  <a:pt x="56108" y="700252"/>
                </a:lnTo>
                <a:lnTo>
                  <a:pt x="74117" y="709142"/>
                </a:lnTo>
                <a:lnTo>
                  <a:pt x="91770" y="716762"/>
                </a:lnTo>
                <a:lnTo>
                  <a:pt x="125780" y="733272"/>
                </a:lnTo>
                <a:lnTo>
                  <a:pt x="162814" y="748512"/>
                </a:lnTo>
                <a:lnTo>
                  <a:pt x="198564" y="763752"/>
                </a:lnTo>
                <a:lnTo>
                  <a:pt x="227342" y="776452"/>
                </a:lnTo>
                <a:lnTo>
                  <a:pt x="241477" y="784072"/>
                </a:lnTo>
                <a:lnTo>
                  <a:pt x="255460" y="790422"/>
                </a:lnTo>
                <a:lnTo>
                  <a:pt x="257441" y="791692"/>
                </a:lnTo>
                <a:lnTo>
                  <a:pt x="259803" y="792962"/>
                </a:lnTo>
                <a:lnTo>
                  <a:pt x="265772" y="795502"/>
                </a:lnTo>
                <a:lnTo>
                  <a:pt x="268782" y="798042"/>
                </a:lnTo>
                <a:lnTo>
                  <a:pt x="267017" y="803122"/>
                </a:lnTo>
                <a:lnTo>
                  <a:pt x="264706" y="812012"/>
                </a:lnTo>
                <a:lnTo>
                  <a:pt x="255879" y="806932"/>
                </a:lnTo>
                <a:lnTo>
                  <a:pt x="193090" y="786612"/>
                </a:lnTo>
                <a:lnTo>
                  <a:pt x="146748" y="767562"/>
                </a:lnTo>
                <a:lnTo>
                  <a:pt x="127000" y="758672"/>
                </a:lnTo>
                <a:lnTo>
                  <a:pt x="123888" y="757377"/>
                </a:lnTo>
                <a:lnTo>
                  <a:pt x="123888" y="778992"/>
                </a:lnTo>
                <a:lnTo>
                  <a:pt x="101574" y="829792"/>
                </a:lnTo>
                <a:lnTo>
                  <a:pt x="76263" y="818362"/>
                </a:lnTo>
                <a:lnTo>
                  <a:pt x="78498" y="813282"/>
                </a:lnTo>
                <a:lnTo>
                  <a:pt x="98577" y="767562"/>
                </a:lnTo>
                <a:lnTo>
                  <a:pt x="123888" y="778992"/>
                </a:lnTo>
                <a:lnTo>
                  <a:pt x="123888" y="757377"/>
                </a:lnTo>
                <a:lnTo>
                  <a:pt x="105803" y="749782"/>
                </a:lnTo>
                <a:lnTo>
                  <a:pt x="95199" y="744702"/>
                </a:lnTo>
                <a:lnTo>
                  <a:pt x="47815" y="723112"/>
                </a:lnTo>
                <a:lnTo>
                  <a:pt x="2044" y="697712"/>
                </a:lnTo>
                <a:lnTo>
                  <a:pt x="0" y="696442"/>
                </a:lnTo>
                <a:lnTo>
                  <a:pt x="0" y="710412"/>
                </a:lnTo>
                <a:lnTo>
                  <a:pt x="14008" y="719302"/>
                </a:lnTo>
                <a:lnTo>
                  <a:pt x="57975" y="739622"/>
                </a:lnTo>
                <a:lnTo>
                  <a:pt x="80213" y="751052"/>
                </a:lnTo>
                <a:lnTo>
                  <a:pt x="81902" y="751052"/>
                </a:lnTo>
                <a:lnTo>
                  <a:pt x="87960" y="753592"/>
                </a:lnTo>
                <a:lnTo>
                  <a:pt x="91960" y="756132"/>
                </a:lnTo>
                <a:lnTo>
                  <a:pt x="88455" y="763752"/>
                </a:lnTo>
                <a:lnTo>
                  <a:pt x="82804" y="776452"/>
                </a:lnTo>
                <a:lnTo>
                  <a:pt x="77457" y="787882"/>
                </a:lnTo>
                <a:lnTo>
                  <a:pt x="72186" y="800582"/>
                </a:lnTo>
                <a:lnTo>
                  <a:pt x="66763" y="813282"/>
                </a:lnTo>
                <a:lnTo>
                  <a:pt x="49085" y="806932"/>
                </a:lnTo>
                <a:lnTo>
                  <a:pt x="35064" y="801852"/>
                </a:lnTo>
                <a:lnTo>
                  <a:pt x="24460" y="799312"/>
                </a:lnTo>
                <a:lnTo>
                  <a:pt x="18211" y="796772"/>
                </a:lnTo>
                <a:lnTo>
                  <a:pt x="11988" y="796772"/>
                </a:lnTo>
                <a:lnTo>
                  <a:pt x="6375" y="799312"/>
                </a:lnTo>
                <a:lnTo>
                  <a:pt x="2006" y="804392"/>
                </a:lnTo>
                <a:lnTo>
                  <a:pt x="889" y="810742"/>
                </a:lnTo>
                <a:lnTo>
                  <a:pt x="3238" y="815822"/>
                </a:lnTo>
                <a:lnTo>
                  <a:pt x="59423" y="847572"/>
                </a:lnTo>
                <a:lnTo>
                  <a:pt x="139738" y="880592"/>
                </a:lnTo>
                <a:lnTo>
                  <a:pt x="152171" y="883132"/>
                </a:lnTo>
                <a:lnTo>
                  <a:pt x="157607" y="880592"/>
                </a:lnTo>
                <a:lnTo>
                  <a:pt x="161582" y="876782"/>
                </a:lnTo>
                <a:lnTo>
                  <a:pt x="162953" y="870432"/>
                </a:lnTo>
                <a:lnTo>
                  <a:pt x="163233" y="869162"/>
                </a:lnTo>
                <a:lnTo>
                  <a:pt x="160756" y="862812"/>
                </a:lnTo>
                <a:lnTo>
                  <a:pt x="155752" y="857732"/>
                </a:lnTo>
                <a:lnTo>
                  <a:pt x="151498" y="855002"/>
                </a:lnTo>
                <a:lnTo>
                  <a:pt x="151498" y="866622"/>
                </a:lnTo>
                <a:lnTo>
                  <a:pt x="149631" y="870432"/>
                </a:lnTo>
                <a:lnTo>
                  <a:pt x="131622" y="865352"/>
                </a:lnTo>
                <a:lnTo>
                  <a:pt x="79489" y="846302"/>
                </a:lnTo>
                <a:lnTo>
                  <a:pt x="62699" y="837412"/>
                </a:lnTo>
                <a:lnTo>
                  <a:pt x="46215" y="829792"/>
                </a:lnTo>
                <a:lnTo>
                  <a:pt x="29997" y="820902"/>
                </a:lnTo>
                <a:lnTo>
                  <a:pt x="14046" y="810742"/>
                </a:lnTo>
                <a:lnTo>
                  <a:pt x="15913" y="806932"/>
                </a:lnTo>
                <a:lnTo>
                  <a:pt x="151498" y="866622"/>
                </a:lnTo>
                <a:lnTo>
                  <a:pt x="151498" y="855002"/>
                </a:lnTo>
                <a:lnTo>
                  <a:pt x="149821" y="853922"/>
                </a:lnTo>
                <a:lnTo>
                  <a:pt x="141262" y="847572"/>
                </a:lnTo>
                <a:lnTo>
                  <a:pt x="132143" y="843762"/>
                </a:lnTo>
                <a:lnTo>
                  <a:pt x="112433" y="833602"/>
                </a:lnTo>
                <a:lnTo>
                  <a:pt x="114109" y="829792"/>
                </a:lnTo>
                <a:lnTo>
                  <a:pt x="136601" y="778992"/>
                </a:lnTo>
                <a:lnTo>
                  <a:pt x="140258" y="776452"/>
                </a:lnTo>
                <a:lnTo>
                  <a:pt x="147967" y="778992"/>
                </a:lnTo>
                <a:lnTo>
                  <a:pt x="152095" y="781532"/>
                </a:lnTo>
                <a:lnTo>
                  <a:pt x="156349" y="784072"/>
                </a:lnTo>
                <a:lnTo>
                  <a:pt x="160693" y="785342"/>
                </a:lnTo>
                <a:lnTo>
                  <a:pt x="167271" y="787882"/>
                </a:lnTo>
                <a:lnTo>
                  <a:pt x="180632" y="794232"/>
                </a:lnTo>
                <a:lnTo>
                  <a:pt x="237261" y="815822"/>
                </a:lnTo>
                <a:lnTo>
                  <a:pt x="254139" y="820902"/>
                </a:lnTo>
                <a:lnTo>
                  <a:pt x="262128" y="820902"/>
                </a:lnTo>
                <a:lnTo>
                  <a:pt x="280377" y="800582"/>
                </a:lnTo>
                <a:lnTo>
                  <a:pt x="278320" y="792962"/>
                </a:lnTo>
                <a:lnTo>
                  <a:pt x="273621" y="787882"/>
                </a:lnTo>
                <a:lnTo>
                  <a:pt x="266407" y="782802"/>
                </a:lnTo>
                <a:lnTo>
                  <a:pt x="239598" y="770102"/>
                </a:lnTo>
                <a:lnTo>
                  <a:pt x="212483" y="754862"/>
                </a:lnTo>
                <a:lnTo>
                  <a:pt x="215430" y="749782"/>
                </a:lnTo>
                <a:lnTo>
                  <a:pt x="215874" y="748512"/>
                </a:lnTo>
                <a:lnTo>
                  <a:pt x="217627" y="743432"/>
                </a:lnTo>
                <a:lnTo>
                  <a:pt x="221526" y="739622"/>
                </a:lnTo>
                <a:lnTo>
                  <a:pt x="243865" y="739622"/>
                </a:lnTo>
                <a:lnTo>
                  <a:pt x="255346" y="735812"/>
                </a:lnTo>
                <a:lnTo>
                  <a:pt x="297878" y="651992"/>
                </a:lnTo>
                <a:lnTo>
                  <a:pt x="329222" y="577062"/>
                </a:lnTo>
                <a:lnTo>
                  <a:pt x="335191" y="563092"/>
                </a:lnTo>
                <a:lnTo>
                  <a:pt x="367030" y="486892"/>
                </a:lnTo>
                <a:lnTo>
                  <a:pt x="385711" y="439902"/>
                </a:lnTo>
                <a:lnTo>
                  <a:pt x="400926" y="399262"/>
                </a:lnTo>
                <a:lnTo>
                  <a:pt x="414020" y="357352"/>
                </a:lnTo>
                <a:lnTo>
                  <a:pt x="415950" y="344652"/>
                </a:lnTo>
                <a:lnTo>
                  <a:pt x="414032" y="335762"/>
                </a:lnTo>
                <a:lnTo>
                  <a:pt x="407822" y="328142"/>
                </a:lnTo>
                <a:lnTo>
                  <a:pt x="400672" y="324002"/>
                </a:lnTo>
                <a:lnTo>
                  <a:pt x="400672" y="344068"/>
                </a:lnTo>
                <a:lnTo>
                  <a:pt x="397459" y="342239"/>
                </a:lnTo>
                <a:lnTo>
                  <a:pt x="375704" y="332574"/>
                </a:lnTo>
                <a:lnTo>
                  <a:pt x="332232" y="313143"/>
                </a:lnTo>
                <a:lnTo>
                  <a:pt x="311505" y="303949"/>
                </a:lnTo>
                <a:lnTo>
                  <a:pt x="311505" y="575792"/>
                </a:lnTo>
                <a:lnTo>
                  <a:pt x="278307" y="651992"/>
                </a:lnTo>
                <a:lnTo>
                  <a:pt x="273431" y="649833"/>
                </a:lnTo>
                <a:lnTo>
                  <a:pt x="273431" y="664692"/>
                </a:lnTo>
                <a:lnTo>
                  <a:pt x="267792" y="679932"/>
                </a:lnTo>
                <a:lnTo>
                  <a:pt x="261175" y="693902"/>
                </a:lnTo>
                <a:lnTo>
                  <a:pt x="254965" y="709142"/>
                </a:lnTo>
                <a:lnTo>
                  <a:pt x="250507" y="724382"/>
                </a:lnTo>
                <a:lnTo>
                  <a:pt x="249428" y="730732"/>
                </a:lnTo>
                <a:lnTo>
                  <a:pt x="243281" y="730732"/>
                </a:lnTo>
                <a:lnTo>
                  <a:pt x="237058" y="729462"/>
                </a:lnTo>
                <a:lnTo>
                  <a:pt x="228777" y="726922"/>
                </a:lnTo>
                <a:lnTo>
                  <a:pt x="212902" y="721842"/>
                </a:lnTo>
                <a:lnTo>
                  <a:pt x="206197" y="718527"/>
                </a:lnTo>
                <a:lnTo>
                  <a:pt x="206197" y="739622"/>
                </a:lnTo>
                <a:lnTo>
                  <a:pt x="202222" y="742162"/>
                </a:lnTo>
                <a:lnTo>
                  <a:pt x="198716" y="748512"/>
                </a:lnTo>
                <a:lnTo>
                  <a:pt x="72263" y="692632"/>
                </a:lnTo>
                <a:lnTo>
                  <a:pt x="72339" y="686282"/>
                </a:lnTo>
                <a:lnTo>
                  <a:pt x="73799" y="681202"/>
                </a:lnTo>
                <a:lnTo>
                  <a:pt x="78003" y="676122"/>
                </a:lnTo>
                <a:lnTo>
                  <a:pt x="205854" y="732002"/>
                </a:lnTo>
                <a:lnTo>
                  <a:pt x="206197" y="739622"/>
                </a:lnTo>
                <a:lnTo>
                  <a:pt x="206197" y="718527"/>
                </a:lnTo>
                <a:lnTo>
                  <a:pt x="205206" y="718032"/>
                </a:lnTo>
                <a:lnTo>
                  <a:pt x="186956" y="710412"/>
                </a:lnTo>
                <a:lnTo>
                  <a:pt x="180936" y="706602"/>
                </a:lnTo>
                <a:lnTo>
                  <a:pt x="174599" y="704062"/>
                </a:lnTo>
                <a:lnTo>
                  <a:pt x="174739" y="700252"/>
                </a:lnTo>
                <a:lnTo>
                  <a:pt x="175869" y="697712"/>
                </a:lnTo>
                <a:lnTo>
                  <a:pt x="203885" y="634212"/>
                </a:lnTo>
                <a:lnTo>
                  <a:pt x="273431" y="664692"/>
                </a:lnTo>
                <a:lnTo>
                  <a:pt x="273431" y="649833"/>
                </a:lnTo>
                <a:lnTo>
                  <a:pt x="238213" y="634212"/>
                </a:lnTo>
                <a:lnTo>
                  <a:pt x="198132" y="616432"/>
                </a:lnTo>
                <a:lnTo>
                  <a:pt x="195135" y="615111"/>
                </a:lnTo>
                <a:lnTo>
                  <a:pt x="195135" y="630402"/>
                </a:lnTo>
                <a:lnTo>
                  <a:pt x="166306" y="696442"/>
                </a:lnTo>
                <a:lnTo>
                  <a:pt x="162966" y="697712"/>
                </a:lnTo>
                <a:lnTo>
                  <a:pt x="155930" y="695172"/>
                </a:lnTo>
                <a:lnTo>
                  <a:pt x="141643" y="687552"/>
                </a:lnTo>
                <a:lnTo>
                  <a:pt x="135343" y="681202"/>
                </a:lnTo>
                <a:lnTo>
                  <a:pt x="135420" y="678662"/>
                </a:lnTo>
                <a:lnTo>
                  <a:pt x="135623" y="672312"/>
                </a:lnTo>
                <a:lnTo>
                  <a:pt x="141097" y="658342"/>
                </a:lnTo>
                <a:lnTo>
                  <a:pt x="144208" y="650722"/>
                </a:lnTo>
                <a:lnTo>
                  <a:pt x="146291" y="644372"/>
                </a:lnTo>
                <a:lnTo>
                  <a:pt x="158686" y="616432"/>
                </a:lnTo>
                <a:lnTo>
                  <a:pt x="161124" y="617702"/>
                </a:lnTo>
                <a:lnTo>
                  <a:pt x="163461" y="617702"/>
                </a:lnTo>
                <a:lnTo>
                  <a:pt x="176644" y="624052"/>
                </a:lnTo>
                <a:lnTo>
                  <a:pt x="186232" y="629132"/>
                </a:lnTo>
                <a:lnTo>
                  <a:pt x="190538" y="630402"/>
                </a:lnTo>
                <a:lnTo>
                  <a:pt x="195135" y="630402"/>
                </a:lnTo>
                <a:lnTo>
                  <a:pt x="195135" y="615111"/>
                </a:lnTo>
                <a:lnTo>
                  <a:pt x="150329" y="595236"/>
                </a:lnTo>
                <a:lnTo>
                  <a:pt x="150329" y="613892"/>
                </a:lnTo>
                <a:lnTo>
                  <a:pt x="148463" y="618972"/>
                </a:lnTo>
                <a:lnTo>
                  <a:pt x="141541" y="632942"/>
                </a:lnTo>
                <a:lnTo>
                  <a:pt x="127990" y="663422"/>
                </a:lnTo>
                <a:lnTo>
                  <a:pt x="121119" y="678662"/>
                </a:lnTo>
                <a:lnTo>
                  <a:pt x="75641" y="660882"/>
                </a:lnTo>
                <a:lnTo>
                  <a:pt x="67805" y="655802"/>
                </a:lnTo>
                <a:lnTo>
                  <a:pt x="60007" y="651992"/>
                </a:lnTo>
                <a:lnTo>
                  <a:pt x="53975" y="648182"/>
                </a:lnTo>
                <a:lnTo>
                  <a:pt x="49606" y="643102"/>
                </a:lnTo>
                <a:lnTo>
                  <a:pt x="55435" y="635482"/>
                </a:lnTo>
                <a:lnTo>
                  <a:pt x="63449" y="622782"/>
                </a:lnTo>
                <a:lnTo>
                  <a:pt x="69900" y="608812"/>
                </a:lnTo>
                <a:lnTo>
                  <a:pt x="76022" y="594842"/>
                </a:lnTo>
                <a:lnTo>
                  <a:pt x="83032" y="580872"/>
                </a:lnTo>
                <a:lnTo>
                  <a:pt x="144868" y="607542"/>
                </a:lnTo>
                <a:lnTo>
                  <a:pt x="149783" y="610082"/>
                </a:lnTo>
                <a:lnTo>
                  <a:pt x="150329" y="613892"/>
                </a:lnTo>
                <a:lnTo>
                  <a:pt x="150329" y="595236"/>
                </a:lnTo>
                <a:lnTo>
                  <a:pt x="117944" y="580872"/>
                </a:lnTo>
                <a:lnTo>
                  <a:pt x="89306" y="568172"/>
                </a:lnTo>
                <a:lnTo>
                  <a:pt x="120307" y="498322"/>
                </a:lnTo>
                <a:lnTo>
                  <a:pt x="123621" y="491972"/>
                </a:lnTo>
                <a:lnTo>
                  <a:pt x="127876" y="490702"/>
                </a:lnTo>
                <a:lnTo>
                  <a:pt x="134162" y="493242"/>
                </a:lnTo>
                <a:lnTo>
                  <a:pt x="136271" y="495782"/>
                </a:lnTo>
                <a:lnTo>
                  <a:pt x="138150" y="497052"/>
                </a:lnTo>
                <a:lnTo>
                  <a:pt x="141135" y="500862"/>
                </a:lnTo>
                <a:lnTo>
                  <a:pt x="144068" y="503402"/>
                </a:lnTo>
                <a:lnTo>
                  <a:pt x="150774" y="505942"/>
                </a:lnTo>
                <a:lnTo>
                  <a:pt x="154584" y="505942"/>
                </a:lnTo>
                <a:lnTo>
                  <a:pt x="159156" y="504672"/>
                </a:lnTo>
                <a:lnTo>
                  <a:pt x="162598" y="504672"/>
                </a:lnTo>
                <a:lnTo>
                  <a:pt x="166065" y="509752"/>
                </a:lnTo>
                <a:lnTo>
                  <a:pt x="170611" y="512292"/>
                </a:lnTo>
                <a:lnTo>
                  <a:pt x="181851" y="517372"/>
                </a:lnTo>
                <a:lnTo>
                  <a:pt x="199136" y="523722"/>
                </a:lnTo>
                <a:lnTo>
                  <a:pt x="202946" y="526262"/>
                </a:lnTo>
                <a:lnTo>
                  <a:pt x="206095" y="530072"/>
                </a:lnTo>
                <a:lnTo>
                  <a:pt x="207391" y="531342"/>
                </a:lnTo>
                <a:lnTo>
                  <a:pt x="208953" y="535152"/>
                </a:lnTo>
                <a:lnTo>
                  <a:pt x="211175" y="535152"/>
                </a:lnTo>
                <a:lnTo>
                  <a:pt x="225539" y="537692"/>
                </a:lnTo>
                <a:lnTo>
                  <a:pt x="232397" y="540232"/>
                </a:lnTo>
                <a:lnTo>
                  <a:pt x="248107" y="547852"/>
                </a:lnTo>
                <a:lnTo>
                  <a:pt x="254152" y="549122"/>
                </a:lnTo>
                <a:lnTo>
                  <a:pt x="260324" y="551662"/>
                </a:lnTo>
                <a:lnTo>
                  <a:pt x="266661" y="552932"/>
                </a:lnTo>
                <a:lnTo>
                  <a:pt x="273926" y="552932"/>
                </a:lnTo>
                <a:lnTo>
                  <a:pt x="275132" y="554202"/>
                </a:lnTo>
                <a:lnTo>
                  <a:pt x="276110" y="555472"/>
                </a:lnTo>
                <a:lnTo>
                  <a:pt x="276809" y="556742"/>
                </a:lnTo>
                <a:lnTo>
                  <a:pt x="279400" y="560552"/>
                </a:lnTo>
                <a:lnTo>
                  <a:pt x="282689" y="564362"/>
                </a:lnTo>
                <a:lnTo>
                  <a:pt x="290182" y="568172"/>
                </a:lnTo>
                <a:lnTo>
                  <a:pt x="303339" y="568172"/>
                </a:lnTo>
                <a:lnTo>
                  <a:pt x="309905" y="570712"/>
                </a:lnTo>
                <a:lnTo>
                  <a:pt x="311505" y="575792"/>
                </a:lnTo>
                <a:lnTo>
                  <a:pt x="311505" y="303949"/>
                </a:lnTo>
                <a:lnTo>
                  <a:pt x="266776" y="284581"/>
                </a:lnTo>
                <a:lnTo>
                  <a:pt x="245681" y="279361"/>
                </a:lnTo>
                <a:lnTo>
                  <a:pt x="239572" y="284962"/>
                </a:lnTo>
                <a:lnTo>
                  <a:pt x="209410" y="340461"/>
                </a:lnTo>
                <a:lnTo>
                  <a:pt x="187337" y="384225"/>
                </a:lnTo>
                <a:lnTo>
                  <a:pt x="166065" y="428345"/>
                </a:lnTo>
                <a:lnTo>
                  <a:pt x="145186" y="472655"/>
                </a:lnTo>
                <a:lnTo>
                  <a:pt x="142709" y="478256"/>
                </a:lnTo>
                <a:lnTo>
                  <a:pt x="138518" y="483984"/>
                </a:lnTo>
                <a:lnTo>
                  <a:pt x="138582" y="485508"/>
                </a:lnTo>
                <a:lnTo>
                  <a:pt x="130162" y="481812"/>
                </a:lnTo>
                <a:lnTo>
                  <a:pt x="129755" y="472922"/>
                </a:lnTo>
                <a:lnTo>
                  <a:pt x="133946" y="466572"/>
                </a:lnTo>
                <a:lnTo>
                  <a:pt x="137134" y="461492"/>
                </a:lnTo>
                <a:lnTo>
                  <a:pt x="157607" y="417042"/>
                </a:lnTo>
                <a:lnTo>
                  <a:pt x="178663" y="372592"/>
                </a:lnTo>
                <a:lnTo>
                  <a:pt x="200660" y="329412"/>
                </a:lnTo>
                <a:lnTo>
                  <a:pt x="223913" y="286232"/>
                </a:lnTo>
                <a:lnTo>
                  <a:pt x="237185" y="268452"/>
                </a:lnTo>
                <a:lnTo>
                  <a:pt x="245148" y="268452"/>
                </a:lnTo>
                <a:lnTo>
                  <a:pt x="258025" y="273532"/>
                </a:lnTo>
                <a:lnTo>
                  <a:pt x="268973" y="278612"/>
                </a:lnTo>
                <a:lnTo>
                  <a:pt x="279908" y="282422"/>
                </a:lnTo>
                <a:lnTo>
                  <a:pt x="301713" y="292582"/>
                </a:lnTo>
                <a:lnTo>
                  <a:pt x="323481" y="301472"/>
                </a:lnTo>
                <a:lnTo>
                  <a:pt x="366953" y="321792"/>
                </a:lnTo>
                <a:lnTo>
                  <a:pt x="388708" y="330682"/>
                </a:lnTo>
                <a:lnTo>
                  <a:pt x="395376" y="334492"/>
                </a:lnTo>
                <a:lnTo>
                  <a:pt x="399465" y="339572"/>
                </a:lnTo>
                <a:lnTo>
                  <a:pt x="400672" y="344068"/>
                </a:lnTo>
                <a:lnTo>
                  <a:pt x="400672" y="324002"/>
                </a:lnTo>
                <a:lnTo>
                  <a:pt x="396862" y="321792"/>
                </a:lnTo>
                <a:lnTo>
                  <a:pt x="390702" y="319252"/>
                </a:lnTo>
                <a:lnTo>
                  <a:pt x="384759" y="316712"/>
                </a:lnTo>
                <a:lnTo>
                  <a:pt x="378879" y="312902"/>
                </a:lnTo>
                <a:lnTo>
                  <a:pt x="372897" y="310362"/>
                </a:lnTo>
                <a:lnTo>
                  <a:pt x="376872" y="300202"/>
                </a:lnTo>
                <a:lnTo>
                  <a:pt x="392976" y="263372"/>
                </a:lnTo>
                <a:lnTo>
                  <a:pt x="393001" y="255752"/>
                </a:lnTo>
                <a:lnTo>
                  <a:pt x="389775" y="248132"/>
                </a:lnTo>
                <a:lnTo>
                  <a:pt x="383997" y="240512"/>
                </a:lnTo>
                <a:lnTo>
                  <a:pt x="378269" y="236753"/>
                </a:lnTo>
                <a:lnTo>
                  <a:pt x="378269" y="254482"/>
                </a:lnTo>
                <a:lnTo>
                  <a:pt x="377774" y="262102"/>
                </a:lnTo>
                <a:lnTo>
                  <a:pt x="373507" y="272262"/>
                </a:lnTo>
                <a:lnTo>
                  <a:pt x="367550" y="282422"/>
                </a:lnTo>
                <a:lnTo>
                  <a:pt x="364401" y="288772"/>
                </a:lnTo>
                <a:lnTo>
                  <a:pt x="361149" y="295122"/>
                </a:lnTo>
                <a:lnTo>
                  <a:pt x="297230" y="265912"/>
                </a:lnTo>
                <a:lnTo>
                  <a:pt x="299516" y="259562"/>
                </a:lnTo>
                <a:lnTo>
                  <a:pt x="303453" y="246862"/>
                </a:lnTo>
                <a:lnTo>
                  <a:pt x="305562" y="239242"/>
                </a:lnTo>
                <a:lnTo>
                  <a:pt x="309816" y="231622"/>
                </a:lnTo>
                <a:lnTo>
                  <a:pt x="315607" y="226542"/>
                </a:lnTo>
                <a:lnTo>
                  <a:pt x="322618" y="224002"/>
                </a:lnTo>
                <a:lnTo>
                  <a:pt x="330466" y="226542"/>
                </a:lnTo>
                <a:lnTo>
                  <a:pt x="332727" y="226542"/>
                </a:lnTo>
                <a:lnTo>
                  <a:pt x="335076" y="227812"/>
                </a:lnTo>
                <a:lnTo>
                  <a:pt x="337451" y="230352"/>
                </a:lnTo>
                <a:lnTo>
                  <a:pt x="340487" y="232892"/>
                </a:lnTo>
                <a:lnTo>
                  <a:pt x="343585" y="235432"/>
                </a:lnTo>
                <a:lnTo>
                  <a:pt x="350418" y="237972"/>
                </a:lnTo>
                <a:lnTo>
                  <a:pt x="354190" y="239242"/>
                </a:lnTo>
                <a:lnTo>
                  <a:pt x="362242" y="240512"/>
                </a:lnTo>
                <a:lnTo>
                  <a:pt x="365442" y="240512"/>
                </a:lnTo>
                <a:lnTo>
                  <a:pt x="368160" y="241782"/>
                </a:lnTo>
                <a:lnTo>
                  <a:pt x="375043" y="246862"/>
                </a:lnTo>
                <a:lnTo>
                  <a:pt x="378269" y="254482"/>
                </a:lnTo>
                <a:lnTo>
                  <a:pt x="378269" y="236753"/>
                </a:lnTo>
                <a:lnTo>
                  <a:pt x="371703" y="232892"/>
                </a:lnTo>
                <a:lnTo>
                  <a:pt x="365379" y="229082"/>
                </a:lnTo>
                <a:lnTo>
                  <a:pt x="361162" y="224002"/>
                </a:lnTo>
                <a:lnTo>
                  <a:pt x="360095" y="222732"/>
                </a:lnTo>
                <a:lnTo>
                  <a:pt x="362343" y="217652"/>
                </a:lnTo>
                <a:lnTo>
                  <a:pt x="421792" y="83032"/>
                </a:lnTo>
                <a:lnTo>
                  <a:pt x="426923" y="76682"/>
                </a:lnTo>
                <a:close/>
              </a:path>
              <a:path w="494665" h="883285">
                <a:moveTo>
                  <a:pt x="456958" y="0"/>
                </a:moveTo>
                <a:lnTo>
                  <a:pt x="449110" y="9753"/>
                </a:lnTo>
                <a:lnTo>
                  <a:pt x="442963" y="20269"/>
                </a:lnTo>
                <a:lnTo>
                  <a:pt x="438950" y="31724"/>
                </a:lnTo>
                <a:lnTo>
                  <a:pt x="437426" y="44272"/>
                </a:lnTo>
                <a:lnTo>
                  <a:pt x="445249" y="34023"/>
                </a:lnTo>
                <a:lnTo>
                  <a:pt x="451104" y="23228"/>
                </a:lnTo>
                <a:lnTo>
                  <a:pt x="455015" y="11887"/>
                </a:lnTo>
                <a:lnTo>
                  <a:pt x="456958" y="0"/>
                </a:lnTo>
                <a:close/>
              </a:path>
              <a:path w="494665" h="883285">
                <a:moveTo>
                  <a:pt x="469607" y="119748"/>
                </a:moveTo>
                <a:lnTo>
                  <a:pt x="465416" y="110375"/>
                </a:lnTo>
                <a:lnTo>
                  <a:pt x="461073" y="102438"/>
                </a:lnTo>
                <a:lnTo>
                  <a:pt x="455828" y="95834"/>
                </a:lnTo>
                <a:lnTo>
                  <a:pt x="448932" y="90462"/>
                </a:lnTo>
                <a:lnTo>
                  <a:pt x="448259" y="99123"/>
                </a:lnTo>
                <a:lnTo>
                  <a:pt x="469607" y="119748"/>
                </a:lnTo>
                <a:close/>
              </a:path>
              <a:path w="494665" h="883285">
                <a:moveTo>
                  <a:pt x="494195" y="52539"/>
                </a:moveTo>
                <a:lnTo>
                  <a:pt x="482257" y="52501"/>
                </a:lnTo>
                <a:lnTo>
                  <a:pt x="471106" y="52108"/>
                </a:lnTo>
                <a:lnTo>
                  <a:pt x="460743" y="53479"/>
                </a:lnTo>
                <a:lnTo>
                  <a:pt x="451180" y="58737"/>
                </a:lnTo>
                <a:lnTo>
                  <a:pt x="452615" y="59944"/>
                </a:lnTo>
                <a:lnTo>
                  <a:pt x="454253" y="60934"/>
                </a:lnTo>
                <a:lnTo>
                  <a:pt x="456057" y="61722"/>
                </a:lnTo>
                <a:lnTo>
                  <a:pt x="465340" y="63893"/>
                </a:lnTo>
                <a:lnTo>
                  <a:pt x="475627" y="63055"/>
                </a:lnTo>
                <a:lnTo>
                  <a:pt x="485660" y="59245"/>
                </a:lnTo>
                <a:lnTo>
                  <a:pt x="494195" y="5253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9564" y="61069"/>
            <a:ext cx="1079349" cy="5130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4992"/>
            <a:ext cx="903683" cy="8224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056953"/>
            <a:ext cx="601770" cy="10655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0438" y="4792101"/>
            <a:ext cx="931852" cy="35139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9201" y="3377196"/>
            <a:ext cx="417781" cy="52744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93024" y="488529"/>
            <a:ext cx="20650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References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418" y="1195872"/>
            <a:ext cx="7418070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16100"/>
              </a:lnSpc>
              <a:spcBef>
                <a:spcPts val="100"/>
              </a:spcBef>
              <a:buClr>
                <a:srgbClr val="E17F86"/>
              </a:buClr>
              <a:buFont typeface="Arial MT"/>
              <a:buChar char="●"/>
              <a:tabLst>
                <a:tab pos="349250" algn="l"/>
              </a:tabLst>
            </a:pPr>
            <a:r>
              <a:rPr sz="1400" spc="20" dirty="0">
                <a:solidFill>
                  <a:srgbClr val="23385C"/>
                </a:solidFill>
                <a:latin typeface="Trebuchet MS"/>
                <a:cs typeface="Trebuchet MS"/>
              </a:rPr>
              <a:t>Sarthak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Khurana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,Atishay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Jain,Shikhar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3385C"/>
                </a:solidFill>
                <a:latin typeface="Trebuchet MS"/>
                <a:cs typeface="Trebuchet MS"/>
              </a:rPr>
              <a:t>Kataria,Kunal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Bhasin,Sunny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Arora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and</a:t>
            </a:r>
            <a:r>
              <a:rPr sz="1400" spc="-8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Dr.Akhilesh </a:t>
            </a:r>
            <a:r>
              <a:rPr sz="1400" spc="-409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23385C"/>
                </a:solidFill>
                <a:latin typeface="Trebuchet MS"/>
                <a:cs typeface="Trebuchet MS"/>
              </a:rPr>
              <a:t>Das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3385C"/>
                </a:solidFill>
                <a:latin typeface="Trebuchet MS"/>
                <a:cs typeface="Trebuchet MS"/>
              </a:rPr>
              <a:t>Gupta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3385C"/>
                </a:solidFill>
                <a:latin typeface="Trebuchet MS"/>
                <a:cs typeface="Trebuchet MS"/>
              </a:rPr>
              <a:t>,”Disease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Prediction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3385C"/>
                </a:solidFill>
                <a:latin typeface="Trebuchet MS"/>
                <a:cs typeface="Trebuchet MS"/>
              </a:rPr>
              <a:t>System”,in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International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Research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Journal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Of</a:t>
            </a:r>
            <a:r>
              <a:rPr sz="1400" spc="-9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3385C"/>
                </a:solidFill>
                <a:latin typeface="Trebuchet MS"/>
                <a:cs typeface="Trebuchet MS"/>
              </a:rPr>
              <a:t>Engineering </a:t>
            </a:r>
            <a:r>
              <a:rPr sz="1400" spc="-409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and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70" dirty="0">
                <a:solidFill>
                  <a:srgbClr val="23385C"/>
                </a:solidFill>
                <a:latin typeface="Trebuchet MS"/>
                <a:cs typeface="Trebuchet MS"/>
              </a:rPr>
              <a:t>T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echno</a:t>
            </a:r>
            <a:r>
              <a:rPr sz="1400" dirty="0">
                <a:solidFill>
                  <a:srgbClr val="23385C"/>
                </a:solidFill>
                <a:latin typeface="Trebuchet MS"/>
                <a:cs typeface="Trebuchet MS"/>
              </a:rPr>
              <a:t>l</a:t>
            </a:r>
            <a:r>
              <a:rPr sz="1400" spc="30" dirty="0">
                <a:solidFill>
                  <a:srgbClr val="23385C"/>
                </a:solidFill>
                <a:latin typeface="Trebuchet MS"/>
                <a:cs typeface="Trebuchet MS"/>
              </a:rPr>
              <a:t>ogy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3385C"/>
                </a:solidFill>
                <a:latin typeface="Trebuchet MS"/>
                <a:cs typeface="Trebuchet MS"/>
              </a:rPr>
              <a:t>,I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S</a:t>
            </a:r>
            <a:r>
              <a:rPr sz="1400" spc="-20" dirty="0">
                <a:solidFill>
                  <a:srgbClr val="23385C"/>
                </a:solidFill>
                <a:latin typeface="Trebuchet MS"/>
                <a:cs typeface="Trebuchet MS"/>
              </a:rPr>
              <a:t>SN:</a:t>
            </a:r>
            <a:r>
              <a:rPr sz="1400" spc="-30" dirty="0">
                <a:solidFill>
                  <a:srgbClr val="23385C"/>
                </a:solidFill>
                <a:latin typeface="Trebuchet MS"/>
                <a:cs typeface="Trebuchet MS"/>
              </a:rPr>
              <a:t>2</a:t>
            </a:r>
            <a:r>
              <a:rPr sz="1400" spc="-60" dirty="0">
                <a:solidFill>
                  <a:srgbClr val="23385C"/>
                </a:solidFill>
                <a:latin typeface="Trebuchet MS"/>
                <a:cs typeface="Trebuchet MS"/>
              </a:rPr>
              <a:t>3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95-0056</a:t>
            </a:r>
            <a:r>
              <a:rPr sz="1400" spc="-80" dirty="0">
                <a:solidFill>
                  <a:srgbClr val="23385C"/>
                </a:solidFill>
                <a:latin typeface="Trebuchet MS"/>
                <a:cs typeface="Trebuchet MS"/>
              </a:rPr>
              <a:t>,V</a:t>
            </a:r>
            <a:r>
              <a:rPr sz="1400" spc="30" dirty="0">
                <a:solidFill>
                  <a:srgbClr val="23385C"/>
                </a:solidFill>
                <a:latin typeface="Trebuchet MS"/>
                <a:cs typeface="Trebuchet MS"/>
              </a:rPr>
              <a:t>olume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3385C"/>
                </a:solidFill>
                <a:latin typeface="Trebuchet MS"/>
                <a:cs typeface="Trebuchet MS"/>
              </a:rPr>
              <a:t>:06,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I</a:t>
            </a:r>
            <a:r>
              <a:rPr sz="1400" spc="50" dirty="0">
                <a:solidFill>
                  <a:srgbClr val="23385C"/>
                </a:solidFill>
                <a:latin typeface="Trebuchet MS"/>
                <a:cs typeface="Trebuchet MS"/>
              </a:rPr>
              <a:t>s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sue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:05—M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23385C"/>
                </a:solidFill>
                <a:latin typeface="Trebuchet MS"/>
                <a:cs typeface="Trebuchet MS"/>
              </a:rPr>
              <a:t>y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3385C"/>
                </a:solidFill>
                <a:latin typeface="Trebuchet MS"/>
                <a:cs typeface="Trebuchet MS"/>
              </a:rPr>
              <a:t>2</a:t>
            </a:r>
            <a:r>
              <a:rPr sz="1400" spc="-35" dirty="0">
                <a:solidFill>
                  <a:srgbClr val="23385C"/>
                </a:solidFill>
                <a:latin typeface="Trebuchet MS"/>
                <a:cs typeface="Trebuchet MS"/>
              </a:rPr>
              <a:t>0</a:t>
            </a:r>
            <a:r>
              <a:rPr sz="1400" spc="-105" dirty="0">
                <a:solidFill>
                  <a:srgbClr val="23385C"/>
                </a:solidFill>
                <a:latin typeface="Trebuchet MS"/>
                <a:cs typeface="Trebuchet MS"/>
              </a:rPr>
              <a:t>19.</a:t>
            </a:r>
            <a:endParaRPr sz="1400">
              <a:latin typeface="Trebuchet MS"/>
              <a:cs typeface="Trebuchet MS"/>
            </a:endParaRPr>
          </a:p>
          <a:p>
            <a:pPr marL="348615" marR="253365" indent="-336550">
              <a:lnSpc>
                <a:spcPct val="116100"/>
              </a:lnSpc>
              <a:spcBef>
                <a:spcPts val="975"/>
              </a:spcBef>
              <a:buClr>
                <a:srgbClr val="E17F86"/>
              </a:buClr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40" dirty="0">
                <a:solidFill>
                  <a:srgbClr val="23385C"/>
                </a:solidFill>
                <a:latin typeface="Trebuchet MS"/>
                <a:cs typeface="Trebuchet MS"/>
              </a:rPr>
              <a:t>Megha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Kamboj </a:t>
            </a:r>
            <a:r>
              <a:rPr sz="1400" spc="-75" dirty="0">
                <a:solidFill>
                  <a:srgbClr val="23385C"/>
                </a:solidFill>
                <a:latin typeface="Trebuchet MS"/>
                <a:cs typeface="Trebuchet MS"/>
              </a:rPr>
              <a:t>,”Heart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Disease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Prediction 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with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Machine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Learning </a:t>
            </a:r>
            <a:r>
              <a:rPr sz="1400" spc="-20" dirty="0">
                <a:solidFill>
                  <a:srgbClr val="23385C"/>
                </a:solidFill>
                <a:latin typeface="Trebuchet MS"/>
                <a:cs typeface="Trebuchet MS"/>
              </a:rPr>
              <a:t>Approaches”,in 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International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Journal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Of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Science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and</a:t>
            </a:r>
            <a:r>
              <a:rPr sz="14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Research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,ISSN:2319-7064,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Volume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3385C"/>
                </a:solidFill>
                <a:latin typeface="Trebuchet MS"/>
                <a:cs typeface="Trebuchet MS"/>
              </a:rPr>
              <a:t>:9,Issue</a:t>
            </a:r>
            <a:r>
              <a:rPr sz="14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3385C"/>
                </a:solidFill>
                <a:latin typeface="Trebuchet MS"/>
                <a:cs typeface="Trebuchet MS"/>
              </a:rPr>
              <a:t>:7,July </a:t>
            </a:r>
            <a:r>
              <a:rPr sz="1400" spc="-409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2020.</a:t>
            </a:r>
            <a:endParaRPr sz="1400">
              <a:latin typeface="Trebuchet MS"/>
              <a:cs typeface="Trebuchet MS"/>
            </a:endParaRPr>
          </a:p>
          <a:p>
            <a:pPr marL="348615" marR="296545" indent="-336550">
              <a:lnSpc>
                <a:spcPct val="116100"/>
              </a:lnSpc>
              <a:spcBef>
                <a:spcPts val="969"/>
              </a:spcBef>
              <a:buClr>
                <a:srgbClr val="E17F86"/>
              </a:buClr>
              <a:buFont typeface="Arial MT"/>
              <a:buChar char="●"/>
              <a:tabLst>
                <a:tab pos="395605" algn="l"/>
                <a:tab pos="396240" algn="l"/>
              </a:tabLst>
            </a:pPr>
            <a:r>
              <a:rPr dirty="0"/>
              <a:t>	</a:t>
            </a:r>
            <a:r>
              <a:rPr sz="1400" spc="60" dirty="0">
                <a:solidFill>
                  <a:srgbClr val="23385C"/>
                </a:solidFill>
                <a:latin typeface="Trebuchet MS"/>
                <a:cs typeface="Trebuchet MS"/>
              </a:rPr>
              <a:t>Miss </a:t>
            </a:r>
            <a:r>
              <a:rPr sz="1400" spc="30" dirty="0">
                <a:solidFill>
                  <a:srgbClr val="23385C"/>
                </a:solidFill>
                <a:latin typeface="Trebuchet MS"/>
                <a:cs typeface="Trebuchet MS"/>
              </a:rPr>
              <a:t>Sangya </a:t>
            </a:r>
            <a:r>
              <a:rPr sz="1400" spc="-25" dirty="0">
                <a:solidFill>
                  <a:srgbClr val="23385C"/>
                </a:solidFill>
                <a:latin typeface="Trebuchet MS"/>
                <a:cs typeface="Trebuchet MS"/>
              </a:rPr>
              <a:t>ware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,Mrs.Shanu </a:t>
            </a:r>
            <a:r>
              <a:rPr sz="1400" spc="15" dirty="0">
                <a:solidFill>
                  <a:srgbClr val="23385C"/>
                </a:solidFill>
                <a:latin typeface="Trebuchet MS"/>
                <a:cs typeface="Trebuchet MS"/>
              </a:rPr>
              <a:t>K </a:t>
            </a:r>
            <a:r>
              <a:rPr sz="1400" spc="30" dirty="0">
                <a:solidFill>
                  <a:srgbClr val="23385C"/>
                </a:solidFill>
                <a:latin typeface="Trebuchet MS"/>
                <a:cs typeface="Trebuchet MS"/>
              </a:rPr>
              <a:t>Rakesh 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and </a:t>
            </a:r>
            <a:r>
              <a:rPr sz="1400" spc="-20" dirty="0">
                <a:solidFill>
                  <a:srgbClr val="23385C"/>
                </a:solidFill>
                <a:latin typeface="Trebuchet MS"/>
                <a:cs typeface="Trebuchet MS"/>
              </a:rPr>
              <a:t>Mr.Bharat Choudhary,”Heart Attack 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Prediction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By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23385C"/>
                </a:solidFill>
                <a:latin typeface="Trebuchet MS"/>
                <a:cs typeface="Trebuchet MS"/>
              </a:rPr>
              <a:t>Using</a:t>
            </a:r>
            <a:r>
              <a:rPr sz="14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Machine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Learning</a:t>
            </a:r>
            <a:r>
              <a:rPr sz="14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3385C"/>
                </a:solidFill>
                <a:latin typeface="Trebuchet MS"/>
                <a:cs typeface="Trebuchet MS"/>
              </a:rPr>
              <a:t>Techniques”in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International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Journal</a:t>
            </a:r>
            <a:r>
              <a:rPr sz="14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Of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Recent </a:t>
            </a:r>
            <a:r>
              <a:rPr sz="1400" spc="-40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Technology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3385C"/>
                </a:solidFill>
                <a:latin typeface="Trebuchet MS"/>
                <a:cs typeface="Trebuchet MS"/>
              </a:rPr>
              <a:t>Engineering,ISSN:2277-3878,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Volume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3385C"/>
                </a:solidFill>
                <a:latin typeface="Trebuchet MS"/>
                <a:cs typeface="Trebuchet MS"/>
              </a:rPr>
              <a:t>:8,Issue: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3385C"/>
                </a:solidFill>
                <a:latin typeface="Trebuchet MS"/>
                <a:cs typeface="Trebuchet MS"/>
              </a:rPr>
              <a:t>5,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January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3385C"/>
                </a:solidFill>
                <a:latin typeface="Trebuchet MS"/>
                <a:cs typeface="Trebuchet MS"/>
              </a:rPr>
              <a:t>2020</a:t>
            </a:r>
            <a:endParaRPr sz="1400">
              <a:latin typeface="Trebuchet MS"/>
              <a:cs typeface="Trebuchet MS"/>
            </a:endParaRPr>
          </a:p>
          <a:p>
            <a:pPr marL="348615" marR="107950" indent="-336550" algn="just">
              <a:lnSpc>
                <a:spcPct val="116100"/>
              </a:lnSpc>
              <a:spcBef>
                <a:spcPts val="975"/>
              </a:spcBef>
              <a:buClr>
                <a:srgbClr val="E17F86"/>
              </a:buClr>
              <a:buFont typeface="Arial MT"/>
              <a:buChar char="●"/>
              <a:tabLst>
                <a:tab pos="396240" algn="l"/>
              </a:tabLst>
            </a:pPr>
            <a:r>
              <a:rPr dirty="0"/>
              <a:t>	</a:t>
            </a:r>
            <a:r>
              <a:rPr sz="1400" spc="35" dirty="0">
                <a:solidFill>
                  <a:srgbClr val="23385C"/>
                </a:solidFill>
                <a:latin typeface="Trebuchet MS"/>
                <a:cs typeface="Trebuchet MS"/>
              </a:rPr>
              <a:t>Shraddha</a:t>
            </a:r>
            <a:r>
              <a:rPr sz="14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,Subhash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,Shiddat,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3385C"/>
                </a:solidFill>
                <a:latin typeface="Trebuchet MS"/>
                <a:cs typeface="Trebuchet MS"/>
              </a:rPr>
              <a:t>Prof.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23385C"/>
                </a:solidFill>
                <a:latin typeface="Trebuchet MS"/>
                <a:cs typeface="Trebuchet MS"/>
              </a:rPr>
              <a:t>Shubhangi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3385C"/>
                </a:solidFill>
                <a:latin typeface="Trebuchet MS"/>
                <a:cs typeface="Trebuchet MS"/>
              </a:rPr>
              <a:t>Patil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3385C"/>
                </a:solidFill>
                <a:latin typeface="Trebuchet MS"/>
                <a:cs typeface="Trebuchet MS"/>
              </a:rPr>
              <a:t>,”Disease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Prediction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23385C"/>
                </a:solidFill>
                <a:latin typeface="Trebuchet MS"/>
                <a:cs typeface="Trebuchet MS"/>
              </a:rPr>
              <a:t>Using</a:t>
            </a:r>
            <a:r>
              <a:rPr sz="14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Machine </a:t>
            </a:r>
            <a:r>
              <a:rPr sz="1400" spc="-409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Learning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over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Big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Data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3385C"/>
                </a:solidFill>
                <a:latin typeface="Trebuchet MS"/>
                <a:cs typeface="Trebuchet MS"/>
              </a:rPr>
              <a:t>”,in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International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Journal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3385C"/>
                </a:solidFill>
                <a:latin typeface="Trebuchet MS"/>
                <a:cs typeface="Trebuchet MS"/>
              </a:rPr>
              <a:t>Of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Innovative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3385C"/>
                </a:solidFill>
                <a:latin typeface="Trebuchet MS"/>
                <a:cs typeface="Trebuchet MS"/>
              </a:rPr>
              <a:t>Research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in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23385C"/>
                </a:solidFill>
                <a:latin typeface="Trebuchet MS"/>
                <a:cs typeface="Trebuchet MS"/>
              </a:rPr>
              <a:t>Science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and </a:t>
            </a:r>
            <a:r>
              <a:rPr sz="1400" spc="-409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70" dirty="0">
                <a:solidFill>
                  <a:srgbClr val="23385C"/>
                </a:solidFill>
                <a:latin typeface="Trebuchet MS"/>
                <a:cs typeface="Trebuchet MS"/>
              </a:rPr>
              <a:t>T</a:t>
            </a:r>
            <a:r>
              <a:rPr sz="1400" spc="25" dirty="0">
                <a:solidFill>
                  <a:srgbClr val="23385C"/>
                </a:solidFill>
                <a:latin typeface="Trebuchet MS"/>
                <a:cs typeface="Trebuchet MS"/>
              </a:rPr>
              <a:t>echno</a:t>
            </a:r>
            <a:r>
              <a:rPr sz="1400" dirty="0">
                <a:solidFill>
                  <a:srgbClr val="23385C"/>
                </a:solidFill>
                <a:latin typeface="Trebuchet MS"/>
                <a:cs typeface="Trebuchet MS"/>
              </a:rPr>
              <a:t>l</a:t>
            </a:r>
            <a:r>
              <a:rPr sz="1400" spc="30" dirty="0">
                <a:solidFill>
                  <a:srgbClr val="23385C"/>
                </a:solidFill>
                <a:latin typeface="Trebuchet MS"/>
                <a:cs typeface="Trebuchet MS"/>
              </a:rPr>
              <a:t>ogy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3385C"/>
                </a:solidFill>
                <a:latin typeface="Trebuchet MS"/>
                <a:cs typeface="Trebuchet MS"/>
              </a:rPr>
              <a:t>,I</a:t>
            </a:r>
            <a:r>
              <a:rPr sz="1400" spc="-50" dirty="0">
                <a:solidFill>
                  <a:srgbClr val="23385C"/>
                </a:solidFill>
                <a:latin typeface="Trebuchet MS"/>
                <a:cs typeface="Trebuchet MS"/>
              </a:rPr>
              <a:t>S</a:t>
            </a:r>
            <a:r>
              <a:rPr sz="1400" spc="-20" dirty="0">
                <a:solidFill>
                  <a:srgbClr val="23385C"/>
                </a:solidFill>
                <a:latin typeface="Trebuchet MS"/>
                <a:cs typeface="Trebuchet MS"/>
              </a:rPr>
              <a:t>SN:</a:t>
            </a:r>
            <a:r>
              <a:rPr sz="1400" spc="-30" dirty="0">
                <a:solidFill>
                  <a:srgbClr val="23385C"/>
                </a:solidFill>
                <a:latin typeface="Trebuchet MS"/>
                <a:cs typeface="Trebuchet MS"/>
              </a:rPr>
              <a:t>2</a:t>
            </a:r>
            <a:r>
              <a:rPr sz="1400" spc="-75" dirty="0">
                <a:solidFill>
                  <a:srgbClr val="23385C"/>
                </a:solidFill>
                <a:latin typeface="Trebuchet MS"/>
                <a:cs typeface="Trebuchet MS"/>
              </a:rPr>
              <a:t>3</a:t>
            </a:r>
            <a:r>
              <a:rPr sz="1400" spc="-10" dirty="0">
                <a:solidFill>
                  <a:srgbClr val="23385C"/>
                </a:solidFill>
                <a:latin typeface="Trebuchet MS"/>
                <a:cs typeface="Trebuchet MS"/>
              </a:rPr>
              <a:t>19-</a:t>
            </a:r>
            <a:r>
              <a:rPr sz="1400" spc="-35" dirty="0">
                <a:solidFill>
                  <a:srgbClr val="23385C"/>
                </a:solidFill>
                <a:latin typeface="Trebuchet MS"/>
                <a:cs typeface="Trebuchet MS"/>
              </a:rPr>
              <a:t>8</a:t>
            </a:r>
            <a:r>
              <a:rPr sz="1400" spc="-135" dirty="0">
                <a:solidFill>
                  <a:srgbClr val="23385C"/>
                </a:solidFill>
                <a:latin typeface="Trebuchet MS"/>
                <a:cs typeface="Trebuchet MS"/>
              </a:rPr>
              <a:t>7</a:t>
            </a:r>
            <a:r>
              <a:rPr sz="1400" spc="-45" dirty="0">
                <a:solidFill>
                  <a:srgbClr val="23385C"/>
                </a:solidFill>
                <a:latin typeface="Trebuchet MS"/>
                <a:cs typeface="Trebuchet MS"/>
              </a:rPr>
              <a:t>5</a:t>
            </a:r>
            <a:r>
              <a:rPr sz="1400" spc="-130" dirty="0">
                <a:solidFill>
                  <a:srgbClr val="23385C"/>
                </a:solidFill>
                <a:latin typeface="Trebuchet MS"/>
                <a:cs typeface="Trebuchet MS"/>
              </a:rPr>
              <a:t>3</a:t>
            </a:r>
            <a:r>
              <a:rPr sz="1400" spc="-160" dirty="0">
                <a:solidFill>
                  <a:srgbClr val="23385C"/>
                </a:solidFill>
                <a:latin typeface="Trebuchet MS"/>
                <a:cs typeface="Trebuchet MS"/>
              </a:rPr>
              <a:t>,</a:t>
            </a:r>
            <a:r>
              <a:rPr sz="1400" spc="-80" dirty="0">
                <a:solidFill>
                  <a:srgbClr val="23385C"/>
                </a:solidFill>
                <a:latin typeface="Trebuchet MS"/>
                <a:cs typeface="Trebuchet MS"/>
              </a:rPr>
              <a:t>V</a:t>
            </a:r>
            <a:r>
              <a:rPr sz="1400" spc="30" dirty="0">
                <a:solidFill>
                  <a:srgbClr val="23385C"/>
                </a:solidFill>
                <a:latin typeface="Trebuchet MS"/>
                <a:cs typeface="Trebuchet MS"/>
              </a:rPr>
              <a:t>ol</a:t>
            </a:r>
            <a:r>
              <a:rPr sz="1400" spc="-180" dirty="0">
                <a:solidFill>
                  <a:srgbClr val="23385C"/>
                </a:solidFill>
                <a:latin typeface="Trebuchet MS"/>
                <a:cs typeface="Trebuchet MS"/>
              </a:rPr>
              <a:t>.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3385C"/>
                </a:solidFill>
                <a:latin typeface="Trebuchet MS"/>
                <a:cs typeface="Trebuchet MS"/>
              </a:rPr>
              <a:t>7,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I</a:t>
            </a:r>
            <a:r>
              <a:rPr sz="1400" spc="50" dirty="0">
                <a:solidFill>
                  <a:srgbClr val="23385C"/>
                </a:solidFill>
                <a:latin typeface="Trebuchet MS"/>
                <a:cs typeface="Trebuchet MS"/>
              </a:rPr>
              <a:t>s</a:t>
            </a:r>
            <a:r>
              <a:rPr sz="1400" spc="45" dirty="0">
                <a:solidFill>
                  <a:srgbClr val="23385C"/>
                </a:solidFill>
                <a:latin typeface="Trebuchet MS"/>
                <a:cs typeface="Trebuchet MS"/>
              </a:rPr>
              <a:t>sue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3385C"/>
                </a:solidFill>
                <a:latin typeface="Trebuchet MS"/>
                <a:cs typeface="Trebuchet MS"/>
              </a:rPr>
              <a:t>6,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3385C"/>
                </a:solidFill>
                <a:latin typeface="Trebuchet MS"/>
                <a:cs typeface="Trebuchet MS"/>
              </a:rPr>
              <a:t>June</a:t>
            </a:r>
            <a:r>
              <a:rPr sz="1400" spc="-5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3385C"/>
                </a:solidFill>
                <a:latin typeface="Trebuchet MS"/>
                <a:cs typeface="Trebuchet MS"/>
              </a:rPr>
              <a:t>2</a:t>
            </a:r>
            <a:r>
              <a:rPr sz="1400" spc="-35" dirty="0">
                <a:solidFill>
                  <a:srgbClr val="23385C"/>
                </a:solidFill>
                <a:latin typeface="Trebuchet MS"/>
                <a:cs typeface="Trebuchet MS"/>
              </a:rPr>
              <a:t>0</a:t>
            </a:r>
            <a:r>
              <a:rPr sz="1400" spc="-90" dirty="0">
                <a:solidFill>
                  <a:srgbClr val="23385C"/>
                </a:solidFill>
                <a:latin typeface="Trebuchet MS"/>
                <a:cs typeface="Trebuchet MS"/>
              </a:rPr>
              <a:t>18.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82E871-84E2-BDE0-F520-64C1B0B34CC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94" y="36114"/>
            <a:ext cx="1299366" cy="10953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48" y="117889"/>
            <a:ext cx="1094105" cy="1211580"/>
            <a:chOff x="22948" y="117889"/>
            <a:chExt cx="1094105" cy="1211580"/>
          </a:xfrm>
        </p:grpSpPr>
        <p:sp>
          <p:nvSpPr>
            <p:cNvPr id="3" name="object 3"/>
            <p:cNvSpPr/>
            <p:nvPr/>
          </p:nvSpPr>
          <p:spPr>
            <a:xfrm>
              <a:off x="22948" y="117889"/>
              <a:ext cx="1094105" cy="1211580"/>
            </a:xfrm>
            <a:custGeom>
              <a:avLst/>
              <a:gdLst/>
              <a:ahLst/>
              <a:cxnLst/>
              <a:rect l="l" t="t" r="r" b="b"/>
              <a:pathLst>
                <a:path w="1094105" h="1211580">
                  <a:moveTo>
                    <a:pt x="460407" y="1005839"/>
                  </a:moveTo>
                  <a:lnTo>
                    <a:pt x="421317" y="994409"/>
                  </a:lnTo>
                  <a:lnTo>
                    <a:pt x="387203" y="966469"/>
                  </a:lnTo>
                  <a:lnTo>
                    <a:pt x="352769" y="928369"/>
                  </a:lnTo>
                  <a:lnTo>
                    <a:pt x="318747" y="888999"/>
                  </a:lnTo>
                  <a:lnTo>
                    <a:pt x="285130" y="849629"/>
                  </a:lnTo>
                  <a:lnTo>
                    <a:pt x="251906" y="810259"/>
                  </a:lnTo>
                  <a:lnTo>
                    <a:pt x="219067" y="770889"/>
                  </a:lnTo>
                  <a:lnTo>
                    <a:pt x="186603" y="730249"/>
                  </a:lnTo>
                  <a:lnTo>
                    <a:pt x="154504" y="690879"/>
                  </a:lnTo>
                  <a:lnTo>
                    <a:pt x="122762" y="650239"/>
                  </a:lnTo>
                  <a:lnTo>
                    <a:pt x="91366" y="608329"/>
                  </a:lnTo>
                  <a:lnTo>
                    <a:pt x="60308" y="567689"/>
                  </a:lnTo>
                  <a:lnTo>
                    <a:pt x="24518" y="514349"/>
                  </a:lnTo>
                  <a:lnTo>
                    <a:pt x="1975" y="454659"/>
                  </a:lnTo>
                  <a:lnTo>
                    <a:pt x="0" y="438149"/>
                  </a:lnTo>
                  <a:lnTo>
                    <a:pt x="1239" y="422909"/>
                  </a:lnTo>
                  <a:lnTo>
                    <a:pt x="37415" y="369569"/>
                  </a:lnTo>
                  <a:lnTo>
                    <a:pt x="84896" y="323849"/>
                  </a:lnTo>
                  <a:lnTo>
                    <a:pt x="108861" y="302259"/>
                  </a:lnTo>
                  <a:lnTo>
                    <a:pt x="171855" y="243839"/>
                  </a:lnTo>
                  <a:lnTo>
                    <a:pt x="203646" y="215899"/>
                  </a:lnTo>
                  <a:lnTo>
                    <a:pt x="235634" y="186689"/>
                  </a:lnTo>
                  <a:lnTo>
                    <a:pt x="274269" y="153669"/>
                  </a:lnTo>
                  <a:lnTo>
                    <a:pt x="313167" y="119379"/>
                  </a:lnTo>
                  <a:lnTo>
                    <a:pt x="352318" y="86359"/>
                  </a:lnTo>
                  <a:lnTo>
                    <a:pt x="391716" y="54609"/>
                  </a:lnTo>
                  <a:lnTo>
                    <a:pt x="431353" y="21589"/>
                  </a:lnTo>
                  <a:lnTo>
                    <a:pt x="452832" y="7619"/>
                  </a:lnTo>
                  <a:lnTo>
                    <a:pt x="475150" y="0"/>
                  </a:lnTo>
                  <a:lnTo>
                    <a:pt x="498667" y="0"/>
                  </a:lnTo>
                  <a:lnTo>
                    <a:pt x="523745" y="7619"/>
                  </a:lnTo>
                  <a:lnTo>
                    <a:pt x="541495" y="16509"/>
                  </a:lnTo>
                  <a:lnTo>
                    <a:pt x="481724" y="16509"/>
                  </a:lnTo>
                  <a:lnTo>
                    <a:pt x="461935" y="21589"/>
                  </a:lnTo>
                  <a:lnTo>
                    <a:pt x="439326" y="36829"/>
                  </a:lnTo>
                  <a:lnTo>
                    <a:pt x="410518" y="60959"/>
                  </a:lnTo>
                  <a:lnTo>
                    <a:pt x="381713" y="83819"/>
                  </a:lnTo>
                  <a:lnTo>
                    <a:pt x="352355" y="109219"/>
                  </a:lnTo>
                  <a:lnTo>
                    <a:pt x="321884" y="135889"/>
                  </a:lnTo>
                  <a:lnTo>
                    <a:pt x="240955" y="208279"/>
                  </a:lnTo>
                  <a:lnTo>
                    <a:pt x="210530" y="234949"/>
                  </a:lnTo>
                  <a:lnTo>
                    <a:pt x="206029" y="238759"/>
                  </a:lnTo>
                  <a:lnTo>
                    <a:pt x="201224" y="243839"/>
                  </a:lnTo>
                  <a:lnTo>
                    <a:pt x="196127" y="247649"/>
                  </a:lnTo>
                  <a:lnTo>
                    <a:pt x="190751" y="252729"/>
                  </a:lnTo>
                  <a:lnTo>
                    <a:pt x="153494" y="285749"/>
                  </a:lnTo>
                  <a:lnTo>
                    <a:pt x="139575" y="297179"/>
                  </a:lnTo>
                  <a:lnTo>
                    <a:pt x="117704" y="317499"/>
                  </a:lnTo>
                  <a:lnTo>
                    <a:pt x="71928" y="359409"/>
                  </a:lnTo>
                  <a:lnTo>
                    <a:pt x="28231" y="403859"/>
                  </a:lnTo>
                  <a:lnTo>
                    <a:pt x="19066" y="424179"/>
                  </a:lnTo>
                  <a:lnTo>
                    <a:pt x="20356" y="445769"/>
                  </a:lnTo>
                  <a:lnTo>
                    <a:pt x="47060" y="507999"/>
                  </a:lnTo>
                  <a:lnTo>
                    <a:pt x="86574" y="565149"/>
                  </a:lnTo>
                  <a:lnTo>
                    <a:pt x="138420" y="632459"/>
                  </a:lnTo>
                  <a:lnTo>
                    <a:pt x="169170" y="670559"/>
                  </a:lnTo>
                  <a:lnTo>
                    <a:pt x="200097" y="709929"/>
                  </a:lnTo>
                  <a:lnTo>
                    <a:pt x="262615" y="786129"/>
                  </a:lnTo>
                  <a:lnTo>
                    <a:pt x="294272" y="824229"/>
                  </a:lnTo>
                  <a:lnTo>
                    <a:pt x="326237" y="862329"/>
                  </a:lnTo>
                  <a:lnTo>
                    <a:pt x="358544" y="900429"/>
                  </a:lnTo>
                  <a:lnTo>
                    <a:pt x="391225" y="938529"/>
                  </a:lnTo>
                  <a:lnTo>
                    <a:pt x="426370" y="967739"/>
                  </a:lnTo>
                  <a:lnTo>
                    <a:pt x="463153" y="981709"/>
                  </a:lnTo>
                  <a:lnTo>
                    <a:pt x="550401" y="981709"/>
                  </a:lnTo>
                  <a:lnTo>
                    <a:pt x="542927" y="986789"/>
                  </a:lnTo>
                  <a:lnTo>
                    <a:pt x="501826" y="1003299"/>
                  </a:lnTo>
                  <a:lnTo>
                    <a:pt x="460407" y="1005839"/>
                  </a:lnTo>
                  <a:close/>
                </a:path>
                <a:path w="1094105" h="1211580">
                  <a:moveTo>
                    <a:pt x="550401" y="981709"/>
                  </a:moveTo>
                  <a:lnTo>
                    <a:pt x="463153" y="981709"/>
                  </a:lnTo>
                  <a:lnTo>
                    <a:pt x="501945" y="979169"/>
                  </a:lnTo>
                  <a:lnTo>
                    <a:pt x="543115" y="958849"/>
                  </a:lnTo>
                  <a:lnTo>
                    <a:pt x="587911" y="932179"/>
                  </a:lnTo>
                  <a:lnTo>
                    <a:pt x="634279" y="908049"/>
                  </a:lnTo>
                  <a:lnTo>
                    <a:pt x="682879" y="888999"/>
                  </a:lnTo>
                  <a:lnTo>
                    <a:pt x="752763" y="869949"/>
                  </a:lnTo>
                  <a:lnTo>
                    <a:pt x="770027" y="862329"/>
                  </a:lnTo>
                  <a:lnTo>
                    <a:pt x="813394" y="829309"/>
                  </a:lnTo>
                  <a:lnTo>
                    <a:pt x="840633" y="781049"/>
                  </a:lnTo>
                  <a:lnTo>
                    <a:pt x="859828" y="732789"/>
                  </a:lnTo>
                  <a:lnTo>
                    <a:pt x="883895" y="688339"/>
                  </a:lnTo>
                  <a:lnTo>
                    <a:pt x="912126" y="646429"/>
                  </a:lnTo>
                  <a:lnTo>
                    <a:pt x="943813" y="605789"/>
                  </a:lnTo>
                  <a:lnTo>
                    <a:pt x="970750" y="565149"/>
                  </a:lnTo>
                  <a:lnTo>
                    <a:pt x="979380" y="525779"/>
                  </a:lnTo>
                  <a:lnTo>
                    <a:pt x="969740" y="487679"/>
                  </a:lnTo>
                  <a:lnTo>
                    <a:pt x="941866" y="447039"/>
                  </a:lnTo>
                  <a:lnTo>
                    <a:pt x="909228" y="410209"/>
                  </a:lnTo>
                  <a:lnTo>
                    <a:pt x="876181" y="373379"/>
                  </a:lnTo>
                  <a:lnTo>
                    <a:pt x="842776" y="337819"/>
                  </a:lnTo>
                  <a:lnTo>
                    <a:pt x="775089" y="266699"/>
                  </a:lnTo>
                  <a:lnTo>
                    <a:pt x="672116" y="160019"/>
                  </a:lnTo>
                  <a:lnTo>
                    <a:pt x="612202" y="100329"/>
                  </a:lnTo>
                  <a:lnTo>
                    <a:pt x="557788" y="52069"/>
                  </a:lnTo>
                  <a:lnTo>
                    <a:pt x="502338" y="20319"/>
                  </a:lnTo>
                  <a:lnTo>
                    <a:pt x="481724" y="16509"/>
                  </a:lnTo>
                  <a:lnTo>
                    <a:pt x="541495" y="16509"/>
                  </a:lnTo>
                  <a:lnTo>
                    <a:pt x="600156" y="58419"/>
                  </a:lnTo>
                  <a:lnTo>
                    <a:pt x="652410" y="106679"/>
                  </a:lnTo>
                  <a:lnTo>
                    <a:pt x="777970" y="234949"/>
                  </a:lnTo>
                  <a:lnTo>
                    <a:pt x="811291" y="270509"/>
                  </a:lnTo>
                  <a:lnTo>
                    <a:pt x="844384" y="304799"/>
                  </a:lnTo>
                  <a:lnTo>
                    <a:pt x="877179" y="340359"/>
                  </a:lnTo>
                  <a:lnTo>
                    <a:pt x="909604" y="374649"/>
                  </a:lnTo>
                  <a:lnTo>
                    <a:pt x="941588" y="411479"/>
                  </a:lnTo>
                  <a:lnTo>
                    <a:pt x="973058" y="447039"/>
                  </a:lnTo>
                  <a:lnTo>
                    <a:pt x="996512" y="486409"/>
                  </a:lnTo>
                  <a:lnTo>
                    <a:pt x="1003863" y="527049"/>
                  </a:lnTo>
                  <a:lnTo>
                    <a:pt x="995732" y="567689"/>
                  </a:lnTo>
                  <a:lnTo>
                    <a:pt x="972741" y="607059"/>
                  </a:lnTo>
                  <a:lnTo>
                    <a:pt x="953542" y="628649"/>
                  </a:lnTo>
                  <a:lnTo>
                    <a:pt x="934089" y="651509"/>
                  </a:lnTo>
                  <a:lnTo>
                    <a:pt x="915437" y="673099"/>
                  </a:lnTo>
                  <a:lnTo>
                    <a:pt x="898644" y="697229"/>
                  </a:lnTo>
                  <a:lnTo>
                    <a:pt x="884640" y="725169"/>
                  </a:lnTo>
                  <a:lnTo>
                    <a:pt x="874051" y="755649"/>
                  </a:lnTo>
                  <a:lnTo>
                    <a:pt x="863734" y="784859"/>
                  </a:lnTo>
                  <a:lnTo>
                    <a:pt x="850546" y="812799"/>
                  </a:lnTo>
                  <a:lnTo>
                    <a:pt x="848066" y="816609"/>
                  </a:lnTo>
                  <a:lnTo>
                    <a:pt x="847817" y="820419"/>
                  </a:lnTo>
                  <a:lnTo>
                    <a:pt x="851281" y="824229"/>
                  </a:lnTo>
                  <a:lnTo>
                    <a:pt x="856583" y="833119"/>
                  </a:lnTo>
                  <a:lnTo>
                    <a:pt x="835129" y="833119"/>
                  </a:lnTo>
                  <a:lnTo>
                    <a:pt x="828430" y="834389"/>
                  </a:lnTo>
                  <a:lnTo>
                    <a:pt x="822446" y="836929"/>
                  </a:lnTo>
                  <a:lnTo>
                    <a:pt x="816988" y="840739"/>
                  </a:lnTo>
                  <a:lnTo>
                    <a:pt x="811866" y="845819"/>
                  </a:lnTo>
                  <a:lnTo>
                    <a:pt x="808505" y="848359"/>
                  </a:lnTo>
                  <a:lnTo>
                    <a:pt x="805220" y="850899"/>
                  </a:lnTo>
                  <a:lnTo>
                    <a:pt x="799629" y="855979"/>
                  </a:lnTo>
                  <a:lnTo>
                    <a:pt x="797256" y="858519"/>
                  </a:lnTo>
                  <a:lnTo>
                    <a:pt x="795089" y="859789"/>
                  </a:lnTo>
                  <a:lnTo>
                    <a:pt x="790251" y="864869"/>
                  </a:lnTo>
                  <a:lnTo>
                    <a:pt x="787556" y="871219"/>
                  </a:lnTo>
                  <a:lnTo>
                    <a:pt x="788341" y="877569"/>
                  </a:lnTo>
                  <a:lnTo>
                    <a:pt x="793940" y="885189"/>
                  </a:lnTo>
                  <a:lnTo>
                    <a:pt x="798976" y="888999"/>
                  </a:lnTo>
                  <a:lnTo>
                    <a:pt x="764734" y="888999"/>
                  </a:lnTo>
                  <a:lnTo>
                    <a:pt x="745383" y="896619"/>
                  </a:lnTo>
                  <a:lnTo>
                    <a:pt x="724879" y="901699"/>
                  </a:lnTo>
                  <a:lnTo>
                    <a:pt x="703902" y="904239"/>
                  </a:lnTo>
                  <a:lnTo>
                    <a:pt x="683132" y="909319"/>
                  </a:lnTo>
                  <a:lnTo>
                    <a:pt x="645013" y="922019"/>
                  </a:lnTo>
                  <a:lnTo>
                    <a:pt x="610040" y="941069"/>
                  </a:lnTo>
                  <a:lnTo>
                    <a:pt x="550401" y="981709"/>
                  </a:lnTo>
                  <a:close/>
                </a:path>
                <a:path w="1094105" h="1211580">
                  <a:moveTo>
                    <a:pt x="931523" y="928369"/>
                  </a:moveTo>
                  <a:lnTo>
                    <a:pt x="909507" y="928369"/>
                  </a:lnTo>
                  <a:lnTo>
                    <a:pt x="913838" y="905509"/>
                  </a:lnTo>
                  <a:lnTo>
                    <a:pt x="928470" y="862329"/>
                  </a:lnTo>
                  <a:lnTo>
                    <a:pt x="953224" y="829309"/>
                  </a:lnTo>
                  <a:lnTo>
                    <a:pt x="995767" y="806449"/>
                  </a:lnTo>
                  <a:lnTo>
                    <a:pt x="1019327" y="803909"/>
                  </a:lnTo>
                  <a:lnTo>
                    <a:pt x="1042713" y="808989"/>
                  </a:lnTo>
                  <a:lnTo>
                    <a:pt x="1064889" y="820419"/>
                  </a:lnTo>
                  <a:lnTo>
                    <a:pt x="1065997" y="821689"/>
                  </a:lnTo>
                  <a:lnTo>
                    <a:pt x="1009653" y="821689"/>
                  </a:lnTo>
                  <a:lnTo>
                    <a:pt x="990564" y="825499"/>
                  </a:lnTo>
                  <a:lnTo>
                    <a:pt x="951030" y="861059"/>
                  </a:lnTo>
                  <a:lnTo>
                    <a:pt x="933384" y="910589"/>
                  </a:lnTo>
                  <a:lnTo>
                    <a:pt x="931523" y="928369"/>
                  </a:lnTo>
                  <a:close/>
                </a:path>
                <a:path w="1094105" h="1211580">
                  <a:moveTo>
                    <a:pt x="1059225" y="948689"/>
                  </a:moveTo>
                  <a:lnTo>
                    <a:pt x="1007060" y="948689"/>
                  </a:lnTo>
                  <a:lnTo>
                    <a:pt x="1032118" y="942339"/>
                  </a:lnTo>
                  <a:lnTo>
                    <a:pt x="1039427" y="939799"/>
                  </a:lnTo>
                  <a:lnTo>
                    <a:pt x="1070583" y="910589"/>
                  </a:lnTo>
                  <a:lnTo>
                    <a:pt x="1076414" y="877569"/>
                  </a:lnTo>
                  <a:lnTo>
                    <a:pt x="1076288" y="868679"/>
                  </a:lnTo>
                  <a:lnTo>
                    <a:pt x="1071743" y="853439"/>
                  </a:lnTo>
                  <a:lnTo>
                    <a:pt x="1062325" y="839469"/>
                  </a:lnTo>
                  <a:lnTo>
                    <a:pt x="1047453" y="828039"/>
                  </a:lnTo>
                  <a:lnTo>
                    <a:pt x="1029101" y="821689"/>
                  </a:lnTo>
                  <a:lnTo>
                    <a:pt x="1065997" y="821689"/>
                  </a:lnTo>
                  <a:lnTo>
                    <a:pt x="1081521" y="839469"/>
                  </a:lnTo>
                  <a:lnTo>
                    <a:pt x="1091444" y="862329"/>
                  </a:lnTo>
                  <a:lnTo>
                    <a:pt x="1093493" y="887729"/>
                  </a:lnTo>
                  <a:lnTo>
                    <a:pt x="1091107" y="904239"/>
                  </a:lnTo>
                  <a:lnTo>
                    <a:pt x="1086069" y="918209"/>
                  </a:lnTo>
                  <a:lnTo>
                    <a:pt x="1078457" y="930909"/>
                  </a:lnTo>
                  <a:lnTo>
                    <a:pt x="1068348" y="941069"/>
                  </a:lnTo>
                  <a:lnTo>
                    <a:pt x="1059225" y="948689"/>
                  </a:lnTo>
                  <a:close/>
                </a:path>
                <a:path w="1094105" h="1211580">
                  <a:moveTo>
                    <a:pt x="850670" y="894079"/>
                  </a:moveTo>
                  <a:lnTo>
                    <a:pt x="810223" y="894079"/>
                  </a:lnTo>
                  <a:lnTo>
                    <a:pt x="818058" y="892809"/>
                  </a:lnTo>
                  <a:lnTo>
                    <a:pt x="826287" y="887729"/>
                  </a:lnTo>
                  <a:lnTo>
                    <a:pt x="828046" y="886459"/>
                  </a:lnTo>
                  <a:lnTo>
                    <a:pt x="828933" y="885189"/>
                  </a:lnTo>
                  <a:lnTo>
                    <a:pt x="838778" y="872489"/>
                  </a:lnTo>
                  <a:lnTo>
                    <a:pt x="843104" y="861059"/>
                  </a:lnTo>
                  <a:lnTo>
                    <a:pt x="841894" y="848359"/>
                  </a:lnTo>
                  <a:lnTo>
                    <a:pt x="835129" y="833119"/>
                  </a:lnTo>
                  <a:lnTo>
                    <a:pt x="856583" y="833119"/>
                  </a:lnTo>
                  <a:lnTo>
                    <a:pt x="861884" y="842009"/>
                  </a:lnTo>
                  <a:lnTo>
                    <a:pt x="864393" y="858519"/>
                  </a:lnTo>
                  <a:lnTo>
                    <a:pt x="860193" y="876299"/>
                  </a:lnTo>
                  <a:lnTo>
                    <a:pt x="850670" y="894079"/>
                  </a:lnTo>
                  <a:close/>
                </a:path>
                <a:path w="1094105" h="1211580">
                  <a:moveTo>
                    <a:pt x="838774" y="1189989"/>
                  </a:moveTo>
                  <a:lnTo>
                    <a:pt x="771906" y="1189989"/>
                  </a:lnTo>
                  <a:lnTo>
                    <a:pt x="790023" y="1188719"/>
                  </a:lnTo>
                  <a:lnTo>
                    <a:pt x="806359" y="1183639"/>
                  </a:lnTo>
                  <a:lnTo>
                    <a:pt x="821101" y="1176019"/>
                  </a:lnTo>
                  <a:lnTo>
                    <a:pt x="834438" y="1165859"/>
                  </a:lnTo>
                  <a:lnTo>
                    <a:pt x="840157" y="1160779"/>
                  </a:lnTo>
                  <a:lnTo>
                    <a:pt x="845639" y="1154429"/>
                  </a:lnTo>
                  <a:lnTo>
                    <a:pt x="850901" y="1149349"/>
                  </a:lnTo>
                  <a:lnTo>
                    <a:pt x="878476" y="1104899"/>
                  </a:lnTo>
                  <a:lnTo>
                    <a:pt x="892857" y="1065529"/>
                  </a:lnTo>
                  <a:lnTo>
                    <a:pt x="901358" y="1023619"/>
                  </a:lnTo>
                  <a:lnTo>
                    <a:pt x="906235" y="980439"/>
                  </a:lnTo>
                  <a:lnTo>
                    <a:pt x="906549" y="966469"/>
                  </a:lnTo>
                  <a:lnTo>
                    <a:pt x="903685" y="955039"/>
                  </a:lnTo>
                  <a:lnTo>
                    <a:pt x="896621" y="946149"/>
                  </a:lnTo>
                  <a:lnTo>
                    <a:pt x="884335" y="938529"/>
                  </a:lnTo>
                  <a:lnTo>
                    <a:pt x="875611" y="934719"/>
                  </a:lnTo>
                  <a:lnTo>
                    <a:pt x="867638" y="929639"/>
                  </a:lnTo>
                  <a:lnTo>
                    <a:pt x="859967" y="923289"/>
                  </a:lnTo>
                  <a:lnTo>
                    <a:pt x="852145" y="918209"/>
                  </a:lnTo>
                  <a:lnTo>
                    <a:pt x="830671" y="909319"/>
                  </a:lnTo>
                  <a:lnTo>
                    <a:pt x="807543" y="906779"/>
                  </a:lnTo>
                  <a:lnTo>
                    <a:pt x="785233" y="902969"/>
                  </a:lnTo>
                  <a:lnTo>
                    <a:pt x="766212" y="888999"/>
                  </a:lnTo>
                  <a:lnTo>
                    <a:pt x="798976" y="888999"/>
                  </a:lnTo>
                  <a:lnTo>
                    <a:pt x="802333" y="891539"/>
                  </a:lnTo>
                  <a:lnTo>
                    <a:pt x="810223" y="894079"/>
                  </a:lnTo>
                  <a:lnTo>
                    <a:pt x="850670" y="894079"/>
                  </a:lnTo>
                  <a:lnTo>
                    <a:pt x="864719" y="904239"/>
                  </a:lnTo>
                  <a:lnTo>
                    <a:pt x="878547" y="913129"/>
                  </a:lnTo>
                  <a:lnTo>
                    <a:pt x="893146" y="922019"/>
                  </a:lnTo>
                  <a:lnTo>
                    <a:pt x="909507" y="928369"/>
                  </a:lnTo>
                  <a:lnTo>
                    <a:pt x="931523" y="928369"/>
                  </a:lnTo>
                  <a:lnTo>
                    <a:pt x="930460" y="938529"/>
                  </a:lnTo>
                  <a:lnTo>
                    <a:pt x="956414" y="944879"/>
                  </a:lnTo>
                  <a:lnTo>
                    <a:pt x="981887" y="948689"/>
                  </a:lnTo>
                  <a:lnTo>
                    <a:pt x="1059225" y="948689"/>
                  </a:lnTo>
                  <a:lnTo>
                    <a:pt x="1048788" y="955039"/>
                  </a:lnTo>
                  <a:lnTo>
                    <a:pt x="1039997" y="958849"/>
                  </a:lnTo>
                  <a:lnTo>
                    <a:pt x="927685" y="958849"/>
                  </a:lnTo>
                  <a:lnTo>
                    <a:pt x="926879" y="975359"/>
                  </a:lnTo>
                  <a:lnTo>
                    <a:pt x="924518" y="1022349"/>
                  </a:lnTo>
                  <a:lnTo>
                    <a:pt x="909435" y="1093469"/>
                  </a:lnTo>
                  <a:lnTo>
                    <a:pt x="873614" y="1158239"/>
                  </a:lnTo>
                  <a:lnTo>
                    <a:pt x="868770" y="1163319"/>
                  </a:lnTo>
                  <a:lnTo>
                    <a:pt x="863771" y="1169669"/>
                  </a:lnTo>
                  <a:lnTo>
                    <a:pt x="858621" y="1174749"/>
                  </a:lnTo>
                  <a:lnTo>
                    <a:pt x="853323" y="1179829"/>
                  </a:lnTo>
                  <a:lnTo>
                    <a:pt x="838774" y="1189989"/>
                  </a:lnTo>
                  <a:close/>
                </a:path>
                <a:path w="1094105" h="1211580">
                  <a:moveTo>
                    <a:pt x="1000525" y="966469"/>
                  </a:moveTo>
                  <a:lnTo>
                    <a:pt x="976955" y="966469"/>
                  </a:lnTo>
                  <a:lnTo>
                    <a:pt x="952851" y="963929"/>
                  </a:lnTo>
                  <a:lnTo>
                    <a:pt x="927685" y="958849"/>
                  </a:lnTo>
                  <a:lnTo>
                    <a:pt x="1039997" y="958849"/>
                  </a:lnTo>
                  <a:lnTo>
                    <a:pt x="1037067" y="960119"/>
                  </a:lnTo>
                  <a:lnTo>
                    <a:pt x="1024092" y="963929"/>
                  </a:lnTo>
                  <a:lnTo>
                    <a:pt x="1000525" y="966469"/>
                  </a:lnTo>
                  <a:close/>
                </a:path>
                <a:path w="1094105" h="1211580">
                  <a:moveTo>
                    <a:pt x="771399" y="1211579"/>
                  </a:moveTo>
                  <a:lnTo>
                    <a:pt x="723915" y="1198879"/>
                  </a:lnTo>
                  <a:lnTo>
                    <a:pt x="691470" y="1155699"/>
                  </a:lnTo>
                  <a:lnTo>
                    <a:pt x="690057" y="1150619"/>
                  </a:lnTo>
                  <a:lnTo>
                    <a:pt x="688141" y="1144269"/>
                  </a:lnTo>
                  <a:lnTo>
                    <a:pt x="693009" y="1140459"/>
                  </a:lnTo>
                  <a:lnTo>
                    <a:pt x="694389" y="1139189"/>
                  </a:lnTo>
                  <a:lnTo>
                    <a:pt x="696259" y="1139189"/>
                  </a:lnTo>
                  <a:lnTo>
                    <a:pt x="704620" y="1136649"/>
                  </a:lnTo>
                  <a:lnTo>
                    <a:pt x="704851" y="1144269"/>
                  </a:lnTo>
                  <a:lnTo>
                    <a:pt x="707465" y="1150619"/>
                  </a:lnTo>
                  <a:lnTo>
                    <a:pt x="718017" y="1169669"/>
                  </a:lnTo>
                  <a:lnTo>
                    <a:pt x="732883" y="1181099"/>
                  </a:lnTo>
                  <a:lnTo>
                    <a:pt x="751150" y="1187449"/>
                  </a:lnTo>
                  <a:lnTo>
                    <a:pt x="771906" y="1189989"/>
                  </a:lnTo>
                  <a:lnTo>
                    <a:pt x="838774" y="1189989"/>
                  </a:lnTo>
                  <a:lnTo>
                    <a:pt x="827862" y="1197609"/>
                  </a:lnTo>
                  <a:lnTo>
                    <a:pt x="800310" y="1207769"/>
                  </a:lnTo>
                  <a:lnTo>
                    <a:pt x="771399" y="1211579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731" y="398725"/>
              <a:ext cx="688975" cy="662305"/>
            </a:xfrm>
            <a:custGeom>
              <a:avLst/>
              <a:gdLst/>
              <a:ahLst/>
              <a:cxnLst/>
              <a:rect l="l" t="t" r="r" b="b"/>
              <a:pathLst>
                <a:path w="688975" h="662305">
                  <a:moveTo>
                    <a:pt x="238863" y="661852"/>
                  </a:moveTo>
                  <a:lnTo>
                    <a:pt x="189617" y="645097"/>
                  </a:lnTo>
                  <a:lnTo>
                    <a:pt x="155367" y="609509"/>
                  </a:lnTo>
                  <a:lnTo>
                    <a:pt x="9503" y="444199"/>
                  </a:lnTo>
                  <a:lnTo>
                    <a:pt x="3917" y="436779"/>
                  </a:lnTo>
                  <a:lnTo>
                    <a:pt x="0" y="429463"/>
                  </a:lnTo>
                  <a:lnTo>
                    <a:pt x="8" y="421836"/>
                  </a:lnTo>
                  <a:lnTo>
                    <a:pt x="6199" y="413483"/>
                  </a:lnTo>
                  <a:lnTo>
                    <a:pt x="27427" y="393487"/>
                  </a:lnTo>
                  <a:lnTo>
                    <a:pt x="69600" y="353220"/>
                  </a:lnTo>
                  <a:lnTo>
                    <a:pt x="102684" y="322478"/>
                  </a:lnTo>
                  <a:lnTo>
                    <a:pt x="138563" y="290489"/>
                  </a:lnTo>
                  <a:lnTo>
                    <a:pt x="186941" y="248109"/>
                  </a:lnTo>
                  <a:lnTo>
                    <a:pt x="211281" y="226844"/>
                  </a:lnTo>
                  <a:lnTo>
                    <a:pt x="235673" y="205417"/>
                  </a:lnTo>
                  <a:lnTo>
                    <a:pt x="251689" y="191269"/>
                  </a:lnTo>
                  <a:lnTo>
                    <a:pt x="283710" y="162937"/>
                  </a:lnTo>
                  <a:lnTo>
                    <a:pt x="299726" y="148788"/>
                  </a:lnTo>
                  <a:lnTo>
                    <a:pt x="339887" y="113543"/>
                  </a:lnTo>
                  <a:lnTo>
                    <a:pt x="380341" y="78641"/>
                  </a:lnTo>
                  <a:lnTo>
                    <a:pt x="421258" y="44263"/>
                  </a:lnTo>
                  <a:lnTo>
                    <a:pt x="462806" y="10590"/>
                  </a:lnTo>
                  <a:lnTo>
                    <a:pt x="485137" y="0"/>
                  </a:lnTo>
                  <a:lnTo>
                    <a:pt x="494318" y="3674"/>
                  </a:lnTo>
                  <a:lnTo>
                    <a:pt x="504312" y="13184"/>
                  </a:lnTo>
                  <a:lnTo>
                    <a:pt x="541168" y="56042"/>
                  </a:lnTo>
                  <a:lnTo>
                    <a:pt x="578118" y="98413"/>
                  </a:lnTo>
                  <a:lnTo>
                    <a:pt x="615528" y="140117"/>
                  </a:lnTo>
                  <a:lnTo>
                    <a:pt x="653761" y="180974"/>
                  </a:lnTo>
                  <a:lnTo>
                    <a:pt x="679521" y="216722"/>
                  </a:lnTo>
                  <a:lnTo>
                    <a:pt x="688603" y="252609"/>
                  </a:lnTo>
                  <a:lnTo>
                    <a:pt x="682476" y="288520"/>
                  </a:lnTo>
                  <a:lnTo>
                    <a:pt x="662608" y="324338"/>
                  </a:lnTo>
                  <a:lnTo>
                    <a:pt x="641709" y="352966"/>
                  </a:lnTo>
                  <a:lnTo>
                    <a:pt x="621457" y="382198"/>
                  </a:lnTo>
                  <a:lnTo>
                    <a:pt x="601731" y="411740"/>
                  </a:lnTo>
                  <a:lnTo>
                    <a:pt x="582409" y="441302"/>
                  </a:lnTo>
                  <a:lnTo>
                    <a:pt x="567965" y="462146"/>
                  </a:lnTo>
                  <a:lnTo>
                    <a:pt x="535508" y="499671"/>
                  </a:lnTo>
                  <a:lnTo>
                    <a:pt x="502832" y="528933"/>
                  </a:lnTo>
                  <a:lnTo>
                    <a:pt x="471542" y="551680"/>
                  </a:lnTo>
                  <a:lnTo>
                    <a:pt x="414342" y="585269"/>
                  </a:lnTo>
                  <a:lnTo>
                    <a:pt x="372495" y="606418"/>
                  </a:lnTo>
                  <a:lnTo>
                    <a:pt x="330258" y="627125"/>
                  </a:lnTo>
                  <a:lnTo>
                    <a:pt x="288288" y="649037"/>
                  </a:lnTo>
                  <a:lnTo>
                    <a:pt x="263751" y="658841"/>
                  </a:lnTo>
                  <a:lnTo>
                    <a:pt x="238863" y="661852"/>
                  </a:lnTo>
                  <a:close/>
                </a:path>
              </a:pathLst>
            </a:custGeom>
            <a:solidFill>
              <a:srgbClr val="E17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756" y="213067"/>
              <a:ext cx="147417" cy="12096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2047950"/>
            <a:ext cx="1089025" cy="1562100"/>
          </a:xfrm>
          <a:custGeom>
            <a:avLst/>
            <a:gdLst/>
            <a:ahLst/>
            <a:cxnLst/>
            <a:rect l="l" t="t" r="r" b="b"/>
            <a:pathLst>
              <a:path w="1089025" h="1562100">
                <a:moveTo>
                  <a:pt x="524065" y="584644"/>
                </a:moveTo>
                <a:lnTo>
                  <a:pt x="506831" y="563384"/>
                </a:lnTo>
                <a:lnTo>
                  <a:pt x="462864" y="536397"/>
                </a:lnTo>
                <a:lnTo>
                  <a:pt x="421449" y="512483"/>
                </a:lnTo>
                <a:lnTo>
                  <a:pt x="426440" y="493991"/>
                </a:lnTo>
                <a:lnTo>
                  <a:pt x="434086" y="477012"/>
                </a:lnTo>
                <a:lnTo>
                  <a:pt x="442976" y="460768"/>
                </a:lnTo>
                <a:lnTo>
                  <a:pt x="451751" y="444461"/>
                </a:lnTo>
                <a:lnTo>
                  <a:pt x="457847" y="428942"/>
                </a:lnTo>
                <a:lnTo>
                  <a:pt x="458965" y="415264"/>
                </a:lnTo>
                <a:lnTo>
                  <a:pt x="454240" y="403529"/>
                </a:lnTo>
                <a:lnTo>
                  <a:pt x="430263" y="388124"/>
                </a:lnTo>
                <a:lnTo>
                  <a:pt x="426910" y="386397"/>
                </a:lnTo>
                <a:lnTo>
                  <a:pt x="416941" y="380644"/>
                </a:lnTo>
                <a:lnTo>
                  <a:pt x="410489" y="376072"/>
                </a:lnTo>
                <a:lnTo>
                  <a:pt x="404253" y="372465"/>
                </a:lnTo>
                <a:lnTo>
                  <a:pt x="400100" y="369925"/>
                </a:lnTo>
                <a:lnTo>
                  <a:pt x="396240" y="367626"/>
                </a:lnTo>
                <a:lnTo>
                  <a:pt x="392722" y="365594"/>
                </a:lnTo>
                <a:lnTo>
                  <a:pt x="371995" y="355892"/>
                </a:lnTo>
                <a:lnTo>
                  <a:pt x="357022" y="356082"/>
                </a:lnTo>
                <a:lnTo>
                  <a:pt x="343852" y="366991"/>
                </a:lnTo>
                <a:lnTo>
                  <a:pt x="328574" y="389407"/>
                </a:lnTo>
                <a:lnTo>
                  <a:pt x="321602" y="401726"/>
                </a:lnTo>
                <a:lnTo>
                  <a:pt x="313956" y="414337"/>
                </a:lnTo>
                <a:lnTo>
                  <a:pt x="304774" y="426745"/>
                </a:lnTo>
                <a:lnTo>
                  <a:pt x="293166" y="438416"/>
                </a:lnTo>
                <a:lnTo>
                  <a:pt x="278409" y="430022"/>
                </a:lnTo>
                <a:lnTo>
                  <a:pt x="248780" y="413461"/>
                </a:lnTo>
                <a:lnTo>
                  <a:pt x="212153" y="392010"/>
                </a:lnTo>
                <a:lnTo>
                  <a:pt x="204990" y="387515"/>
                </a:lnTo>
                <a:lnTo>
                  <a:pt x="192824" y="382460"/>
                </a:lnTo>
                <a:lnTo>
                  <a:pt x="157416" y="411708"/>
                </a:lnTo>
                <a:lnTo>
                  <a:pt x="132080" y="461213"/>
                </a:lnTo>
                <a:lnTo>
                  <a:pt x="129603" y="471690"/>
                </a:lnTo>
                <a:lnTo>
                  <a:pt x="132092" y="480174"/>
                </a:lnTo>
                <a:lnTo>
                  <a:pt x="138430" y="487197"/>
                </a:lnTo>
                <a:lnTo>
                  <a:pt x="147472" y="493280"/>
                </a:lnTo>
                <a:lnTo>
                  <a:pt x="238328" y="545731"/>
                </a:lnTo>
                <a:lnTo>
                  <a:pt x="193573" y="623252"/>
                </a:lnTo>
                <a:lnTo>
                  <a:pt x="187058" y="639699"/>
                </a:lnTo>
                <a:lnTo>
                  <a:pt x="187985" y="653402"/>
                </a:lnTo>
                <a:lnTo>
                  <a:pt x="195757" y="665073"/>
                </a:lnTo>
                <a:lnTo>
                  <a:pt x="209829" y="675360"/>
                </a:lnTo>
                <a:lnTo>
                  <a:pt x="255638" y="700887"/>
                </a:lnTo>
                <a:lnTo>
                  <a:pt x="282219" y="711149"/>
                </a:lnTo>
                <a:lnTo>
                  <a:pt x="297599" y="707250"/>
                </a:lnTo>
                <a:lnTo>
                  <a:pt x="321157" y="672465"/>
                </a:lnTo>
                <a:lnTo>
                  <a:pt x="343992" y="634149"/>
                </a:lnTo>
                <a:lnTo>
                  <a:pt x="355879" y="613600"/>
                </a:lnTo>
                <a:lnTo>
                  <a:pt x="444119" y="664540"/>
                </a:lnTo>
                <a:lnTo>
                  <a:pt x="445338" y="665391"/>
                </a:lnTo>
                <a:lnTo>
                  <a:pt x="446582" y="666178"/>
                </a:lnTo>
                <a:lnTo>
                  <a:pt x="447814" y="666889"/>
                </a:lnTo>
                <a:lnTo>
                  <a:pt x="459092" y="671283"/>
                </a:lnTo>
                <a:lnTo>
                  <a:pt x="469214" y="670623"/>
                </a:lnTo>
                <a:lnTo>
                  <a:pt x="478574" y="664883"/>
                </a:lnTo>
                <a:lnTo>
                  <a:pt x="487591" y="654024"/>
                </a:lnTo>
                <a:lnTo>
                  <a:pt x="516877" y="611174"/>
                </a:lnTo>
                <a:lnTo>
                  <a:pt x="524065" y="584644"/>
                </a:lnTo>
                <a:close/>
              </a:path>
              <a:path w="1089025" h="1562100">
                <a:moveTo>
                  <a:pt x="802259" y="951712"/>
                </a:moveTo>
                <a:lnTo>
                  <a:pt x="780008" y="935532"/>
                </a:lnTo>
                <a:lnTo>
                  <a:pt x="772706" y="941311"/>
                </a:lnTo>
                <a:lnTo>
                  <a:pt x="767207" y="949134"/>
                </a:lnTo>
                <a:lnTo>
                  <a:pt x="761276" y="954557"/>
                </a:lnTo>
                <a:lnTo>
                  <a:pt x="757199" y="963396"/>
                </a:lnTo>
                <a:lnTo>
                  <a:pt x="755675" y="971575"/>
                </a:lnTo>
                <a:lnTo>
                  <a:pt x="757199" y="978496"/>
                </a:lnTo>
                <a:lnTo>
                  <a:pt x="762266" y="983627"/>
                </a:lnTo>
                <a:lnTo>
                  <a:pt x="773722" y="986180"/>
                </a:lnTo>
                <a:lnTo>
                  <a:pt x="783043" y="983145"/>
                </a:lnTo>
                <a:lnTo>
                  <a:pt x="790524" y="976363"/>
                </a:lnTo>
                <a:lnTo>
                  <a:pt x="796429" y="967663"/>
                </a:lnTo>
                <a:lnTo>
                  <a:pt x="800227" y="959878"/>
                </a:lnTo>
                <a:lnTo>
                  <a:pt x="802259" y="951712"/>
                </a:lnTo>
                <a:close/>
              </a:path>
              <a:path w="1089025" h="1562100">
                <a:moveTo>
                  <a:pt x="822667" y="829627"/>
                </a:moveTo>
                <a:lnTo>
                  <a:pt x="806742" y="838352"/>
                </a:lnTo>
                <a:lnTo>
                  <a:pt x="795185" y="848753"/>
                </a:lnTo>
                <a:lnTo>
                  <a:pt x="787984" y="861999"/>
                </a:lnTo>
                <a:lnTo>
                  <a:pt x="785126" y="879259"/>
                </a:lnTo>
                <a:lnTo>
                  <a:pt x="802386" y="873061"/>
                </a:lnTo>
                <a:lnTo>
                  <a:pt x="813282" y="862520"/>
                </a:lnTo>
                <a:lnTo>
                  <a:pt x="819492" y="847953"/>
                </a:lnTo>
                <a:lnTo>
                  <a:pt x="822667" y="829627"/>
                </a:lnTo>
                <a:close/>
              </a:path>
              <a:path w="1089025" h="1562100">
                <a:moveTo>
                  <a:pt x="1088555" y="698500"/>
                </a:moveTo>
                <a:lnTo>
                  <a:pt x="1081138" y="660400"/>
                </a:lnTo>
                <a:lnTo>
                  <a:pt x="1063002" y="622300"/>
                </a:lnTo>
                <a:lnTo>
                  <a:pt x="1033208" y="596900"/>
                </a:lnTo>
                <a:lnTo>
                  <a:pt x="990879" y="571500"/>
                </a:lnTo>
                <a:lnTo>
                  <a:pt x="944321" y="533400"/>
                </a:lnTo>
                <a:lnTo>
                  <a:pt x="757847" y="431800"/>
                </a:lnTo>
                <a:lnTo>
                  <a:pt x="748893" y="419100"/>
                </a:lnTo>
                <a:lnTo>
                  <a:pt x="739851" y="419100"/>
                </a:lnTo>
                <a:lnTo>
                  <a:pt x="730300" y="406400"/>
                </a:lnTo>
                <a:lnTo>
                  <a:pt x="719848" y="406400"/>
                </a:lnTo>
                <a:lnTo>
                  <a:pt x="729361" y="393700"/>
                </a:lnTo>
                <a:lnTo>
                  <a:pt x="738619" y="368300"/>
                </a:lnTo>
                <a:lnTo>
                  <a:pt x="746937" y="355600"/>
                </a:lnTo>
                <a:lnTo>
                  <a:pt x="753656" y="342900"/>
                </a:lnTo>
                <a:lnTo>
                  <a:pt x="763028" y="292100"/>
                </a:lnTo>
                <a:lnTo>
                  <a:pt x="755853" y="254000"/>
                </a:lnTo>
                <a:lnTo>
                  <a:pt x="741273" y="230860"/>
                </a:lnTo>
                <a:lnTo>
                  <a:pt x="741273" y="279400"/>
                </a:lnTo>
                <a:lnTo>
                  <a:pt x="736117" y="317500"/>
                </a:lnTo>
                <a:lnTo>
                  <a:pt x="730453" y="342900"/>
                </a:lnTo>
                <a:lnTo>
                  <a:pt x="723315" y="355600"/>
                </a:lnTo>
                <a:lnTo>
                  <a:pt x="713740" y="368300"/>
                </a:lnTo>
                <a:lnTo>
                  <a:pt x="700786" y="393700"/>
                </a:lnTo>
                <a:lnTo>
                  <a:pt x="679399" y="381000"/>
                </a:lnTo>
                <a:lnTo>
                  <a:pt x="669925" y="368300"/>
                </a:lnTo>
                <a:lnTo>
                  <a:pt x="665607" y="368300"/>
                </a:lnTo>
                <a:lnTo>
                  <a:pt x="653465" y="355600"/>
                </a:lnTo>
                <a:lnTo>
                  <a:pt x="645388" y="355600"/>
                </a:lnTo>
                <a:lnTo>
                  <a:pt x="643140" y="330200"/>
                </a:lnTo>
                <a:lnTo>
                  <a:pt x="648474" y="317500"/>
                </a:lnTo>
                <a:lnTo>
                  <a:pt x="652030" y="292100"/>
                </a:lnTo>
                <a:lnTo>
                  <a:pt x="648563" y="279400"/>
                </a:lnTo>
                <a:lnTo>
                  <a:pt x="639051" y="254000"/>
                </a:lnTo>
                <a:lnTo>
                  <a:pt x="629005" y="245237"/>
                </a:lnTo>
                <a:lnTo>
                  <a:pt x="629005" y="292100"/>
                </a:lnTo>
                <a:lnTo>
                  <a:pt x="626618" y="317500"/>
                </a:lnTo>
                <a:lnTo>
                  <a:pt x="614908" y="330200"/>
                </a:lnTo>
                <a:lnTo>
                  <a:pt x="557987" y="304800"/>
                </a:lnTo>
                <a:lnTo>
                  <a:pt x="529336" y="279400"/>
                </a:lnTo>
                <a:lnTo>
                  <a:pt x="500583" y="266700"/>
                </a:lnTo>
                <a:lnTo>
                  <a:pt x="421601" y="215900"/>
                </a:lnTo>
                <a:lnTo>
                  <a:pt x="381977" y="203200"/>
                </a:lnTo>
                <a:lnTo>
                  <a:pt x="342303" y="177800"/>
                </a:lnTo>
                <a:lnTo>
                  <a:pt x="350342" y="165100"/>
                </a:lnTo>
                <a:lnTo>
                  <a:pt x="358368" y="152400"/>
                </a:lnTo>
                <a:lnTo>
                  <a:pt x="375158" y="139700"/>
                </a:lnTo>
                <a:lnTo>
                  <a:pt x="393725" y="139700"/>
                </a:lnTo>
                <a:lnTo>
                  <a:pt x="415137" y="152400"/>
                </a:lnTo>
                <a:lnTo>
                  <a:pt x="488937" y="190500"/>
                </a:lnTo>
                <a:lnTo>
                  <a:pt x="536536" y="215900"/>
                </a:lnTo>
                <a:lnTo>
                  <a:pt x="582549" y="241300"/>
                </a:lnTo>
                <a:lnTo>
                  <a:pt x="621830" y="279400"/>
                </a:lnTo>
                <a:lnTo>
                  <a:pt x="629005" y="292100"/>
                </a:lnTo>
                <a:lnTo>
                  <a:pt x="629005" y="245237"/>
                </a:lnTo>
                <a:lnTo>
                  <a:pt x="624509" y="241300"/>
                </a:lnTo>
                <a:lnTo>
                  <a:pt x="601154" y="228600"/>
                </a:lnTo>
                <a:lnTo>
                  <a:pt x="577075" y="203200"/>
                </a:lnTo>
                <a:lnTo>
                  <a:pt x="526846" y="177800"/>
                </a:lnTo>
                <a:lnTo>
                  <a:pt x="473938" y="152400"/>
                </a:lnTo>
                <a:lnTo>
                  <a:pt x="418706" y="127000"/>
                </a:lnTo>
                <a:lnTo>
                  <a:pt x="396633" y="114300"/>
                </a:lnTo>
                <a:lnTo>
                  <a:pt x="375754" y="127000"/>
                </a:lnTo>
                <a:lnTo>
                  <a:pt x="357085" y="127000"/>
                </a:lnTo>
                <a:lnTo>
                  <a:pt x="341680" y="139700"/>
                </a:lnTo>
                <a:lnTo>
                  <a:pt x="328980" y="152400"/>
                </a:lnTo>
                <a:lnTo>
                  <a:pt x="316776" y="165100"/>
                </a:lnTo>
                <a:lnTo>
                  <a:pt x="304558" y="165100"/>
                </a:lnTo>
                <a:lnTo>
                  <a:pt x="291820" y="152400"/>
                </a:lnTo>
                <a:lnTo>
                  <a:pt x="280162" y="152400"/>
                </a:lnTo>
                <a:lnTo>
                  <a:pt x="279069" y="139700"/>
                </a:lnTo>
                <a:lnTo>
                  <a:pt x="259829" y="139700"/>
                </a:lnTo>
                <a:lnTo>
                  <a:pt x="256159" y="127000"/>
                </a:lnTo>
                <a:lnTo>
                  <a:pt x="253352" y="127000"/>
                </a:lnTo>
                <a:lnTo>
                  <a:pt x="259499" y="114300"/>
                </a:lnTo>
                <a:lnTo>
                  <a:pt x="265645" y="101600"/>
                </a:lnTo>
                <a:lnTo>
                  <a:pt x="272122" y="88900"/>
                </a:lnTo>
                <a:lnTo>
                  <a:pt x="279374" y="88900"/>
                </a:lnTo>
                <a:lnTo>
                  <a:pt x="310603" y="50800"/>
                </a:lnTo>
                <a:lnTo>
                  <a:pt x="343192" y="38100"/>
                </a:lnTo>
                <a:lnTo>
                  <a:pt x="380644" y="38100"/>
                </a:lnTo>
                <a:lnTo>
                  <a:pt x="426516" y="50800"/>
                </a:lnTo>
                <a:lnTo>
                  <a:pt x="461060" y="76200"/>
                </a:lnTo>
                <a:lnTo>
                  <a:pt x="529145" y="101600"/>
                </a:lnTo>
                <a:lnTo>
                  <a:pt x="562648" y="127000"/>
                </a:lnTo>
                <a:lnTo>
                  <a:pt x="595782" y="139700"/>
                </a:lnTo>
                <a:lnTo>
                  <a:pt x="660946" y="190500"/>
                </a:lnTo>
                <a:lnTo>
                  <a:pt x="692962" y="203200"/>
                </a:lnTo>
                <a:lnTo>
                  <a:pt x="719632" y="228600"/>
                </a:lnTo>
                <a:lnTo>
                  <a:pt x="735749" y="254000"/>
                </a:lnTo>
                <a:lnTo>
                  <a:pt x="741273" y="279400"/>
                </a:lnTo>
                <a:lnTo>
                  <a:pt x="741273" y="230860"/>
                </a:lnTo>
                <a:lnTo>
                  <a:pt x="731850" y="215900"/>
                </a:lnTo>
                <a:lnTo>
                  <a:pt x="690791" y="177800"/>
                </a:lnTo>
                <a:lnTo>
                  <a:pt x="662330" y="152400"/>
                </a:lnTo>
                <a:lnTo>
                  <a:pt x="633514" y="139700"/>
                </a:lnTo>
                <a:lnTo>
                  <a:pt x="604342" y="114300"/>
                </a:lnTo>
                <a:lnTo>
                  <a:pt x="574789" y="101600"/>
                </a:lnTo>
                <a:lnTo>
                  <a:pt x="532638" y="76200"/>
                </a:lnTo>
                <a:lnTo>
                  <a:pt x="489661" y="50800"/>
                </a:lnTo>
                <a:lnTo>
                  <a:pt x="445808" y="38100"/>
                </a:lnTo>
                <a:lnTo>
                  <a:pt x="401015" y="12700"/>
                </a:lnTo>
                <a:lnTo>
                  <a:pt x="365493" y="12700"/>
                </a:lnTo>
                <a:lnTo>
                  <a:pt x="327025" y="25400"/>
                </a:lnTo>
                <a:lnTo>
                  <a:pt x="290652" y="38100"/>
                </a:lnTo>
                <a:lnTo>
                  <a:pt x="261429" y="76200"/>
                </a:lnTo>
                <a:lnTo>
                  <a:pt x="247815" y="101600"/>
                </a:lnTo>
                <a:lnTo>
                  <a:pt x="241503" y="101600"/>
                </a:lnTo>
                <a:lnTo>
                  <a:pt x="235204" y="114300"/>
                </a:lnTo>
                <a:lnTo>
                  <a:pt x="200799" y="114300"/>
                </a:lnTo>
                <a:lnTo>
                  <a:pt x="196164" y="101600"/>
                </a:lnTo>
                <a:lnTo>
                  <a:pt x="191262" y="101600"/>
                </a:lnTo>
                <a:lnTo>
                  <a:pt x="155143" y="76200"/>
                </a:lnTo>
                <a:lnTo>
                  <a:pt x="119202" y="63500"/>
                </a:lnTo>
                <a:lnTo>
                  <a:pt x="83477" y="38100"/>
                </a:lnTo>
                <a:lnTo>
                  <a:pt x="47967" y="25400"/>
                </a:lnTo>
                <a:lnTo>
                  <a:pt x="22123" y="12700"/>
                </a:lnTo>
                <a:lnTo>
                  <a:pt x="0" y="0"/>
                </a:lnTo>
                <a:lnTo>
                  <a:pt x="0" y="12700"/>
                </a:lnTo>
                <a:lnTo>
                  <a:pt x="15468" y="25400"/>
                </a:lnTo>
                <a:lnTo>
                  <a:pt x="31788" y="38100"/>
                </a:lnTo>
                <a:lnTo>
                  <a:pt x="48082" y="38100"/>
                </a:lnTo>
                <a:lnTo>
                  <a:pt x="113195" y="76200"/>
                </a:lnTo>
                <a:lnTo>
                  <a:pt x="145808" y="101600"/>
                </a:lnTo>
                <a:lnTo>
                  <a:pt x="178562" y="114300"/>
                </a:lnTo>
                <a:lnTo>
                  <a:pt x="211543" y="139700"/>
                </a:lnTo>
                <a:lnTo>
                  <a:pt x="244805" y="152400"/>
                </a:lnTo>
                <a:lnTo>
                  <a:pt x="477164" y="279400"/>
                </a:lnTo>
                <a:lnTo>
                  <a:pt x="488429" y="292100"/>
                </a:lnTo>
                <a:lnTo>
                  <a:pt x="499643" y="292100"/>
                </a:lnTo>
                <a:lnTo>
                  <a:pt x="589089" y="342900"/>
                </a:lnTo>
                <a:lnTo>
                  <a:pt x="633412" y="381000"/>
                </a:lnTo>
                <a:lnTo>
                  <a:pt x="766521" y="457200"/>
                </a:lnTo>
                <a:lnTo>
                  <a:pt x="821080" y="495300"/>
                </a:lnTo>
                <a:lnTo>
                  <a:pt x="839279" y="495300"/>
                </a:lnTo>
                <a:lnTo>
                  <a:pt x="875639" y="520700"/>
                </a:lnTo>
                <a:lnTo>
                  <a:pt x="948182" y="558800"/>
                </a:lnTo>
                <a:lnTo>
                  <a:pt x="984313" y="584200"/>
                </a:lnTo>
                <a:lnTo>
                  <a:pt x="1025410" y="609600"/>
                </a:lnTo>
                <a:lnTo>
                  <a:pt x="1052283" y="647700"/>
                </a:lnTo>
                <a:lnTo>
                  <a:pt x="1064615" y="698500"/>
                </a:lnTo>
                <a:lnTo>
                  <a:pt x="1062101" y="736600"/>
                </a:lnTo>
                <a:lnTo>
                  <a:pt x="1044422" y="787400"/>
                </a:lnTo>
                <a:lnTo>
                  <a:pt x="1018476" y="838200"/>
                </a:lnTo>
                <a:lnTo>
                  <a:pt x="991044" y="889000"/>
                </a:lnTo>
                <a:lnTo>
                  <a:pt x="962634" y="927100"/>
                </a:lnTo>
                <a:lnTo>
                  <a:pt x="904811" y="1016000"/>
                </a:lnTo>
                <a:lnTo>
                  <a:pt x="876388" y="1066800"/>
                </a:lnTo>
                <a:lnTo>
                  <a:pt x="848944" y="1104900"/>
                </a:lnTo>
                <a:lnTo>
                  <a:pt x="833094" y="1130300"/>
                </a:lnTo>
                <a:lnTo>
                  <a:pt x="813663" y="1143000"/>
                </a:lnTo>
                <a:lnTo>
                  <a:pt x="742035" y="1143000"/>
                </a:lnTo>
                <a:lnTo>
                  <a:pt x="718820" y="1130300"/>
                </a:lnTo>
                <a:lnTo>
                  <a:pt x="696442" y="1117600"/>
                </a:lnTo>
                <a:lnTo>
                  <a:pt x="674814" y="1104900"/>
                </a:lnTo>
                <a:lnTo>
                  <a:pt x="665175" y="1104900"/>
                </a:lnTo>
                <a:lnTo>
                  <a:pt x="655675" y="1092200"/>
                </a:lnTo>
                <a:lnTo>
                  <a:pt x="646290" y="1092200"/>
                </a:lnTo>
                <a:lnTo>
                  <a:pt x="637032" y="1079500"/>
                </a:lnTo>
                <a:lnTo>
                  <a:pt x="646709" y="1054100"/>
                </a:lnTo>
                <a:lnTo>
                  <a:pt x="646760" y="1028700"/>
                </a:lnTo>
                <a:lnTo>
                  <a:pt x="635012" y="1016000"/>
                </a:lnTo>
                <a:lnTo>
                  <a:pt x="623951" y="1005065"/>
                </a:lnTo>
                <a:lnTo>
                  <a:pt x="623951" y="1041400"/>
                </a:lnTo>
                <a:lnTo>
                  <a:pt x="621423" y="1054100"/>
                </a:lnTo>
                <a:lnTo>
                  <a:pt x="609561" y="1066800"/>
                </a:lnTo>
                <a:lnTo>
                  <a:pt x="591032" y="1056843"/>
                </a:lnTo>
                <a:lnTo>
                  <a:pt x="591032" y="1104900"/>
                </a:lnTo>
                <a:lnTo>
                  <a:pt x="574433" y="1130300"/>
                </a:lnTo>
                <a:lnTo>
                  <a:pt x="559028" y="1155700"/>
                </a:lnTo>
                <a:lnTo>
                  <a:pt x="526249" y="1155700"/>
                </a:lnTo>
                <a:lnTo>
                  <a:pt x="518439" y="1143000"/>
                </a:lnTo>
                <a:lnTo>
                  <a:pt x="510032" y="1143000"/>
                </a:lnTo>
                <a:lnTo>
                  <a:pt x="500951" y="1130300"/>
                </a:lnTo>
                <a:lnTo>
                  <a:pt x="491070" y="1117600"/>
                </a:lnTo>
                <a:lnTo>
                  <a:pt x="496531" y="1104900"/>
                </a:lnTo>
                <a:lnTo>
                  <a:pt x="502183" y="1092200"/>
                </a:lnTo>
                <a:lnTo>
                  <a:pt x="510235" y="1079500"/>
                </a:lnTo>
                <a:lnTo>
                  <a:pt x="522897" y="1066800"/>
                </a:lnTo>
                <a:lnTo>
                  <a:pt x="591032" y="1104900"/>
                </a:lnTo>
                <a:lnTo>
                  <a:pt x="591032" y="1056843"/>
                </a:lnTo>
                <a:lnTo>
                  <a:pt x="538695" y="1028700"/>
                </a:lnTo>
                <a:lnTo>
                  <a:pt x="545388" y="1016000"/>
                </a:lnTo>
                <a:lnTo>
                  <a:pt x="558774" y="990600"/>
                </a:lnTo>
                <a:lnTo>
                  <a:pt x="575640" y="1003300"/>
                </a:lnTo>
                <a:lnTo>
                  <a:pt x="583006" y="1003300"/>
                </a:lnTo>
                <a:lnTo>
                  <a:pt x="589699" y="1016000"/>
                </a:lnTo>
                <a:lnTo>
                  <a:pt x="614299" y="1028700"/>
                </a:lnTo>
                <a:lnTo>
                  <a:pt x="623951" y="1041400"/>
                </a:lnTo>
                <a:lnTo>
                  <a:pt x="623951" y="1005065"/>
                </a:lnTo>
                <a:lnTo>
                  <a:pt x="609320" y="990600"/>
                </a:lnTo>
                <a:lnTo>
                  <a:pt x="596544" y="990600"/>
                </a:lnTo>
                <a:lnTo>
                  <a:pt x="569099" y="977900"/>
                </a:lnTo>
                <a:lnTo>
                  <a:pt x="533984" y="977900"/>
                </a:lnTo>
                <a:lnTo>
                  <a:pt x="510654" y="1016000"/>
                </a:lnTo>
                <a:lnTo>
                  <a:pt x="374192" y="939800"/>
                </a:lnTo>
                <a:lnTo>
                  <a:pt x="329209" y="927100"/>
                </a:lnTo>
                <a:lnTo>
                  <a:pt x="240004" y="876300"/>
                </a:lnTo>
                <a:lnTo>
                  <a:pt x="0" y="736600"/>
                </a:lnTo>
                <a:lnTo>
                  <a:pt x="0" y="762000"/>
                </a:lnTo>
                <a:lnTo>
                  <a:pt x="48336" y="800100"/>
                </a:lnTo>
                <a:lnTo>
                  <a:pt x="137617" y="850900"/>
                </a:lnTo>
                <a:lnTo>
                  <a:pt x="199478" y="889000"/>
                </a:lnTo>
                <a:lnTo>
                  <a:pt x="220497" y="889000"/>
                </a:lnTo>
                <a:lnTo>
                  <a:pt x="389013" y="990600"/>
                </a:lnTo>
                <a:lnTo>
                  <a:pt x="430834" y="1003300"/>
                </a:lnTo>
                <a:lnTo>
                  <a:pt x="472884" y="1028700"/>
                </a:lnTo>
                <a:lnTo>
                  <a:pt x="477050" y="1028700"/>
                </a:lnTo>
                <a:lnTo>
                  <a:pt x="487108" y="1041400"/>
                </a:lnTo>
                <a:lnTo>
                  <a:pt x="491832" y="1054100"/>
                </a:lnTo>
                <a:lnTo>
                  <a:pt x="491490" y="1066800"/>
                </a:lnTo>
                <a:lnTo>
                  <a:pt x="486295" y="1066800"/>
                </a:lnTo>
                <a:lnTo>
                  <a:pt x="476288" y="1092200"/>
                </a:lnTo>
                <a:lnTo>
                  <a:pt x="466801" y="1117600"/>
                </a:lnTo>
                <a:lnTo>
                  <a:pt x="466229" y="1130300"/>
                </a:lnTo>
                <a:lnTo>
                  <a:pt x="475538" y="1143000"/>
                </a:lnTo>
                <a:lnTo>
                  <a:pt x="495693" y="1155700"/>
                </a:lnTo>
                <a:lnTo>
                  <a:pt x="521081" y="1168400"/>
                </a:lnTo>
                <a:lnTo>
                  <a:pt x="538276" y="1181100"/>
                </a:lnTo>
                <a:lnTo>
                  <a:pt x="569823" y="1181100"/>
                </a:lnTo>
                <a:lnTo>
                  <a:pt x="583869" y="1168400"/>
                </a:lnTo>
                <a:lnTo>
                  <a:pt x="592620" y="1155700"/>
                </a:lnTo>
                <a:lnTo>
                  <a:pt x="601192" y="1143000"/>
                </a:lnTo>
                <a:lnTo>
                  <a:pt x="609904" y="1130300"/>
                </a:lnTo>
                <a:lnTo>
                  <a:pt x="619074" y="1117600"/>
                </a:lnTo>
                <a:lnTo>
                  <a:pt x="708266" y="1168400"/>
                </a:lnTo>
                <a:lnTo>
                  <a:pt x="731799" y="1168400"/>
                </a:lnTo>
                <a:lnTo>
                  <a:pt x="756170" y="1181100"/>
                </a:lnTo>
                <a:lnTo>
                  <a:pt x="808837" y="1181100"/>
                </a:lnTo>
                <a:lnTo>
                  <a:pt x="780300" y="1219200"/>
                </a:lnTo>
                <a:lnTo>
                  <a:pt x="752068" y="1270000"/>
                </a:lnTo>
                <a:lnTo>
                  <a:pt x="723976" y="1308100"/>
                </a:lnTo>
                <a:lnTo>
                  <a:pt x="695896" y="1358900"/>
                </a:lnTo>
                <a:lnTo>
                  <a:pt x="667664" y="1397000"/>
                </a:lnTo>
                <a:lnTo>
                  <a:pt x="639140" y="1447800"/>
                </a:lnTo>
                <a:lnTo>
                  <a:pt x="610171" y="1485900"/>
                </a:lnTo>
                <a:lnTo>
                  <a:pt x="585304" y="1511300"/>
                </a:lnTo>
                <a:lnTo>
                  <a:pt x="557136" y="1536700"/>
                </a:lnTo>
                <a:lnTo>
                  <a:pt x="526821" y="1536700"/>
                </a:lnTo>
                <a:lnTo>
                  <a:pt x="495528" y="1524000"/>
                </a:lnTo>
                <a:lnTo>
                  <a:pt x="476491" y="1524000"/>
                </a:lnTo>
                <a:lnTo>
                  <a:pt x="457733" y="1511300"/>
                </a:lnTo>
                <a:lnTo>
                  <a:pt x="439267" y="1498600"/>
                </a:lnTo>
                <a:lnTo>
                  <a:pt x="421081" y="1485900"/>
                </a:lnTo>
                <a:lnTo>
                  <a:pt x="195338" y="1358900"/>
                </a:lnTo>
                <a:lnTo>
                  <a:pt x="150177" y="1320800"/>
                </a:lnTo>
                <a:lnTo>
                  <a:pt x="14135" y="1244600"/>
                </a:lnTo>
                <a:lnTo>
                  <a:pt x="0" y="1231900"/>
                </a:lnTo>
                <a:lnTo>
                  <a:pt x="0" y="1270000"/>
                </a:lnTo>
                <a:lnTo>
                  <a:pt x="38442" y="1295400"/>
                </a:lnTo>
                <a:lnTo>
                  <a:pt x="78587" y="1320800"/>
                </a:lnTo>
                <a:lnTo>
                  <a:pt x="264782" y="1422400"/>
                </a:lnTo>
                <a:lnTo>
                  <a:pt x="310756" y="1460500"/>
                </a:lnTo>
                <a:lnTo>
                  <a:pt x="364477" y="1485900"/>
                </a:lnTo>
                <a:lnTo>
                  <a:pt x="372618" y="1498600"/>
                </a:lnTo>
                <a:lnTo>
                  <a:pt x="380822" y="1498600"/>
                </a:lnTo>
                <a:lnTo>
                  <a:pt x="389102" y="1511300"/>
                </a:lnTo>
                <a:lnTo>
                  <a:pt x="412102" y="1524000"/>
                </a:lnTo>
                <a:lnTo>
                  <a:pt x="435584" y="1536700"/>
                </a:lnTo>
                <a:lnTo>
                  <a:pt x="459486" y="1536700"/>
                </a:lnTo>
                <a:lnTo>
                  <a:pt x="483755" y="1549400"/>
                </a:lnTo>
                <a:lnTo>
                  <a:pt x="526605" y="1562100"/>
                </a:lnTo>
                <a:lnTo>
                  <a:pt x="567702" y="1549400"/>
                </a:lnTo>
                <a:lnTo>
                  <a:pt x="606552" y="1524000"/>
                </a:lnTo>
                <a:lnTo>
                  <a:pt x="642708" y="1485900"/>
                </a:lnTo>
                <a:lnTo>
                  <a:pt x="672960" y="1435100"/>
                </a:lnTo>
                <a:lnTo>
                  <a:pt x="702741" y="1397000"/>
                </a:lnTo>
                <a:lnTo>
                  <a:pt x="761707" y="1295400"/>
                </a:lnTo>
                <a:lnTo>
                  <a:pt x="791298" y="1257300"/>
                </a:lnTo>
                <a:lnTo>
                  <a:pt x="817791" y="1206500"/>
                </a:lnTo>
                <a:lnTo>
                  <a:pt x="861796" y="1143000"/>
                </a:lnTo>
                <a:lnTo>
                  <a:pt x="896886" y="1092200"/>
                </a:lnTo>
                <a:lnTo>
                  <a:pt x="923150" y="1041400"/>
                </a:lnTo>
                <a:lnTo>
                  <a:pt x="1001712" y="927100"/>
                </a:lnTo>
                <a:lnTo>
                  <a:pt x="1053998" y="838200"/>
                </a:lnTo>
                <a:lnTo>
                  <a:pt x="1065530" y="825500"/>
                </a:lnTo>
                <a:lnTo>
                  <a:pt x="1074877" y="800100"/>
                </a:lnTo>
                <a:lnTo>
                  <a:pt x="1081811" y="774700"/>
                </a:lnTo>
                <a:lnTo>
                  <a:pt x="1086129" y="749300"/>
                </a:lnTo>
                <a:lnTo>
                  <a:pt x="1088555" y="698500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7049" y="3982921"/>
            <a:ext cx="1026964" cy="116057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816342" y="3242284"/>
            <a:ext cx="901700" cy="217804"/>
          </a:xfrm>
          <a:custGeom>
            <a:avLst/>
            <a:gdLst/>
            <a:ahLst/>
            <a:cxnLst/>
            <a:rect l="l" t="t" r="r" b="b"/>
            <a:pathLst>
              <a:path w="901700" h="217804">
                <a:moveTo>
                  <a:pt x="850684" y="151422"/>
                </a:moveTo>
                <a:lnTo>
                  <a:pt x="819658" y="132384"/>
                </a:lnTo>
                <a:lnTo>
                  <a:pt x="770191" y="123926"/>
                </a:lnTo>
                <a:lnTo>
                  <a:pt x="720763" y="115150"/>
                </a:lnTo>
                <a:lnTo>
                  <a:pt x="671372" y="106235"/>
                </a:lnTo>
                <a:lnTo>
                  <a:pt x="621982" y="97320"/>
                </a:lnTo>
                <a:lnTo>
                  <a:pt x="572554" y="88582"/>
                </a:lnTo>
                <a:lnTo>
                  <a:pt x="523087" y="80162"/>
                </a:lnTo>
                <a:lnTo>
                  <a:pt x="473532" y="72237"/>
                </a:lnTo>
                <a:lnTo>
                  <a:pt x="423887" y="64960"/>
                </a:lnTo>
                <a:lnTo>
                  <a:pt x="374103" y="58483"/>
                </a:lnTo>
                <a:lnTo>
                  <a:pt x="324167" y="52984"/>
                </a:lnTo>
                <a:lnTo>
                  <a:pt x="274040" y="48615"/>
                </a:lnTo>
                <a:lnTo>
                  <a:pt x="253415" y="48285"/>
                </a:lnTo>
                <a:lnTo>
                  <a:pt x="242912" y="48323"/>
                </a:lnTo>
                <a:lnTo>
                  <a:pt x="232206" y="48641"/>
                </a:lnTo>
                <a:lnTo>
                  <a:pt x="226809" y="49199"/>
                </a:lnTo>
                <a:lnTo>
                  <a:pt x="221551" y="51092"/>
                </a:lnTo>
                <a:lnTo>
                  <a:pt x="218287" y="55105"/>
                </a:lnTo>
                <a:lnTo>
                  <a:pt x="216433" y="57365"/>
                </a:lnTo>
                <a:lnTo>
                  <a:pt x="215239" y="60286"/>
                </a:lnTo>
                <a:lnTo>
                  <a:pt x="214972" y="64033"/>
                </a:lnTo>
                <a:lnTo>
                  <a:pt x="214439" y="71437"/>
                </a:lnTo>
                <a:lnTo>
                  <a:pt x="216293" y="77889"/>
                </a:lnTo>
                <a:lnTo>
                  <a:pt x="220433" y="83299"/>
                </a:lnTo>
                <a:lnTo>
                  <a:pt x="226796" y="87591"/>
                </a:lnTo>
                <a:lnTo>
                  <a:pt x="233883" y="90284"/>
                </a:lnTo>
                <a:lnTo>
                  <a:pt x="241007" y="93002"/>
                </a:lnTo>
                <a:lnTo>
                  <a:pt x="298424" y="97853"/>
                </a:lnTo>
                <a:lnTo>
                  <a:pt x="348030" y="103606"/>
                </a:lnTo>
                <a:lnTo>
                  <a:pt x="397548" y="110172"/>
                </a:lnTo>
                <a:lnTo>
                  <a:pt x="446976" y="117386"/>
                </a:lnTo>
                <a:lnTo>
                  <a:pt x="496341" y="125107"/>
                </a:lnTo>
                <a:lnTo>
                  <a:pt x="545655" y="133184"/>
                </a:lnTo>
                <a:lnTo>
                  <a:pt x="594944" y="141465"/>
                </a:lnTo>
                <a:lnTo>
                  <a:pt x="644232" y="149783"/>
                </a:lnTo>
                <a:lnTo>
                  <a:pt x="693534" y="158013"/>
                </a:lnTo>
                <a:lnTo>
                  <a:pt x="742873" y="165989"/>
                </a:lnTo>
                <a:lnTo>
                  <a:pt x="792251" y="173558"/>
                </a:lnTo>
                <a:lnTo>
                  <a:pt x="802652" y="175006"/>
                </a:lnTo>
                <a:lnTo>
                  <a:pt x="812990" y="175971"/>
                </a:lnTo>
                <a:lnTo>
                  <a:pt x="823239" y="175971"/>
                </a:lnTo>
                <a:lnTo>
                  <a:pt x="833335" y="174536"/>
                </a:lnTo>
                <a:lnTo>
                  <a:pt x="838936" y="173964"/>
                </a:lnTo>
                <a:lnTo>
                  <a:pt x="843038" y="171742"/>
                </a:lnTo>
                <a:lnTo>
                  <a:pt x="848220" y="165392"/>
                </a:lnTo>
                <a:lnTo>
                  <a:pt x="849655" y="161734"/>
                </a:lnTo>
                <a:lnTo>
                  <a:pt x="850379" y="157429"/>
                </a:lnTo>
                <a:lnTo>
                  <a:pt x="850684" y="151422"/>
                </a:lnTo>
                <a:close/>
              </a:path>
              <a:path w="901700" h="217804">
                <a:moveTo>
                  <a:pt x="901560" y="169138"/>
                </a:moveTo>
                <a:lnTo>
                  <a:pt x="898042" y="154622"/>
                </a:lnTo>
                <a:lnTo>
                  <a:pt x="890358" y="141655"/>
                </a:lnTo>
                <a:lnTo>
                  <a:pt x="883640" y="134518"/>
                </a:lnTo>
                <a:lnTo>
                  <a:pt x="883640" y="167995"/>
                </a:lnTo>
                <a:lnTo>
                  <a:pt x="882611" y="180632"/>
                </a:lnTo>
                <a:lnTo>
                  <a:pt x="837311" y="197878"/>
                </a:lnTo>
                <a:lnTo>
                  <a:pt x="818019" y="198691"/>
                </a:lnTo>
                <a:lnTo>
                  <a:pt x="805916" y="198678"/>
                </a:lnTo>
                <a:lnTo>
                  <a:pt x="755332" y="195059"/>
                </a:lnTo>
                <a:lnTo>
                  <a:pt x="704837" y="190715"/>
                </a:lnTo>
                <a:lnTo>
                  <a:pt x="654431" y="185686"/>
                </a:lnTo>
                <a:lnTo>
                  <a:pt x="604100" y="180035"/>
                </a:lnTo>
                <a:lnTo>
                  <a:pt x="553847" y="173799"/>
                </a:lnTo>
                <a:lnTo>
                  <a:pt x="503669" y="167017"/>
                </a:lnTo>
                <a:lnTo>
                  <a:pt x="453567" y="159753"/>
                </a:lnTo>
                <a:lnTo>
                  <a:pt x="353555" y="143929"/>
                </a:lnTo>
                <a:lnTo>
                  <a:pt x="253809" y="126695"/>
                </a:lnTo>
                <a:lnTo>
                  <a:pt x="205879" y="111150"/>
                </a:lnTo>
                <a:lnTo>
                  <a:pt x="175971" y="75031"/>
                </a:lnTo>
                <a:lnTo>
                  <a:pt x="176072" y="68694"/>
                </a:lnTo>
                <a:lnTo>
                  <a:pt x="176199" y="59880"/>
                </a:lnTo>
                <a:lnTo>
                  <a:pt x="177660" y="47625"/>
                </a:lnTo>
                <a:lnTo>
                  <a:pt x="178015" y="44716"/>
                </a:lnTo>
                <a:lnTo>
                  <a:pt x="178168" y="40792"/>
                </a:lnTo>
                <a:lnTo>
                  <a:pt x="178257" y="40005"/>
                </a:lnTo>
                <a:lnTo>
                  <a:pt x="178409" y="39624"/>
                </a:lnTo>
                <a:lnTo>
                  <a:pt x="179489" y="36830"/>
                </a:lnTo>
                <a:lnTo>
                  <a:pt x="224370" y="24853"/>
                </a:lnTo>
                <a:lnTo>
                  <a:pt x="253022" y="23901"/>
                </a:lnTo>
                <a:lnTo>
                  <a:pt x="267309" y="24574"/>
                </a:lnTo>
                <a:lnTo>
                  <a:pt x="319811" y="28562"/>
                </a:lnTo>
                <a:lnTo>
                  <a:pt x="372097" y="33743"/>
                </a:lnTo>
                <a:lnTo>
                  <a:pt x="424205" y="40005"/>
                </a:lnTo>
                <a:lnTo>
                  <a:pt x="476135" y="47231"/>
                </a:lnTo>
                <a:lnTo>
                  <a:pt x="527913" y="55295"/>
                </a:lnTo>
                <a:lnTo>
                  <a:pt x="579564" y="64096"/>
                </a:lnTo>
                <a:lnTo>
                  <a:pt x="631101" y="73507"/>
                </a:lnTo>
                <a:lnTo>
                  <a:pt x="785215" y="104292"/>
                </a:lnTo>
                <a:lnTo>
                  <a:pt x="825855" y="117665"/>
                </a:lnTo>
                <a:lnTo>
                  <a:pt x="864971" y="141439"/>
                </a:lnTo>
                <a:lnTo>
                  <a:pt x="883640" y="167995"/>
                </a:lnTo>
                <a:lnTo>
                  <a:pt x="883640" y="134518"/>
                </a:lnTo>
                <a:lnTo>
                  <a:pt x="839304" y="100711"/>
                </a:lnTo>
                <a:lnTo>
                  <a:pt x="794232" y="83756"/>
                </a:lnTo>
                <a:lnTo>
                  <a:pt x="695858" y="61099"/>
                </a:lnTo>
                <a:lnTo>
                  <a:pt x="646607" y="50609"/>
                </a:lnTo>
                <a:lnTo>
                  <a:pt x="597306" y="40792"/>
                </a:lnTo>
                <a:lnTo>
                  <a:pt x="547903" y="31775"/>
                </a:lnTo>
                <a:lnTo>
                  <a:pt x="499973" y="23901"/>
                </a:lnTo>
                <a:lnTo>
                  <a:pt x="498436" y="23647"/>
                </a:lnTo>
                <a:lnTo>
                  <a:pt x="448779" y="16510"/>
                </a:lnTo>
                <a:lnTo>
                  <a:pt x="399021" y="10477"/>
                </a:lnTo>
                <a:lnTo>
                  <a:pt x="349084" y="5651"/>
                </a:lnTo>
                <a:lnTo>
                  <a:pt x="298958" y="2120"/>
                </a:lnTo>
                <a:lnTo>
                  <a:pt x="248627" y="0"/>
                </a:lnTo>
                <a:lnTo>
                  <a:pt x="241731" y="177"/>
                </a:lnTo>
                <a:lnTo>
                  <a:pt x="228295" y="863"/>
                </a:lnTo>
                <a:lnTo>
                  <a:pt x="221411" y="1054"/>
                </a:lnTo>
                <a:lnTo>
                  <a:pt x="173888" y="12915"/>
                </a:lnTo>
                <a:lnTo>
                  <a:pt x="152730" y="39624"/>
                </a:lnTo>
                <a:lnTo>
                  <a:pt x="152273" y="39560"/>
                </a:lnTo>
                <a:lnTo>
                  <a:pt x="152273" y="68694"/>
                </a:lnTo>
                <a:lnTo>
                  <a:pt x="119481" y="68135"/>
                </a:lnTo>
                <a:lnTo>
                  <a:pt x="87236" y="63360"/>
                </a:lnTo>
                <a:lnTo>
                  <a:pt x="55372" y="55981"/>
                </a:lnTo>
                <a:lnTo>
                  <a:pt x="23723" y="47625"/>
                </a:lnTo>
                <a:lnTo>
                  <a:pt x="56248" y="49047"/>
                </a:lnTo>
                <a:lnTo>
                  <a:pt x="88480" y="53301"/>
                </a:lnTo>
                <a:lnTo>
                  <a:pt x="120472" y="59994"/>
                </a:lnTo>
                <a:lnTo>
                  <a:pt x="152273" y="68694"/>
                </a:lnTo>
                <a:lnTo>
                  <a:pt x="152273" y="39560"/>
                </a:lnTo>
                <a:lnTo>
                  <a:pt x="90792" y="30962"/>
                </a:lnTo>
                <a:lnTo>
                  <a:pt x="29375" y="27419"/>
                </a:lnTo>
                <a:lnTo>
                  <a:pt x="22847" y="27355"/>
                </a:lnTo>
                <a:lnTo>
                  <a:pt x="15798" y="27000"/>
                </a:lnTo>
                <a:lnTo>
                  <a:pt x="0" y="40792"/>
                </a:lnTo>
                <a:lnTo>
                  <a:pt x="825" y="52590"/>
                </a:lnTo>
                <a:lnTo>
                  <a:pt x="50774" y="74815"/>
                </a:lnTo>
                <a:lnTo>
                  <a:pt x="102082" y="82423"/>
                </a:lnTo>
                <a:lnTo>
                  <a:pt x="127533" y="85763"/>
                </a:lnTo>
                <a:lnTo>
                  <a:pt x="138176" y="87541"/>
                </a:lnTo>
                <a:lnTo>
                  <a:pt x="147053" y="90792"/>
                </a:lnTo>
                <a:lnTo>
                  <a:pt x="154571" y="96431"/>
                </a:lnTo>
                <a:lnTo>
                  <a:pt x="161150" y="105371"/>
                </a:lnTo>
                <a:lnTo>
                  <a:pt x="173050" y="119214"/>
                </a:lnTo>
                <a:lnTo>
                  <a:pt x="222694" y="140106"/>
                </a:lnTo>
                <a:lnTo>
                  <a:pt x="273164" y="150787"/>
                </a:lnTo>
                <a:lnTo>
                  <a:pt x="323850" y="160362"/>
                </a:lnTo>
                <a:lnTo>
                  <a:pt x="374688" y="169037"/>
                </a:lnTo>
                <a:lnTo>
                  <a:pt x="425615" y="176961"/>
                </a:lnTo>
                <a:lnTo>
                  <a:pt x="486232" y="185648"/>
                </a:lnTo>
                <a:lnTo>
                  <a:pt x="574738" y="197586"/>
                </a:lnTo>
                <a:lnTo>
                  <a:pt x="623976" y="203657"/>
                </a:lnTo>
                <a:lnTo>
                  <a:pt x="673277" y="208978"/>
                </a:lnTo>
                <a:lnTo>
                  <a:pt x="722642" y="213258"/>
                </a:lnTo>
                <a:lnTo>
                  <a:pt x="772045" y="216217"/>
                </a:lnTo>
                <a:lnTo>
                  <a:pt x="821499" y="217576"/>
                </a:lnTo>
                <a:lnTo>
                  <a:pt x="840130" y="217081"/>
                </a:lnTo>
                <a:lnTo>
                  <a:pt x="877735" y="209359"/>
                </a:lnTo>
                <a:lnTo>
                  <a:pt x="893851" y="198729"/>
                </a:lnTo>
                <a:lnTo>
                  <a:pt x="894016" y="198589"/>
                </a:lnTo>
                <a:lnTo>
                  <a:pt x="896772" y="195199"/>
                </a:lnTo>
                <a:lnTo>
                  <a:pt x="898867" y="191046"/>
                </a:lnTo>
                <a:lnTo>
                  <a:pt x="900214" y="185686"/>
                </a:lnTo>
                <a:lnTo>
                  <a:pt x="901560" y="169138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851197" y="1051795"/>
            <a:ext cx="293370" cy="328930"/>
            <a:chOff x="8851197" y="1051795"/>
            <a:chExt cx="293370" cy="3289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6126" y="1094350"/>
              <a:ext cx="107873" cy="1866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51197" y="1051795"/>
              <a:ext cx="293370" cy="328930"/>
            </a:xfrm>
            <a:custGeom>
              <a:avLst/>
              <a:gdLst/>
              <a:ahLst/>
              <a:cxnLst/>
              <a:rect l="l" t="t" r="r" b="b"/>
              <a:pathLst>
                <a:path w="293370" h="328930">
                  <a:moveTo>
                    <a:pt x="70714" y="328830"/>
                  </a:moveTo>
                  <a:lnTo>
                    <a:pt x="68208" y="328830"/>
                  </a:lnTo>
                  <a:lnTo>
                    <a:pt x="48707" y="325423"/>
                  </a:lnTo>
                  <a:lnTo>
                    <a:pt x="18135" y="302236"/>
                  </a:lnTo>
                  <a:lnTo>
                    <a:pt x="69" y="266614"/>
                  </a:lnTo>
                  <a:lnTo>
                    <a:pt x="0" y="265942"/>
                  </a:lnTo>
                  <a:lnTo>
                    <a:pt x="440" y="248230"/>
                  </a:lnTo>
                  <a:lnTo>
                    <a:pt x="19596" y="207072"/>
                  </a:lnTo>
                  <a:lnTo>
                    <a:pt x="68723" y="157797"/>
                  </a:lnTo>
                  <a:lnTo>
                    <a:pt x="104578" y="126910"/>
                  </a:lnTo>
                  <a:lnTo>
                    <a:pt x="141443" y="97430"/>
                  </a:lnTo>
                  <a:lnTo>
                    <a:pt x="179404" y="69461"/>
                  </a:lnTo>
                  <a:lnTo>
                    <a:pt x="218551" y="43107"/>
                  </a:lnTo>
                  <a:lnTo>
                    <a:pt x="258970" y="18472"/>
                  </a:lnTo>
                  <a:lnTo>
                    <a:pt x="292802" y="0"/>
                  </a:lnTo>
                  <a:lnTo>
                    <a:pt x="292802" y="22512"/>
                  </a:lnTo>
                  <a:lnTo>
                    <a:pt x="283081" y="27901"/>
                  </a:lnTo>
                  <a:lnTo>
                    <a:pt x="250445" y="47786"/>
                  </a:lnTo>
                  <a:lnTo>
                    <a:pt x="218176" y="68595"/>
                  </a:lnTo>
                  <a:lnTo>
                    <a:pt x="185908" y="89867"/>
                  </a:lnTo>
                  <a:lnTo>
                    <a:pt x="177098" y="95780"/>
                  </a:lnTo>
                  <a:lnTo>
                    <a:pt x="177098" y="101653"/>
                  </a:lnTo>
                  <a:lnTo>
                    <a:pt x="179817" y="106547"/>
                  </a:lnTo>
                  <a:lnTo>
                    <a:pt x="163355" y="106547"/>
                  </a:lnTo>
                  <a:lnTo>
                    <a:pt x="90482" y="162867"/>
                  </a:lnTo>
                  <a:lnTo>
                    <a:pt x="57080" y="192813"/>
                  </a:lnTo>
                  <a:lnTo>
                    <a:pt x="27917" y="227262"/>
                  </a:lnTo>
                  <a:lnTo>
                    <a:pt x="16876" y="254612"/>
                  </a:lnTo>
                  <a:lnTo>
                    <a:pt x="17984" y="269351"/>
                  </a:lnTo>
                  <a:lnTo>
                    <a:pt x="48229" y="305083"/>
                  </a:lnTo>
                  <a:lnTo>
                    <a:pt x="79171" y="312346"/>
                  </a:lnTo>
                  <a:lnTo>
                    <a:pt x="138502" y="312346"/>
                  </a:lnTo>
                  <a:lnTo>
                    <a:pt x="132931" y="315596"/>
                  </a:lnTo>
                  <a:lnTo>
                    <a:pt x="121343" y="321325"/>
                  </a:lnTo>
                  <a:lnTo>
                    <a:pt x="109091" y="325341"/>
                  </a:lnTo>
                  <a:lnTo>
                    <a:pt x="96111" y="327704"/>
                  </a:lnTo>
                  <a:lnTo>
                    <a:pt x="85129" y="328321"/>
                  </a:lnTo>
                  <a:lnTo>
                    <a:pt x="76000" y="328321"/>
                  </a:lnTo>
                  <a:lnTo>
                    <a:pt x="73337" y="328674"/>
                  </a:lnTo>
                  <a:lnTo>
                    <a:pt x="70714" y="328830"/>
                  </a:lnTo>
                  <a:close/>
                </a:path>
                <a:path w="293370" h="328930">
                  <a:moveTo>
                    <a:pt x="80895" y="272408"/>
                  </a:moveTo>
                  <a:lnTo>
                    <a:pt x="112704" y="251303"/>
                  </a:lnTo>
                  <a:lnTo>
                    <a:pt x="145431" y="230933"/>
                  </a:lnTo>
                  <a:lnTo>
                    <a:pt x="177791" y="209461"/>
                  </a:lnTo>
                  <a:lnTo>
                    <a:pt x="208500" y="185053"/>
                  </a:lnTo>
                  <a:lnTo>
                    <a:pt x="195218" y="167413"/>
                  </a:lnTo>
                  <a:lnTo>
                    <a:pt x="182594" y="149119"/>
                  </a:lnTo>
                  <a:lnTo>
                    <a:pt x="171637" y="129166"/>
                  </a:lnTo>
                  <a:lnTo>
                    <a:pt x="163355" y="106547"/>
                  </a:lnTo>
                  <a:lnTo>
                    <a:pt x="179817" y="106547"/>
                  </a:lnTo>
                  <a:lnTo>
                    <a:pt x="181992" y="110463"/>
                  </a:lnTo>
                  <a:lnTo>
                    <a:pt x="190704" y="127737"/>
                  </a:lnTo>
                  <a:lnTo>
                    <a:pt x="200880" y="144082"/>
                  </a:lnTo>
                  <a:lnTo>
                    <a:pt x="212898" y="159319"/>
                  </a:lnTo>
                  <a:lnTo>
                    <a:pt x="227138" y="173267"/>
                  </a:lnTo>
                  <a:lnTo>
                    <a:pt x="263474" y="173267"/>
                  </a:lnTo>
                  <a:lnTo>
                    <a:pt x="254625" y="179180"/>
                  </a:lnTo>
                  <a:lnTo>
                    <a:pt x="246755" y="182116"/>
                  </a:lnTo>
                  <a:lnTo>
                    <a:pt x="242839" y="188969"/>
                  </a:lnTo>
                  <a:lnTo>
                    <a:pt x="247632" y="196125"/>
                  </a:lnTo>
                  <a:lnTo>
                    <a:pt x="250744" y="199775"/>
                  </a:lnTo>
                  <a:lnTo>
                    <a:pt x="223222" y="199775"/>
                  </a:lnTo>
                  <a:lnTo>
                    <a:pt x="188430" y="221338"/>
                  </a:lnTo>
                  <a:lnTo>
                    <a:pt x="153909" y="241980"/>
                  </a:lnTo>
                  <a:lnTo>
                    <a:pt x="118462" y="259677"/>
                  </a:lnTo>
                  <a:lnTo>
                    <a:pt x="80895" y="272408"/>
                  </a:lnTo>
                  <a:close/>
                </a:path>
                <a:path w="293370" h="328930">
                  <a:moveTo>
                    <a:pt x="263474" y="173267"/>
                  </a:moveTo>
                  <a:lnTo>
                    <a:pt x="227138" y="173267"/>
                  </a:lnTo>
                  <a:lnTo>
                    <a:pt x="260109" y="153454"/>
                  </a:lnTo>
                  <a:lnTo>
                    <a:pt x="292802" y="133225"/>
                  </a:lnTo>
                  <a:lnTo>
                    <a:pt x="292802" y="153055"/>
                  </a:lnTo>
                  <a:lnTo>
                    <a:pt x="281474" y="161187"/>
                  </a:lnTo>
                  <a:lnTo>
                    <a:pt x="263474" y="173267"/>
                  </a:lnTo>
                  <a:close/>
                </a:path>
                <a:path w="293370" h="328930">
                  <a:moveTo>
                    <a:pt x="292802" y="213519"/>
                  </a:moveTo>
                  <a:lnTo>
                    <a:pt x="267350" y="213519"/>
                  </a:lnTo>
                  <a:lnTo>
                    <a:pt x="292802" y="196609"/>
                  </a:lnTo>
                  <a:lnTo>
                    <a:pt x="292802" y="213519"/>
                  </a:lnTo>
                  <a:close/>
                </a:path>
                <a:path w="293370" h="328930">
                  <a:moveTo>
                    <a:pt x="138502" y="312346"/>
                  </a:moveTo>
                  <a:lnTo>
                    <a:pt x="85788" y="312346"/>
                  </a:lnTo>
                  <a:lnTo>
                    <a:pt x="92601" y="311485"/>
                  </a:lnTo>
                  <a:lnTo>
                    <a:pt x="99571" y="309683"/>
                  </a:lnTo>
                  <a:lnTo>
                    <a:pt x="131342" y="298779"/>
                  </a:lnTo>
                  <a:lnTo>
                    <a:pt x="161010" y="283557"/>
                  </a:lnTo>
                  <a:lnTo>
                    <a:pt x="189393" y="265942"/>
                  </a:lnTo>
                  <a:lnTo>
                    <a:pt x="217310" y="247858"/>
                  </a:lnTo>
                  <a:lnTo>
                    <a:pt x="225996" y="242529"/>
                  </a:lnTo>
                  <a:lnTo>
                    <a:pt x="234494" y="236826"/>
                  </a:lnTo>
                  <a:lnTo>
                    <a:pt x="242985" y="230756"/>
                  </a:lnTo>
                  <a:lnTo>
                    <a:pt x="251649" y="224326"/>
                  </a:lnTo>
                  <a:lnTo>
                    <a:pt x="236702" y="212051"/>
                  </a:lnTo>
                  <a:lnTo>
                    <a:pt x="229867" y="206100"/>
                  </a:lnTo>
                  <a:lnTo>
                    <a:pt x="223222" y="199775"/>
                  </a:lnTo>
                  <a:lnTo>
                    <a:pt x="250744" y="199775"/>
                  </a:lnTo>
                  <a:lnTo>
                    <a:pt x="253259" y="202727"/>
                  </a:lnTo>
                  <a:lnTo>
                    <a:pt x="259803" y="208587"/>
                  </a:lnTo>
                  <a:lnTo>
                    <a:pt x="267350" y="213519"/>
                  </a:lnTo>
                  <a:lnTo>
                    <a:pt x="292802" y="213519"/>
                  </a:lnTo>
                  <a:lnTo>
                    <a:pt x="292802" y="214913"/>
                  </a:lnTo>
                  <a:lnTo>
                    <a:pt x="255461" y="240864"/>
                  </a:lnTo>
                  <a:lnTo>
                    <a:pt x="215352" y="266614"/>
                  </a:lnTo>
                  <a:lnTo>
                    <a:pt x="174427" y="291388"/>
                  </a:lnTo>
                  <a:lnTo>
                    <a:pt x="138502" y="312346"/>
                  </a:lnTo>
                  <a:close/>
                </a:path>
                <a:path w="293370" h="328930">
                  <a:moveTo>
                    <a:pt x="82343" y="328478"/>
                  </a:moveTo>
                  <a:lnTo>
                    <a:pt x="80268" y="328478"/>
                  </a:lnTo>
                  <a:lnTo>
                    <a:pt x="78153" y="328439"/>
                  </a:lnTo>
                  <a:lnTo>
                    <a:pt x="76000" y="328321"/>
                  </a:lnTo>
                  <a:lnTo>
                    <a:pt x="85129" y="328321"/>
                  </a:lnTo>
                  <a:lnTo>
                    <a:pt x="82343" y="328478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8242" y="1630811"/>
            <a:ext cx="237181" cy="23579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348525" y="1649733"/>
            <a:ext cx="795655" cy="1320800"/>
            <a:chOff x="8348525" y="1649733"/>
            <a:chExt cx="795655" cy="1320800"/>
          </a:xfrm>
        </p:grpSpPr>
        <p:sp>
          <p:nvSpPr>
            <p:cNvPr id="14" name="object 14"/>
            <p:cNvSpPr/>
            <p:nvPr/>
          </p:nvSpPr>
          <p:spPr>
            <a:xfrm>
              <a:off x="8422249" y="1970741"/>
              <a:ext cx="486409" cy="516890"/>
            </a:xfrm>
            <a:custGeom>
              <a:avLst/>
              <a:gdLst/>
              <a:ahLst/>
              <a:cxnLst/>
              <a:rect l="l" t="t" r="r" b="b"/>
              <a:pathLst>
                <a:path w="486409" h="516889">
                  <a:moveTo>
                    <a:pt x="186158" y="516533"/>
                  </a:moveTo>
                  <a:lnTo>
                    <a:pt x="182374" y="512592"/>
                  </a:lnTo>
                  <a:lnTo>
                    <a:pt x="178133" y="510488"/>
                  </a:lnTo>
                  <a:lnTo>
                    <a:pt x="177306" y="506420"/>
                  </a:lnTo>
                  <a:lnTo>
                    <a:pt x="151208" y="459611"/>
                  </a:lnTo>
                  <a:lnTo>
                    <a:pt x="125449" y="412606"/>
                  </a:lnTo>
                  <a:lnTo>
                    <a:pt x="100090" y="365372"/>
                  </a:lnTo>
                  <a:lnTo>
                    <a:pt x="75190" y="317873"/>
                  </a:lnTo>
                  <a:lnTo>
                    <a:pt x="50812" y="270074"/>
                  </a:lnTo>
                  <a:lnTo>
                    <a:pt x="27015" y="221941"/>
                  </a:lnTo>
                  <a:lnTo>
                    <a:pt x="3859" y="173438"/>
                  </a:lnTo>
                  <a:lnTo>
                    <a:pt x="0" y="161304"/>
                  </a:lnTo>
                  <a:lnTo>
                    <a:pt x="1288" y="151195"/>
                  </a:lnTo>
                  <a:lnTo>
                    <a:pt x="7418" y="142570"/>
                  </a:lnTo>
                  <a:lnTo>
                    <a:pt x="18086" y="134890"/>
                  </a:lnTo>
                  <a:lnTo>
                    <a:pt x="53404" y="114454"/>
                  </a:lnTo>
                  <a:lnTo>
                    <a:pt x="123932" y="73395"/>
                  </a:lnTo>
                  <a:lnTo>
                    <a:pt x="159251" y="52959"/>
                  </a:lnTo>
                  <a:lnTo>
                    <a:pt x="194669" y="32699"/>
                  </a:lnTo>
                  <a:lnTo>
                    <a:pt x="230265" y="12745"/>
                  </a:lnTo>
                  <a:lnTo>
                    <a:pt x="265261" y="0"/>
                  </a:lnTo>
                  <a:lnTo>
                    <a:pt x="276689" y="8440"/>
                  </a:lnTo>
                  <a:lnTo>
                    <a:pt x="318146" y="67582"/>
                  </a:lnTo>
                  <a:lnTo>
                    <a:pt x="344862" y="107518"/>
                  </a:lnTo>
                  <a:lnTo>
                    <a:pt x="370978" y="147802"/>
                  </a:lnTo>
                  <a:lnTo>
                    <a:pt x="396614" y="188365"/>
                  </a:lnTo>
                  <a:lnTo>
                    <a:pt x="421891" y="229139"/>
                  </a:lnTo>
                  <a:lnTo>
                    <a:pt x="446931" y="270056"/>
                  </a:lnTo>
                  <a:lnTo>
                    <a:pt x="471852" y="311046"/>
                  </a:lnTo>
                  <a:lnTo>
                    <a:pt x="476177" y="317940"/>
                  </a:lnTo>
                  <a:lnTo>
                    <a:pt x="480647" y="325336"/>
                  </a:lnTo>
                  <a:lnTo>
                    <a:pt x="484301" y="333781"/>
                  </a:lnTo>
                  <a:lnTo>
                    <a:pt x="486176" y="343823"/>
                  </a:lnTo>
                  <a:lnTo>
                    <a:pt x="186158" y="516533"/>
                  </a:lnTo>
                  <a:close/>
                </a:path>
              </a:pathLst>
            </a:custGeom>
            <a:solidFill>
              <a:srgbClr val="E17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48525" y="1649733"/>
              <a:ext cx="795655" cy="1320800"/>
            </a:xfrm>
            <a:custGeom>
              <a:avLst/>
              <a:gdLst/>
              <a:ahLst/>
              <a:cxnLst/>
              <a:rect l="l" t="t" r="r" b="b"/>
              <a:pathLst>
                <a:path w="795654" h="1320800">
                  <a:moveTo>
                    <a:pt x="173751" y="253999"/>
                  </a:moveTo>
                  <a:lnTo>
                    <a:pt x="125808" y="253999"/>
                  </a:lnTo>
                  <a:lnTo>
                    <a:pt x="133754" y="241299"/>
                  </a:lnTo>
                  <a:lnTo>
                    <a:pt x="7025" y="25399"/>
                  </a:lnTo>
                  <a:lnTo>
                    <a:pt x="3393" y="12699"/>
                  </a:lnTo>
                  <a:lnTo>
                    <a:pt x="178" y="12699"/>
                  </a:lnTo>
                  <a:lnTo>
                    <a:pt x="0" y="0"/>
                  </a:lnTo>
                  <a:lnTo>
                    <a:pt x="13149" y="0"/>
                  </a:lnTo>
                  <a:lnTo>
                    <a:pt x="28240" y="25399"/>
                  </a:lnTo>
                  <a:lnTo>
                    <a:pt x="55882" y="63499"/>
                  </a:lnTo>
                  <a:lnTo>
                    <a:pt x="83503" y="114299"/>
                  </a:lnTo>
                  <a:lnTo>
                    <a:pt x="110911" y="165099"/>
                  </a:lnTo>
                  <a:lnTo>
                    <a:pt x="137914" y="215899"/>
                  </a:lnTo>
                  <a:lnTo>
                    <a:pt x="145156" y="215899"/>
                  </a:lnTo>
                  <a:lnTo>
                    <a:pt x="153507" y="228599"/>
                  </a:lnTo>
                  <a:lnTo>
                    <a:pt x="238629" y="228599"/>
                  </a:lnTo>
                  <a:lnTo>
                    <a:pt x="245332" y="241299"/>
                  </a:lnTo>
                  <a:lnTo>
                    <a:pt x="177439" y="241299"/>
                  </a:lnTo>
                  <a:lnTo>
                    <a:pt x="173751" y="253999"/>
                  </a:lnTo>
                  <a:close/>
                </a:path>
                <a:path w="795654" h="1320800">
                  <a:moveTo>
                    <a:pt x="238629" y="228599"/>
                  </a:moveTo>
                  <a:lnTo>
                    <a:pt x="177599" y="228599"/>
                  </a:lnTo>
                  <a:lnTo>
                    <a:pt x="203926" y="215899"/>
                  </a:lnTo>
                  <a:lnTo>
                    <a:pt x="223431" y="215899"/>
                  </a:lnTo>
                  <a:lnTo>
                    <a:pt x="238629" y="228599"/>
                  </a:lnTo>
                  <a:close/>
                </a:path>
                <a:path w="795654" h="1320800">
                  <a:moveTo>
                    <a:pt x="210640" y="368299"/>
                  </a:moveTo>
                  <a:lnTo>
                    <a:pt x="145095" y="368299"/>
                  </a:lnTo>
                  <a:lnTo>
                    <a:pt x="248864" y="304799"/>
                  </a:lnTo>
                  <a:lnTo>
                    <a:pt x="243720" y="292099"/>
                  </a:lnTo>
                  <a:lnTo>
                    <a:pt x="239093" y="279399"/>
                  </a:lnTo>
                  <a:lnTo>
                    <a:pt x="234593" y="266699"/>
                  </a:lnTo>
                  <a:lnTo>
                    <a:pt x="229828" y="253999"/>
                  </a:lnTo>
                  <a:lnTo>
                    <a:pt x="221032" y="241299"/>
                  </a:lnTo>
                  <a:lnTo>
                    <a:pt x="245332" y="241299"/>
                  </a:lnTo>
                  <a:lnTo>
                    <a:pt x="258773" y="266699"/>
                  </a:lnTo>
                  <a:lnTo>
                    <a:pt x="266500" y="279399"/>
                  </a:lnTo>
                  <a:lnTo>
                    <a:pt x="274454" y="292099"/>
                  </a:lnTo>
                  <a:lnTo>
                    <a:pt x="281872" y="304799"/>
                  </a:lnTo>
                  <a:lnTo>
                    <a:pt x="316973" y="304799"/>
                  </a:lnTo>
                  <a:lnTo>
                    <a:pt x="263656" y="342899"/>
                  </a:lnTo>
                  <a:lnTo>
                    <a:pt x="245959" y="342899"/>
                  </a:lnTo>
                  <a:lnTo>
                    <a:pt x="210640" y="368299"/>
                  </a:lnTo>
                  <a:close/>
                </a:path>
                <a:path w="795654" h="1320800">
                  <a:moveTo>
                    <a:pt x="426341" y="1104899"/>
                  </a:moveTo>
                  <a:lnTo>
                    <a:pt x="389010" y="1079499"/>
                  </a:lnTo>
                  <a:lnTo>
                    <a:pt x="324873" y="977899"/>
                  </a:lnTo>
                  <a:lnTo>
                    <a:pt x="300269" y="927099"/>
                  </a:lnTo>
                  <a:lnTo>
                    <a:pt x="275719" y="888999"/>
                  </a:lnTo>
                  <a:lnTo>
                    <a:pt x="251230" y="838199"/>
                  </a:lnTo>
                  <a:lnTo>
                    <a:pt x="226808" y="800099"/>
                  </a:lnTo>
                  <a:lnTo>
                    <a:pt x="202460" y="749299"/>
                  </a:lnTo>
                  <a:lnTo>
                    <a:pt x="178190" y="711199"/>
                  </a:lnTo>
                  <a:lnTo>
                    <a:pt x="129911" y="609599"/>
                  </a:lnTo>
                  <a:lnTo>
                    <a:pt x="112648" y="584199"/>
                  </a:lnTo>
                  <a:lnTo>
                    <a:pt x="96460" y="546099"/>
                  </a:lnTo>
                  <a:lnTo>
                    <a:pt x="81133" y="507999"/>
                  </a:lnTo>
                  <a:lnTo>
                    <a:pt x="66455" y="482599"/>
                  </a:lnTo>
                  <a:lnTo>
                    <a:pt x="60938" y="457199"/>
                  </a:lnTo>
                  <a:lnTo>
                    <a:pt x="62529" y="444499"/>
                  </a:lnTo>
                  <a:lnTo>
                    <a:pt x="71783" y="431799"/>
                  </a:lnTo>
                  <a:lnTo>
                    <a:pt x="89254" y="419099"/>
                  </a:lnTo>
                  <a:lnTo>
                    <a:pt x="99231" y="406399"/>
                  </a:lnTo>
                  <a:lnTo>
                    <a:pt x="108802" y="406399"/>
                  </a:lnTo>
                  <a:lnTo>
                    <a:pt x="118250" y="393699"/>
                  </a:lnTo>
                  <a:lnTo>
                    <a:pt x="127858" y="393699"/>
                  </a:lnTo>
                  <a:lnTo>
                    <a:pt x="119340" y="380999"/>
                  </a:lnTo>
                  <a:lnTo>
                    <a:pt x="112000" y="355599"/>
                  </a:lnTo>
                  <a:lnTo>
                    <a:pt x="104011" y="342899"/>
                  </a:lnTo>
                  <a:lnTo>
                    <a:pt x="93547" y="330199"/>
                  </a:lnTo>
                  <a:lnTo>
                    <a:pt x="85158" y="317499"/>
                  </a:lnTo>
                  <a:lnTo>
                    <a:pt x="83685" y="304799"/>
                  </a:lnTo>
                  <a:lnTo>
                    <a:pt x="87844" y="292099"/>
                  </a:lnTo>
                  <a:lnTo>
                    <a:pt x="96348" y="279399"/>
                  </a:lnTo>
                  <a:lnTo>
                    <a:pt x="105374" y="266699"/>
                  </a:lnTo>
                  <a:lnTo>
                    <a:pt x="115771" y="253999"/>
                  </a:lnTo>
                  <a:lnTo>
                    <a:pt x="164139" y="253999"/>
                  </a:lnTo>
                  <a:lnTo>
                    <a:pt x="153034" y="266699"/>
                  </a:lnTo>
                  <a:lnTo>
                    <a:pt x="128001" y="266699"/>
                  </a:lnTo>
                  <a:lnTo>
                    <a:pt x="123587" y="279399"/>
                  </a:lnTo>
                  <a:lnTo>
                    <a:pt x="112756" y="279399"/>
                  </a:lnTo>
                  <a:lnTo>
                    <a:pt x="108500" y="292099"/>
                  </a:lnTo>
                  <a:lnTo>
                    <a:pt x="110883" y="304799"/>
                  </a:lnTo>
                  <a:lnTo>
                    <a:pt x="119968" y="330199"/>
                  </a:lnTo>
                  <a:lnTo>
                    <a:pt x="125883" y="330199"/>
                  </a:lnTo>
                  <a:lnTo>
                    <a:pt x="132050" y="342899"/>
                  </a:lnTo>
                  <a:lnTo>
                    <a:pt x="138458" y="355599"/>
                  </a:lnTo>
                  <a:lnTo>
                    <a:pt x="145095" y="368299"/>
                  </a:lnTo>
                  <a:lnTo>
                    <a:pt x="210640" y="368299"/>
                  </a:lnTo>
                  <a:lnTo>
                    <a:pt x="140112" y="406399"/>
                  </a:lnTo>
                  <a:lnTo>
                    <a:pt x="104794" y="431799"/>
                  </a:lnTo>
                  <a:lnTo>
                    <a:pt x="94130" y="431799"/>
                  </a:lnTo>
                  <a:lnTo>
                    <a:pt x="88006" y="444499"/>
                  </a:lnTo>
                  <a:lnTo>
                    <a:pt x="86719" y="457199"/>
                  </a:lnTo>
                  <a:lnTo>
                    <a:pt x="90567" y="469899"/>
                  </a:lnTo>
                  <a:lnTo>
                    <a:pt x="113719" y="520699"/>
                  </a:lnTo>
                  <a:lnTo>
                    <a:pt x="137493" y="558799"/>
                  </a:lnTo>
                  <a:lnTo>
                    <a:pt x="161809" y="609599"/>
                  </a:lnTo>
                  <a:lnTo>
                    <a:pt x="186585" y="660399"/>
                  </a:lnTo>
                  <a:lnTo>
                    <a:pt x="211743" y="711199"/>
                  </a:lnTo>
                  <a:lnTo>
                    <a:pt x="237200" y="749299"/>
                  </a:lnTo>
                  <a:lnTo>
                    <a:pt x="262877" y="800099"/>
                  </a:lnTo>
                  <a:lnTo>
                    <a:pt x="264868" y="800099"/>
                  </a:lnTo>
                  <a:lnTo>
                    <a:pt x="269108" y="812799"/>
                  </a:lnTo>
                  <a:lnTo>
                    <a:pt x="293629" y="812799"/>
                  </a:lnTo>
                  <a:lnTo>
                    <a:pt x="290625" y="825499"/>
                  </a:lnTo>
                  <a:lnTo>
                    <a:pt x="283882" y="825499"/>
                  </a:lnTo>
                  <a:lnTo>
                    <a:pt x="284408" y="838199"/>
                  </a:lnTo>
                  <a:lnTo>
                    <a:pt x="287845" y="850899"/>
                  </a:lnTo>
                  <a:lnTo>
                    <a:pt x="351538" y="952499"/>
                  </a:lnTo>
                  <a:lnTo>
                    <a:pt x="407383" y="952499"/>
                  </a:lnTo>
                  <a:lnTo>
                    <a:pt x="362216" y="977899"/>
                  </a:lnTo>
                  <a:lnTo>
                    <a:pt x="374532" y="1003299"/>
                  </a:lnTo>
                  <a:lnTo>
                    <a:pt x="388478" y="1028699"/>
                  </a:lnTo>
                  <a:lnTo>
                    <a:pt x="401779" y="1054099"/>
                  </a:lnTo>
                  <a:lnTo>
                    <a:pt x="412161" y="1079499"/>
                  </a:lnTo>
                  <a:lnTo>
                    <a:pt x="489718" y="1079499"/>
                  </a:lnTo>
                  <a:lnTo>
                    <a:pt x="491369" y="1092199"/>
                  </a:lnTo>
                  <a:lnTo>
                    <a:pt x="450596" y="1092199"/>
                  </a:lnTo>
                  <a:lnTo>
                    <a:pt x="426341" y="1104899"/>
                  </a:lnTo>
                  <a:close/>
                </a:path>
                <a:path w="795654" h="1320800">
                  <a:moveTo>
                    <a:pt x="328131" y="812799"/>
                  </a:moveTo>
                  <a:lnTo>
                    <a:pt x="271729" y="812799"/>
                  </a:lnTo>
                  <a:lnTo>
                    <a:pt x="572885" y="634999"/>
                  </a:lnTo>
                  <a:lnTo>
                    <a:pt x="570995" y="634999"/>
                  </a:lnTo>
                  <a:lnTo>
                    <a:pt x="567223" y="622299"/>
                  </a:lnTo>
                  <a:lnTo>
                    <a:pt x="562416" y="609599"/>
                  </a:lnTo>
                  <a:lnTo>
                    <a:pt x="557423" y="609599"/>
                  </a:lnTo>
                  <a:lnTo>
                    <a:pt x="532932" y="571499"/>
                  </a:lnTo>
                  <a:lnTo>
                    <a:pt x="508201" y="520699"/>
                  </a:lnTo>
                  <a:lnTo>
                    <a:pt x="483129" y="482599"/>
                  </a:lnTo>
                  <a:lnTo>
                    <a:pt x="457616" y="444499"/>
                  </a:lnTo>
                  <a:lnTo>
                    <a:pt x="431560" y="406399"/>
                  </a:lnTo>
                  <a:lnTo>
                    <a:pt x="404861" y="368299"/>
                  </a:lnTo>
                  <a:lnTo>
                    <a:pt x="377418" y="317499"/>
                  </a:lnTo>
                  <a:lnTo>
                    <a:pt x="362918" y="304799"/>
                  </a:lnTo>
                  <a:lnTo>
                    <a:pt x="351542" y="292099"/>
                  </a:lnTo>
                  <a:lnTo>
                    <a:pt x="309957" y="292099"/>
                  </a:lnTo>
                  <a:lnTo>
                    <a:pt x="314100" y="279399"/>
                  </a:lnTo>
                  <a:lnTo>
                    <a:pt x="340690" y="266699"/>
                  </a:lnTo>
                  <a:lnTo>
                    <a:pt x="362099" y="266699"/>
                  </a:lnTo>
                  <a:lnTo>
                    <a:pt x="383251" y="292099"/>
                  </a:lnTo>
                  <a:lnTo>
                    <a:pt x="409071" y="317499"/>
                  </a:lnTo>
                  <a:lnTo>
                    <a:pt x="437729" y="355599"/>
                  </a:lnTo>
                  <a:lnTo>
                    <a:pt x="465689" y="406399"/>
                  </a:lnTo>
                  <a:lnTo>
                    <a:pt x="492697" y="444499"/>
                  </a:lnTo>
                  <a:lnTo>
                    <a:pt x="622368" y="660399"/>
                  </a:lnTo>
                  <a:lnTo>
                    <a:pt x="564997" y="660399"/>
                  </a:lnTo>
                  <a:lnTo>
                    <a:pt x="562210" y="673099"/>
                  </a:lnTo>
                  <a:lnTo>
                    <a:pt x="553191" y="673099"/>
                  </a:lnTo>
                  <a:lnTo>
                    <a:pt x="542314" y="685799"/>
                  </a:lnTo>
                  <a:lnTo>
                    <a:pt x="517771" y="685799"/>
                  </a:lnTo>
                  <a:lnTo>
                    <a:pt x="512933" y="698499"/>
                  </a:lnTo>
                  <a:lnTo>
                    <a:pt x="501659" y="698499"/>
                  </a:lnTo>
                  <a:lnTo>
                    <a:pt x="493804" y="711199"/>
                  </a:lnTo>
                  <a:lnTo>
                    <a:pt x="477608" y="711199"/>
                  </a:lnTo>
                  <a:lnTo>
                    <a:pt x="469778" y="723899"/>
                  </a:lnTo>
                  <a:lnTo>
                    <a:pt x="457058" y="723899"/>
                  </a:lnTo>
                  <a:lnTo>
                    <a:pt x="452350" y="736599"/>
                  </a:lnTo>
                  <a:lnTo>
                    <a:pt x="450519" y="736599"/>
                  </a:lnTo>
                  <a:lnTo>
                    <a:pt x="448366" y="749299"/>
                  </a:lnTo>
                  <a:lnTo>
                    <a:pt x="420719" y="749299"/>
                  </a:lnTo>
                  <a:lnTo>
                    <a:pt x="409494" y="761999"/>
                  </a:lnTo>
                  <a:lnTo>
                    <a:pt x="393646" y="761999"/>
                  </a:lnTo>
                  <a:lnTo>
                    <a:pt x="383941" y="774699"/>
                  </a:lnTo>
                  <a:lnTo>
                    <a:pt x="374060" y="774699"/>
                  </a:lnTo>
                  <a:lnTo>
                    <a:pt x="363879" y="787399"/>
                  </a:lnTo>
                  <a:lnTo>
                    <a:pt x="336642" y="787399"/>
                  </a:lnTo>
                  <a:lnTo>
                    <a:pt x="333121" y="800099"/>
                  </a:lnTo>
                  <a:lnTo>
                    <a:pt x="328131" y="812799"/>
                  </a:lnTo>
                  <a:close/>
                </a:path>
                <a:path w="795654" h="1320800">
                  <a:moveTo>
                    <a:pt x="316973" y="304799"/>
                  </a:moveTo>
                  <a:lnTo>
                    <a:pt x="289354" y="304799"/>
                  </a:lnTo>
                  <a:lnTo>
                    <a:pt x="300778" y="292099"/>
                  </a:lnTo>
                  <a:lnTo>
                    <a:pt x="337994" y="292099"/>
                  </a:lnTo>
                  <a:lnTo>
                    <a:pt x="316973" y="304799"/>
                  </a:lnTo>
                  <a:close/>
                </a:path>
                <a:path w="795654" h="1320800">
                  <a:moveTo>
                    <a:pt x="407383" y="952499"/>
                  </a:moveTo>
                  <a:lnTo>
                    <a:pt x="351538" y="952499"/>
                  </a:lnTo>
                  <a:lnTo>
                    <a:pt x="658382" y="774699"/>
                  </a:lnTo>
                  <a:lnTo>
                    <a:pt x="592725" y="660399"/>
                  </a:lnTo>
                  <a:lnTo>
                    <a:pt x="622368" y="660399"/>
                  </a:lnTo>
                  <a:lnTo>
                    <a:pt x="706274" y="800099"/>
                  </a:lnTo>
                  <a:lnTo>
                    <a:pt x="671337" y="800099"/>
                  </a:lnTo>
                  <a:lnTo>
                    <a:pt x="570936" y="850899"/>
                  </a:lnTo>
                  <a:lnTo>
                    <a:pt x="562971" y="863599"/>
                  </a:lnTo>
                  <a:lnTo>
                    <a:pt x="562833" y="863599"/>
                  </a:lnTo>
                  <a:lnTo>
                    <a:pt x="566789" y="876299"/>
                  </a:lnTo>
                  <a:lnTo>
                    <a:pt x="537451" y="876299"/>
                  </a:lnTo>
                  <a:lnTo>
                    <a:pt x="530688" y="888999"/>
                  </a:lnTo>
                  <a:lnTo>
                    <a:pt x="517650" y="888999"/>
                  </a:lnTo>
                  <a:lnTo>
                    <a:pt x="511168" y="901699"/>
                  </a:lnTo>
                  <a:lnTo>
                    <a:pt x="489486" y="901699"/>
                  </a:lnTo>
                  <a:lnTo>
                    <a:pt x="496380" y="914399"/>
                  </a:lnTo>
                  <a:lnTo>
                    <a:pt x="475132" y="914399"/>
                  </a:lnTo>
                  <a:lnTo>
                    <a:pt x="407383" y="952499"/>
                  </a:lnTo>
                  <a:close/>
                </a:path>
                <a:path w="795654" h="1320800">
                  <a:moveTo>
                    <a:pt x="737667" y="977899"/>
                  </a:moveTo>
                  <a:lnTo>
                    <a:pt x="706345" y="977899"/>
                  </a:lnTo>
                  <a:lnTo>
                    <a:pt x="702596" y="965199"/>
                  </a:lnTo>
                  <a:lnTo>
                    <a:pt x="649233" y="965199"/>
                  </a:lnTo>
                  <a:lnTo>
                    <a:pt x="661106" y="952499"/>
                  </a:lnTo>
                  <a:lnTo>
                    <a:pt x="672677" y="952499"/>
                  </a:lnTo>
                  <a:lnTo>
                    <a:pt x="685723" y="939799"/>
                  </a:lnTo>
                  <a:lnTo>
                    <a:pt x="698500" y="939799"/>
                  </a:lnTo>
                  <a:lnTo>
                    <a:pt x="723605" y="914399"/>
                  </a:lnTo>
                  <a:lnTo>
                    <a:pt x="730009" y="914399"/>
                  </a:lnTo>
                  <a:lnTo>
                    <a:pt x="733861" y="901699"/>
                  </a:lnTo>
                  <a:lnTo>
                    <a:pt x="728419" y="888999"/>
                  </a:lnTo>
                  <a:lnTo>
                    <a:pt x="712388" y="863599"/>
                  </a:lnTo>
                  <a:lnTo>
                    <a:pt x="698844" y="850899"/>
                  </a:lnTo>
                  <a:lnTo>
                    <a:pt x="685817" y="825499"/>
                  </a:lnTo>
                  <a:lnTo>
                    <a:pt x="671337" y="800099"/>
                  </a:lnTo>
                  <a:lnTo>
                    <a:pt x="706274" y="800099"/>
                  </a:lnTo>
                  <a:lnTo>
                    <a:pt x="736785" y="850899"/>
                  </a:lnTo>
                  <a:lnTo>
                    <a:pt x="748041" y="876299"/>
                  </a:lnTo>
                  <a:lnTo>
                    <a:pt x="752232" y="888999"/>
                  </a:lnTo>
                  <a:lnTo>
                    <a:pt x="748973" y="914399"/>
                  </a:lnTo>
                  <a:lnTo>
                    <a:pt x="737881" y="927099"/>
                  </a:lnTo>
                  <a:lnTo>
                    <a:pt x="726508" y="939799"/>
                  </a:lnTo>
                  <a:lnTo>
                    <a:pt x="724051" y="952499"/>
                  </a:lnTo>
                  <a:lnTo>
                    <a:pt x="728455" y="965199"/>
                  </a:lnTo>
                  <a:lnTo>
                    <a:pt x="737667" y="977899"/>
                  </a:lnTo>
                  <a:close/>
                </a:path>
                <a:path w="795654" h="1320800">
                  <a:moveTo>
                    <a:pt x="489718" y="1079499"/>
                  </a:moveTo>
                  <a:lnTo>
                    <a:pt x="449794" y="1079499"/>
                  </a:lnTo>
                  <a:lnTo>
                    <a:pt x="462982" y="1066799"/>
                  </a:lnTo>
                  <a:lnTo>
                    <a:pt x="475793" y="1066799"/>
                  </a:lnTo>
                  <a:lnTo>
                    <a:pt x="488306" y="1054099"/>
                  </a:lnTo>
                  <a:lnTo>
                    <a:pt x="498265" y="1054099"/>
                  </a:lnTo>
                  <a:lnTo>
                    <a:pt x="508099" y="1041399"/>
                  </a:lnTo>
                  <a:lnTo>
                    <a:pt x="517854" y="1041399"/>
                  </a:lnTo>
                  <a:lnTo>
                    <a:pt x="527573" y="1028699"/>
                  </a:lnTo>
                  <a:lnTo>
                    <a:pt x="535415" y="1028699"/>
                  </a:lnTo>
                  <a:lnTo>
                    <a:pt x="534633" y="1015999"/>
                  </a:lnTo>
                  <a:lnTo>
                    <a:pt x="560377" y="1015999"/>
                  </a:lnTo>
                  <a:lnTo>
                    <a:pt x="568016" y="1003299"/>
                  </a:lnTo>
                  <a:lnTo>
                    <a:pt x="591029" y="990599"/>
                  </a:lnTo>
                  <a:lnTo>
                    <a:pt x="600633" y="977899"/>
                  </a:lnTo>
                  <a:lnTo>
                    <a:pt x="598568" y="965199"/>
                  </a:lnTo>
                  <a:lnTo>
                    <a:pt x="586574" y="939799"/>
                  </a:lnTo>
                  <a:lnTo>
                    <a:pt x="581936" y="939799"/>
                  </a:lnTo>
                  <a:lnTo>
                    <a:pt x="573588" y="914399"/>
                  </a:lnTo>
                  <a:lnTo>
                    <a:pt x="569319" y="914399"/>
                  </a:lnTo>
                  <a:lnTo>
                    <a:pt x="548961" y="876299"/>
                  </a:lnTo>
                  <a:lnTo>
                    <a:pt x="566789" y="876299"/>
                  </a:lnTo>
                  <a:lnTo>
                    <a:pt x="581247" y="901699"/>
                  </a:lnTo>
                  <a:lnTo>
                    <a:pt x="609819" y="952499"/>
                  </a:lnTo>
                  <a:lnTo>
                    <a:pt x="624388" y="977899"/>
                  </a:lnTo>
                  <a:lnTo>
                    <a:pt x="674235" y="977899"/>
                  </a:lnTo>
                  <a:lnTo>
                    <a:pt x="489718" y="1079499"/>
                  </a:lnTo>
                  <a:close/>
                </a:path>
                <a:path w="795654" h="1320800">
                  <a:moveTo>
                    <a:pt x="554264" y="1015999"/>
                  </a:moveTo>
                  <a:lnTo>
                    <a:pt x="531593" y="1015999"/>
                  </a:lnTo>
                  <a:lnTo>
                    <a:pt x="475132" y="914399"/>
                  </a:lnTo>
                  <a:lnTo>
                    <a:pt x="496380" y="914399"/>
                  </a:lnTo>
                  <a:lnTo>
                    <a:pt x="544638" y="1003299"/>
                  </a:lnTo>
                  <a:lnTo>
                    <a:pt x="549182" y="1003299"/>
                  </a:lnTo>
                  <a:lnTo>
                    <a:pt x="554264" y="1015999"/>
                  </a:lnTo>
                  <a:close/>
                </a:path>
                <a:path w="795654" h="1320800">
                  <a:moveTo>
                    <a:pt x="423597" y="1244599"/>
                  </a:moveTo>
                  <a:lnTo>
                    <a:pt x="397342" y="1244599"/>
                  </a:lnTo>
                  <a:lnTo>
                    <a:pt x="386247" y="1231899"/>
                  </a:lnTo>
                  <a:lnTo>
                    <a:pt x="377878" y="1219199"/>
                  </a:lnTo>
                  <a:lnTo>
                    <a:pt x="375127" y="1206499"/>
                  </a:lnTo>
                  <a:lnTo>
                    <a:pt x="377360" y="1193799"/>
                  </a:lnTo>
                  <a:lnTo>
                    <a:pt x="384344" y="1181099"/>
                  </a:lnTo>
                  <a:lnTo>
                    <a:pt x="395848" y="1181099"/>
                  </a:lnTo>
                  <a:lnTo>
                    <a:pt x="439065" y="1155699"/>
                  </a:lnTo>
                  <a:lnTo>
                    <a:pt x="460729" y="1130299"/>
                  </a:lnTo>
                  <a:lnTo>
                    <a:pt x="482643" y="1117599"/>
                  </a:lnTo>
                  <a:lnTo>
                    <a:pt x="476560" y="1104899"/>
                  </a:lnTo>
                  <a:lnTo>
                    <a:pt x="504835" y="1104899"/>
                  </a:lnTo>
                  <a:lnTo>
                    <a:pt x="710142" y="990599"/>
                  </a:lnTo>
                  <a:lnTo>
                    <a:pt x="708782" y="977899"/>
                  </a:lnTo>
                  <a:lnTo>
                    <a:pt x="737667" y="977899"/>
                  </a:lnTo>
                  <a:lnTo>
                    <a:pt x="785945" y="952499"/>
                  </a:lnTo>
                  <a:lnTo>
                    <a:pt x="795474" y="939799"/>
                  </a:lnTo>
                  <a:lnTo>
                    <a:pt x="795474" y="965199"/>
                  </a:lnTo>
                  <a:lnTo>
                    <a:pt x="777650" y="977899"/>
                  </a:lnTo>
                  <a:lnTo>
                    <a:pt x="739196" y="1003299"/>
                  </a:lnTo>
                  <a:lnTo>
                    <a:pt x="681385" y="1028699"/>
                  </a:lnTo>
                  <a:lnTo>
                    <a:pt x="626326" y="1066799"/>
                  </a:lnTo>
                  <a:lnTo>
                    <a:pt x="566058" y="1104899"/>
                  </a:lnTo>
                  <a:lnTo>
                    <a:pt x="507942" y="1130299"/>
                  </a:lnTo>
                  <a:lnTo>
                    <a:pt x="461294" y="1155699"/>
                  </a:lnTo>
                  <a:lnTo>
                    <a:pt x="438458" y="1168399"/>
                  </a:lnTo>
                  <a:lnTo>
                    <a:pt x="415939" y="1193799"/>
                  </a:lnTo>
                  <a:lnTo>
                    <a:pt x="399137" y="1193799"/>
                  </a:lnTo>
                  <a:lnTo>
                    <a:pt x="394443" y="1206499"/>
                  </a:lnTo>
                  <a:lnTo>
                    <a:pt x="398404" y="1206499"/>
                  </a:lnTo>
                  <a:lnTo>
                    <a:pt x="404001" y="1219199"/>
                  </a:lnTo>
                  <a:lnTo>
                    <a:pt x="478944" y="1219199"/>
                  </a:lnTo>
                  <a:lnTo>
                    <a:pt x="423597" y="1244599"/>
                  </a:lnTo>
                  <a:close/>
                </a:path>
                <a:path w="795654" h="1320800">
                  <a:moveTo>
                    <a:pt x="674235" y="977899"/>
                  </a:moveTo>
                  <a:lnTo>
                    <a:pt x="624388" y="977899"/>
                  </a:lnTo>
                  <a:lnTo>
                    <a:pt x="637010" y="965199"/>
                  </a:lnTo>
                  <a:lnTo>
                    <a:pt x="697300" y="965199"/>
                  </a:lnTo>
                  <a:lnTo>
                    <a:pt x="674235" y="977899"/>
                  </a:lnTo>
                  <a:close/>
                </a:path>
                <a:path w="795654" h="1320800">
                  <a:moveTo>
                    <a:pt x="478944" y="1219199"/>
                  </a:moveTo>
                  <a:lnTo>
                    <a:pt x="419984" y="1219199"/>
                  </a:lnTo>
                  <a:lnTo>
                    <a:pt x="427929" y="1206499"/>
                  </a:lnTo>
                  <a:lnTo>
                    <a:pt x="475079" y="1193799"/>
                  </a:lnTo>
                  <a:lnTo>
                    <a:pt x="521414" y="1168399"/>
                  </a:lnTo>
                  <a:lnTo>
                    <a:pt x="611804" y="1117599"/>
                  </a:lnTo>
                  <a:lnTo>
                    <a:pt x="628949" y="1104899"/>
                  </a:lnTo>
                  <a:lnTo>
                    <a:pt x="663391" y="1092199"/>
                  </a:lnTo>
                  <a:lnTo>
                    <a:pt x="680613" y="1079499"/>
                  </a:lnTo>
                  <a:lnTo>
                    <a:pt x="719223" y="1054099"/>
                  </a:lnTo>
                  <a:lnTo>
                    <a:pt x="757343" y="1041399"/>
                  </a:lnTo>
                  <a:lnTo>
                    <a:pt x="794632" y="1015999"/>
                  </a:lnTo>
                  <a:lnTo>
                    <a:pt x="795474" y="1015999"/>
                  </a:lnTo>
                  <a:lnTo>
                    <a:pt x="795474" y="1028699"/>
                  </a:lnTo>
                  <a:lnTo>
                    <a:pt x="779075" y="1041399"/>
                  </a:lnTo>
                  <a:lnTo>
                    <a:pt x="707218" y="1092199"/>
                  </a:lnTo>
                  <a:lnTo>
                    <a:pt x="697341" y="1092199"/>
                  </a:lnTo>
                  <a:lnTo>
                    <a:pt x="693434" y="1104899"/>
                  </a:lnTo>
                  <a:lnTo>
                    <a:pt x="692513" y="1104899"/>
                  </a:lnTo>
                  <a:lnTo>
                    <a:pt x="695671" y="1117599"/>
                  </a:lnTo>
                  <a:lnTo>
                    <a:pt x="679086" y="1117599"/>
                  </a:lnTo>
                  <a:lnTo>
                    <a:pt x="637988" y="1142999"/>
                  </a:lnTo>
                  <a:lnTo>
                    <a:pt x="605444" y="1142999"/>
                  </a:lnTo>
                  <a:lnTo>
                    <a:pt x="597060" y="1155699"/>
                  </a:lnTo>
                  <a:lnTo>
                    <a:pt x="583512" y="1155699"/>
                  </a:lnTo>
                  <a:lnTo>
                    <a:pt x="576458" y="1168399"/>
                  </a:lnTo>
                  <a:lnTo>
                    <a:pt x="565769" y="1168399"/>
                  </a:lnTo>
                  <a:lnTo>
                    <a:pt x="544028" y="1181099"/>
                  </a:lnTo>
                  <a:lnTo>
                    <a:pt x="533161" y="1181099"/>
                  </a:lnTo>
                  <a:lnTo>
                    <a:pt x="506123" y="1206499"/>
                  </a:lnTo>
                  <a:lnTo>
                    <a:pt x="478944" y="1219199"/>
                  </a:lnTo>
                  <a:close/>
                </a:path>
                <a:path w="795654" h="1320800">
                  <a:moveTo>
                    <a:pt x="504835" y="1104899"/>
                  </a:moveTo>
                  <a:lnTo>
                    <a:pt x="471734" y="1104899"/>
                  </a:lnTo>
                  <a:lnTo>
                    <a:pt x="464351" y="1092199"/>
                  </a:lnTo>
                  <a:lnTo>
                    <a:pt x="494880" y="1092199"/>
                  </a:lnTo>
                  <a:lnTo>
                    <a:pt x="504835" y="1104899"/>
                  </a:lnTo>
                  <a:close/>
                </a:path>
                <a:path w="795654" h="1320800">
                  <a:moveTo>
                    <a:pt x="724779" y="1231899"/>
                  </a:moveTo>
                  <a:lnTo>
                    <a:pt x="685253" y="1231899"/>
                  </a:lnTo>
                  <a:lnTo>
                    <a:pt x="726350" y="1206499"/>
                  </a:lnTo>
                  <a:lnTo>
                    <a:pt x="679086" y="1117599"/>
                  </a:lnTo>
                  <a:lnTo>
                    <a:pt x="695671" y="1117599"/>
                  </a:lnTo>
                  <a:lnTo>
                    <a:pt x="707499" y="1130299"/>
                  </a:lnTo>
                  <a:lnTo>
                    <a:pt x="718836" y="1155699"/>
                  </a:lnTo>
                  <a:lnTo>
                    <a:pt x="730079" y="1168399"/>
                  </a:lnTo>
                  <a:lnTo>
                    <a:pt x="741625" y="1193799"/>
                  </a:lnTo>
                  <a:lnTo>
                    <a:pt x="795474" y="1193799"/>
                  </a:lnTo>
                  <a:lnTo>
                    <a:pt x="724779" y="1231899"/>
                  </a:lnTo>
                  <a:close/>
                </a:path>
                <a:path w="795654" h="1320800">
                  <a:moveTo>
                    <a:pt x="629427" y="1320799"/>
                  </a:moveTo>
                  <a:lnTo>
                    <a:pt x="591522" y="1320799"/>
                  </a:lnTo>
                  <a:lnTo>
                    <a:pt x="587347" y="1308099"/>
                  </a:lnTo>
                  <a:lnTo>
                    <a:pt x="590443" y="1295399"/>
                  </a:lnTo>
                  <a:lnTo>
                    <a:pt x="598046" y="1282699"/>
                  </a:lnTo>
                  <a:lnTo>
                    <a:pt x="607389" y="1282699"/>
                  </a:lnTo>
                  <a:lnTo>
                    <a:pt x="621015" y="1269999"/>
                  </a:lnTo>
                  <a:lnTo>
                    <a:pt x="635666" y="1257299"/>
                  </a:lnTo>
                  <a:lnTo>
                    <a:pt x="651202" y="1244599"/>
                  </a:lnTo>
                  <a:lnTo>
                    <a:pt x="667486" y="1231899"/>
                  </a:lnTo>
                  <a:lnTo>
                    <a:pt x="622840" y="1155699"/>
                  </a:lnTo>
                  <a:lnTo>
                    <a:pt x="617798" y="1155699"/>
                  </a:lnTo>
                  <a:lnTo>
                    <a:pt x="612178" y="1142999"/>
                  </a:lnTo>
                  <a:lnTo>
                    <a:pt x="637988" y="1142999"/>
                  </a:lnTo>
                  <a:lnTo>
                    <a:pt x="685253" y="1231899"/>
                  </a:lnTo>
                  <a:lnTo>
                    <a:pt x="724779" y="1231899"/>
                  </a:lnTo>
                  <a:lnTo>
                    <a:pt x="606954" y="1295399"/>
                  </a:lnTo>
                  <a:lnTo>
                    <a:pt x="610911" y="1308099"/>
                  </a:lnTo>
                  <a:lnTo>
                    <a:pt x="656383" y="1308099"/>
                  </a:lnTo>
                  <a:lnTo>
                    <a:pt x="629427" y="1320799"/>
                  </a:lnTo>
                  <a:close/>
                </a:path>
                <a:path w="795654" h="1320800">
                  <a:moveTo>
                    <a:pt x="795474" y="1193799"/>
                  </a:moveTo>
                  <a:lnTo>
                    <a:pt x="741625" y="1193799"/>
                  </a:lnTo>
                  <a:lnTo>
                    <a:pt x="759069" y="1181099"/>
                  </a:lnTo>
                  <a:lnTo>
                    <a:pt x="776303" y="1181099"/>
                  </a:lnTo>
                  <a:lnTo>
                    <a:pt x="793560" y="1168399"/>
                  </a:lnTo>
                  <a:lnTo>
                    <a:pt x="795474" y="1168399"/>
                  </a:lnTo>
                  <a:lnTo>
                    <a:pt x="795474" y="1193799"/>
                  </a:lnTo>
                  <a:close/>
                </a:path>
                <a:path w="795654" h="1320800">
                  <a:moveTo>
                    <a:pt x="656383" y="1308099"/>
                  </a:moveTo>
                  <a:lnTo>
                    <a:pt x="610911" y="1308099"/>
                  </a:lnTo>
                  <a:lnTo>
                    <a:pt x="640603" y="1295399"/>
                  </a:lnTo>
                  <a:lnTo>
                    <a:pt x="698057" y="1269999"/>
                  </a:lnTo>
                  <a:lnTo>
                    <a:pt x="725843" y="1244599"/>
                  </a:lnTo>
                  <a:lnTo>
                    <a:pt x="753018" y="1231899"/>
                  </a:lnTo>
                  <a:lnTo>
                    <a:pt x="779600" y="1219199"/>
                  </a:lnTo>
                  <a:lnTo>
                    <a:pt x="795474" y="1206499"/>
                  </a:lnTo>
                  <a:lnTo>
                    <a:pt x="795474" y="1231899"/>
                  </a:lnTo>
                  <a:lnTo>
                    <a:pt x="785600" y="1231899"/>
                  </a:lnTo>
                  <a:lnTo>
                    <a:pt x="760479" y="1257299"/>
                  </a:lnTo>
                  <a:lnTo>
                    <a:pt x="709167" y="1282699"/>
                  </a:lnTo>
                  <a:lnTo>
                    <a:pt x="656383" y="1308099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8222526" y="1533283"/>
            <a:ext cx="95250" cy="111125"/>
          </a:xfrm>
          <a:custGeom>
            <a:avLst/>
            <a:gdLst/>
            <a:ahLst/>
            <a:cxnLst/>
            <a:rect l="l" t="t" r="r" b="b"/>
            <a:pathLst>
              <a:path w="95250" h="111125">
                <a:moveTo>
                  <a:pt x="74460" y="99034"/>
                </a:moveTo>
                <a:lnTo>
                  <a:pt x="57200" y="91821"/>
                </a:lnTo>
                <a:lnTo>
                  <a:pt x="39281" y="91389"/>
                </a:lnTo>
                <a:lnTo>
                  <a:pt x="20345" y="94094"/>
                </a:lnTo>
                <a:lnTo>
                  <a:pt x="0" y="96329"/>
                </a:lnTo>
                <a:lnTo>
                  <a:pt x="15786" y="106210"/>
                </a:lnTo>
                <a:lnTo>
                  <a:pt x="33578" y="110858"/>
                </a:lnTo>
                <a:lnTo>
                  <a:pt x="51257" y="110426"/>
                </a:lnTo>
                <a:lnTo>
                  <a:pt x="66687" y="105016"/>
                </a:lnTo>
                <a:lnTo>
                  <a:pt x="69608" y="103339"/>
                </a:lnTo>
                <a:lnTo>
                  <a:pt x="72212" y="101358"/>
                </a:lnTo>
                <a:lnTo>
                  <a:pt x="74460" y="99034"/>
                </a:lnTo>
                <a:close/>
              </a:path>
              <a:path w="95250" h="111125">
                <a:moveTo>
                  <a:pt x="95237" y="71869"/>
                </a:moveTo>
                <a:lnTo>
                  <a:pt x="90360" y="50761"/>
                </a:lnTo>
                <a:lnTo>
                  <a:pt x="81407" y="31978"/>
                </a:lnTo>
                <a:lnTo>
                  <a:pt x="69037" y="15189"/>
                </a:lnTo>
                <a:lnTo>
                  <a:pt x="53860" y="0"/>
                </a:lnTo>
                <a:lnTo>
                  <a:pt x="59359" y="19900"/>
                </a:lnTo>
                <a:lnTo>
                  <a:pt x="68084" y="38519"/>
                </a:lnTo>
                <a:lnTo>
                  <a:pt x="80048" y="55841"/>
                </a:lnTo>
                <a:lnTo>
                  <a:pt x="95237" y="71869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62455" y="1530299"/>
            <a:ext cx="99060" cy="115570"/>
          </a:xfrm>
          <a:custGeom>
            <a:avLst/>
            <a:gdLst/>
            <a:ahLst/>
            <a:cxnLst/>
            <a:rect l="l" t="t" r="r" b="b"/>
            <a:pathLst>
              <a:path w="99059" h="115569">
                <a:moveTo>
                  <a:pt x="35547" y="18415"/>
                </a:moveTo>
                <a:lnTo>
                  <a:pt x="35229" y="0"/>
                </a:lnTo>
                <a:lnTo>
                  <a:pt x="22390" y="14871"/>
                </a:lnTo>
                <a:lnTo>
                  <a:pt x="12230" y="29946"/>
                </a:lnTo>
                <a:lnTo>
                  <a:pt x="4749" y="45732"/>
                </a:lnTo>
                <a:lnTo>
                  <a:pt x="0" y="62814"/>
                </a:lnTo>
                <a:lnTo>
                  <a:pt x="3797" y="62572"/>
                </a:lnTo>
                <a:lnTo>
                  <a:pt x="30810" y="35458"/>
                </a:lnTo>
                <a:lnTo>
                  <a:pt x="35547" y="18415"/>
                </a:lnTo>
                <a:close/>
              </a:path>
              <a:path w="99059" h="115569">
                <a:moveTo>
                  <a:pt x="99060" y="102984"/>
                </a:moveTo>
                <a:lnTo>
                  <a:pt x="84404" y="96913"/>
                </a:lnTo>
                <a:lnTo>
                  <a:pt x="69913" y="94869"/>
                </a:lnTo>
                <a:lnTo>
                  <a:pt x="54622" y="95859"/>
                </a:lnTo>
                <a:lnTo>
                  <a:pt x="37503" y="98907"/>
                </a:lnTo>
                <a:lnTo>
                  <a:pt x="51295" y="109423"/>
                </a:lnTo>
                <a:lnTo>
                  <a:pt x="64528" y="114820"/>
                </a:lnTo>
                <a:lnTo>
                  <a:pt x="77076" y="115290"/>
                </a:lnTo>
                <a:lnTo>
                  <a:pt x="88849" y="111048"/>
                </a:lnTo>
                <a:lnTo>
                  <a:pt x="92392" y="109004"/>
                </a:lnTo>
                <a:lnTo>
                  <a:pt x="95796" y="106260"/>
                </a:lnTo>
                <a:lnTo>
                  <a:pt x="99060" y="102984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76735" y="1685975"/>
            <a:ext cx="33020" cy="53975"/>
          </a:xfrm>
          <a:custGeom>
            <a:avLst/>
            <a:gdLst/>
            <a:ahLst/>
            <a:cxnLst/>
            <a:rect l="l" t="t" r="r" b="b"/>
            <a:pathLst>
              <a:path w="33020" h="53975">
                <a:moveTo>
                  <a:pt x="0" y="53676"/>
                </a:moveTo>
                <a:lnTo>
                  <a:pt x="5422" y="36948"/>
                </a:lnTo>
                <a:lnTo>
                  <a:pt x="11373" y="22619"/>
                </a:lnTo>
                <a:lnTo>
                  <a:pt x="19107" y="10399"/>
                </a:lnTo>
                <a:lnTo>
                  <a:pt x="29877" y="0"/>
                </a:lnTo>
                <a:lnTo>
                  <a:pt x="32601" y="14625"/>
                </a:lnTo>
                <a:lnTo>
                  <a:pt x="12117" y="48095"/>
                </a:lnTo>
                <a:lnTo>
                  <a:pt x="0" y="53676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67076" y="2029284"/>
            <a:ext cx="74930" cy="49530"/>
          </a:xfrm>
          <a:custGeom>
            <a:avLst/>
            <a:gdLst/>
            <a:ahLst/>
            <a:cxnLst/>
            <a:rect l="l" t="t" r="r" b="b"/>
            <a:pathLst>
              <a:path w="74929" h="49530">
                <a:moveTo>
                  <a:pt x="60172" y="48973"/>
                </a:moveTo>
                <a:lnTo>
                  <a:pt x="52985" y="45960"/>
                </a:lnTo>
                <a:lnTo>
                  <a:pt x="45934" y="40870"/>
                </a:lnTo>
                <a:lnTo>
                  <a:pt x="43451" y="38239"/>
                </a:lnTo>
                <a:lnTo>
                  <a:pt x="41600" y="37972"/>
                </a:lnTo>
                <a:lnTo>
                  <a:pt x="38915" y="39518"/>
                </a:lnTo>
                <a:lnTo>
                  <a:pt x="38044" y="40322"/>
                </a:lnTo>
                <a:lnTo>
                  <a:pt x="37142" y="41386"/>
                </a:lnTo>
                <a:lnTo>
                  <a:pt x="34682" y="43954"/>
                </a:lnTo>
                <a:lnTo>
                  <a:pt x="32388" y="45759"/>
                </a:lnTo>
                <a:lnTo>
                  <a:pt x="30294" y="46964"/>
                </a:lnTo>
                <a:lnTo>
                  <a:pt x="22552" y="48760"/>
                </a:lnTo>
                <a:lnTo>
                  <a:pt x="16344" y="45611"/>
                </a:lnTo>
                <a:lnTo>
                  <a:pt x="11185" y="39687"/>
                </a:lnTo>
                <a:lnTo>
                  <a:pt x="6593" y="33159"/>
                </a:lnTo>
                <a:lnTo>
                  <a:pt x="2622" y="25767"/>
                </a:lnTo>
                <a:lnTo>
                  <a:pt x="0" y="17746"/>
                </a:lnTo>
                <a:lnTo>
                  <a:pt x="810" y="9748"/>
                </a:lnTo>
                <a:lnTo>
                  <a:pt x="7140" y="2426"/>
                </a:lnTo>
                <a:lnTo>
                  <a:pt x="7614" y="2092"/>
                </a:lnTo>
                <a:lnTo>
                  <a:pt x="8524" y="1568"/>
                </a:lnTo>
                <a:lnTo>
                  <a:pt x="16592" y="0"/>
                </a:lnTo>
                <a:lnTo>
                  <a:pt x="23119" y="3778"/>
                </a:lnTo>
                <a:lnTo>
                  <a:pt x="28830" y="9946"/>
                </a:lnTo>
                <a:lnTo>
                  <a:pt x="34447" y="15548"/>
                </a:lnTo>
                <a:lnTo>
                  <a:pt x="37976" y="10730"/>
                </a:lnTo>
                <a:lnTo>
                  <a:pt x="41311" y="6629"/>
                </a:lnTo>
                <a:lnTo>
                  <a:pt x="49685" y="1808"/>
                </a:lnTo>
                <a:lnTo>
                  <a:pt x="54948" y="1687"/>
                </a:lnTo>
                <a:lnTo>
                  <a:pt x="62172" y="5709"/>
                </a:lnTo>
                <a:lnTo>
                  <a:pt x="68735" y="12094"/>
                </a:lnTo>
                <a:lnTo>
                  <a:pt x="72772" y="19519"/>
                </a:lnTo>
                <a:lnTo>
                  <a:pt x="74308" y="27532"/>
                </a:lnTo>
                <a:lnTo>
                  <a:pt x="73366" y="35682"/>
                </a:lnTo>
                <a:lnTo>
                  <a:pt x="71318" y="40860"/>
                </a:lnTo>
                <a:lnTo>
                  <a:pt x="68820" y="43995"/>
                </a:lnTo>
                <a:lnTo>
                  <a:pt x="60172" y="48973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55526" y="2159141"/>
            <a:ext cx="38735" cy="48260"/>
          </a:xfrm>
          <a:custGeom>
            <a:avLst/>
            <a:gdLst/>
            <a:ahLst/>
            <a:cxnLst/>
            <a:rect l="l" t="t" r="r" b="b"/>
            <a:pathLst>
              <a:path w="38734" h="48260">
                <a:moveTo>
                  <a:pt x="23296" y="47999"/>
                </a:moveTo>
                <a:lnTo>
                  <a:pt x="17086" y="44178"/>
                </a:lnTo>
                <a:lnTo>
                  <a:pt x="11824" y="37347"/>
                </a:lnTo>
                <a:lnTo>
                  <a:pt x="6385" y="30168"/>
                </a:lnTo>
                <a:lnTo>
                  <a:pt x="3539" y="23676"/>
                </a:lnTo>
                <a:lnTo>
                  <a:pt x="114" y="16683"/>
                </a:lnTo>
                <a:lnTo>
                  <a:pt x="0" y="9499"/>
                </a:lnTo>
                <a:lnTo>
                  <a:pt x="7085" y="2437"/>
                </a:lnTo>
                <a:lnTo>
                  <a:pt x="15350" y="0"/>
                </a:lnTo>
                <a:lnTo>
                  <a:pt x="21682" y="2373"/>
                </a:lnTo>
                <a:lnTo>
                  <a:pt x="26645" y="7818"/>
                </a:lnTo>
                <a:lnTo>
                  <a:pt x="30807" y="14594"/>
                </a:lnTo>
                <a:lnTo>
                  <a:pt x="35337" y="22505"/>
                </a:lnTo>
                <a:lnTo>
                  <a:pt x="38662" y="30554"/>
                </a:lnTo>
                <a:lnTo>
                  <a:pt x="38648" y="38251"/>
                </a:lnTo>
                <a:lnTo>
                  <a:pt x="33165" y="45110"/>
                </a:lnTo>
                <a:lnTo>
                  <a:pt x="32645" y="45470"/>
                </a:lnTo>
                <a:lnTo>
                  <a:pt x="32080" y="45856"/>
                </a:lnTo>
                <a:lnTo>
                  <a:pt x="31579" y="46144"/>
                </a:lnTo>
                <a:lnTo>
                  <a:pt x="23296" y="47999"/>
                </a:lnTo>
                <a:close/>
              </a:path>
            </a:pathLst>
          </a:custGeom>
          <a:solidFill>
            <a:srgbClr val="3C55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3739" y="4149955"/>
            <a:ext cx="752404" cy="7165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2686" y="216906"/>
            <a:ext cx="1079349" cy="51307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7913" y="23938"/>
            <a:ext cx="1020405" cy="62409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528403" y="3943115"/>
            <a:ext cx="400685" cy="396875"/>
            <a:chOff x="7528403" y="3943115"/>
            <a:chExt cx="400685" cy="396875"/>
          </a:xfrm>
        </p:grpSpPr>
        <p:sp>
          <p:nvSpPr>
            <p:cNvPr id="25" name="object 25"/>
            <p:cNvSpPr/>
            <p:nvPr/>
          </p:nvSpPr>
          <p:spPr>
            <a:xfrm>
              <a:off x="7540447" y="3981945"/>
              <a:ext cx="232410" cy="320040"/>
            </a:xfrm>
            <a:custGeom>
              <a:avLst/>
              <a:gdLst/>
              <a:ahLst/>
              <a:cxnLst/>
              <a:rect l="l" t="t" r="r" b="b"/>
              <a:pathLst>
                <a:path w="232409" h="320039">
                  <a:moveTo>
                    <a:pt x="26924" y="63677"/>
                  </a:moveTo>
                  <a:lnTo>
                    <a:pt x="1358" y="104863"/>
                  </a:lnTo>
                  <a:lnTo>
                    <a:pt x="0" y="110693"/>
                  </a:lnTo>
                  <a:lnTo>
                    <a:pt x="0" y="116065"/>
                  </a:lnTo>
                  <a:lnTo>
                    <a:pt x="457" y="121437"/>
                  </a:lnTo>
                  <a:lnTo>
                    <a:pt x="6858" y="106934"/>
                  </a:lnTo>
                  <a:lnTo>
                    <a:pt x="13347" y="92392"/>
                  </a:lnTo>
                  <a:lnTo>
                    <a:pt x="20002" y="77927"/>
                  </a:lnTo>
                  <a:lnTo>
                    <a:pt x="26924" y="63677"/>
                  </a:lnTo>
                  <a:close/>
                </a:path>
                <a:path w="232409" h="320039">
                  <a:moveTo>
                    <a:pt x="145199" y="70358"/>
                  </a:moveTo>
                  <a:lnTo>
                    <a:pt x="125958" y="63855"/>
                  </a:lnTo>
                  <a:lnTo>
                    <a:pt x="105918" y="58127"/>
                  </a:lnTo>
                  <a:lnTo>
                    <a:pt x="85775" y="54038"/>
                  </a:lnTo>
                  <a:lnTo>
                    <a:pt x="66192" y="52476"/>
                  </a:lnTo>
                  <a:lnTo>
                    <a:pt x="61823" y="52476"/>
                  </a:lnTo>
                  <a:lnTo>
                    <a:pt x="57505" y="52730"/>
                  </a:lnTo>
                  <a:lnTo>
                    <a:pt x="53340" y="53340"/>
                  </a:lnTo>
                  <a:lnTo>
                    <a:pt x="73228" y="63817"/>
                  </a:lnTo>
                  <a:lnTo>
                    <a:pt x="94576" y="72859"/>
                  </a:lnTo>
                  <a:lnTo>
                    <a:pt x="116586" y="79209"/>
                  </a:lnTo>
                  <a:lnTo>
                    <a:pt x="138518" y="81610"/>
                  </a:lnTo>
                  <a:lnTo>
                    <a:pt x="140271" y="81610"/>
                  </a:lnTo>
                  <a:lnTo>
                    <a:pt x="141173" y="81559"/>
                  </a:lnTo>
                  <a:lnTo>
                    <a:pt x="142938" y="77990"/>
                  </a:lnTo>
                  <a:lnTo>
                    <a:pt x="144284" y="74434"/>
                  </a:lnTo>
                  <a:lnTo>
                    <a:pt x="145199" y="70358"/>
                  </a:lnTo>
                  <a:close/>
                </a:path>
                <a:path w="232409" h="320039">
                  <a:moveTo>
                    <a:pt x="232016" y="23215"/>
                  </a:moveTo>
                  <a:lnTo>
                    <a:pt x="228028" y="11557"/>
                  </a:lnTo>
                  <a:lnTo>
                    <a:pt x="218694" y="3200"/>
                  </a:lnTo>
                  <a:lnTo>
                    <a:pt x="206209" y="0"/>
                  </a:lnTo>
                  <a:lnTo>
                    <a:pt x="204558" y="0"/>
                  </a:lnTo>
                  <a:lnTo>
                    <a:pt x="175234" y="19735"/>
                  </a:lnTo>
                  <a:lnTo>
                    <a:pt x="173418" y="25107"/>
                  </a:lnTo>
                  <a:lnTo>
                    <a:pt x="173418" y="26924"/>
                  </a:lnTo>
                  <a:lnTo>
                    <a:pt x="174320" y="31394"/>
                  </a:lnTo>
                  <a:lnTo>
                    <a:pt x="171615" y="35852"/>
                  </a:lnTo>
                  <a:lnTo>
                    <a:pt x="169405" y="40830"/>
                  </a:lnTo>
                  <a:lnTo>
                    <a:pt x="167144" y="45300"/>
                  </a:lnTo>
                  <a:lnTo>
                    <a:pt x="164211" y="58521"/>
                  </a:lnTo>
                  <a:lnTo>
                    <a:pt x="152831" y="97282"/>
                  </a:lnTo>
                  <a:lnTo>
                    <a:pt x="149009" y="101447"/>
                  </a:lnTo>
                  <a:lnTo>
                    <a:pt x="144043" y="101447"/>
                  </a:lnTo>
                  <a:lnTo>
                    <a:pt x="141579" y="100342"/>
                  </a:lnTo>
                  <a:lnTo>
                    <a:pt x="140322" y="99085"/>
                  </a:lnTo>
                  <a:lnTo>
                    <a:pt x="139877" y="98640"/>
                  </a:lnTo>
                  <a:lnTo>
                    <a:pt x="139319" y="98590"/>
                  </a:lnTo>
                  <a:lnTo>
                    <a:pt x="138861" y="98640"/>
                  </a:lnTo>
                  <a:lnTo>
                    <a:pt x="138417" y="98640"/>
                  </a:lnTo>
                  <a:lnTo>
                    <a:pt x="113944" y="96037"/>
                  </a:lnTo>
                  <a:lnTo>
                    <a:pt x="89509" y="89115"/>
                  </a:lnTo>
                  <a:lnTo>
                    <a:pt x="65900" y="79222"/>
                  </a:lnTo>
                  <a:lnTo>
                    <a:pt x="43942" y="67703"/>
                  </a:lnTo>
                  <a:lnTo>
                    <a:pt x="34836" y="86385"/>
                  </a:lnTo>
                  <a:lnTo>
                    <a:pt x="26187" y="105371"/>
                  </a:lnTo>
                  <a:lnTo>
                    <a:pt x="9448" y="143383"/>
                  </a:lnTo>
                  <a:lnTo>
                    <a:pt x="38163" y="151193"/>
                  </a:lnTo>
                  <a:lnTo>
                    <a:pt x="66116" y="161112"/>
                  </a:lnTo>
                  <a:lnTo>
                    <a:pt x="121437" y="182854"/>
                  </a:lnTo>
                  <a:lnTo>
                    <a:pt x="122999" y="181902"/>
                  </a:lnTo>
                  <a:lnTo>
                    <a:pt x="124802" y="181457"/>
                  </a:lnTo>
                  <a:lnTo>
                    <a:pt x="130784" y="181457"/>
                  </a:lnTo>
                  <a:lnTo>
                    <a:pt x="134594" y="184162"/>
                  </a:lnTo>
                  <a:lnTo>
                    <a:pt x="133997" y="189534"/>
                  </a:lnTo>
                  <a:lnTo>
                    <a:pt x="133997" y="194056"/>
                  </a:lnTo>
                  <a:lnTo>
                    <a:pt x="133096" y="198081"/>
                  </a:lnTo>
                  <a:lnTo>
                    <a:pt x="132194" y="202552"/>
                  </a:lnTo>
                  <a:lnTo>
                    <a:pt x="132638" y="202552"/>
                  </a:lnTo>
                  <a:lnTo>
                    <a:pt x="133096" y="202996"/>
                  </a:lnTo>
                  <a:lnTo>
                    <a:pt x="131737" y="205663"/>
                  </a:lnTo>
                  <a:lnTo>
                    <a:pt x="126060" y="224129"/>
                  </a:lnTo>
                  <a:lnTo>
                    <a:pt x="118529" y="242087"/>
                  </a:lnTo>
                  <a:lnTo>
                    <a:pt x="110324" y="259867"/>
                  </a:lnTo>
                  <a:lnTo>
                    <a:pt x="102603" y="277825"/>
                  </a:lnTo>
                  <a:lnTo>
                    <a:pt x="98653" y="291401"/>
                  </a:lnTo>
                  <a:lnTo>
                    <a:pt x="100114" y="301459"/>
                  </a:lnTo>
                  <a:lnTo>
                    <a:pt x="106857" y="309333"/>
                  </a:lnTo>
                  <a:lnTo>
                    <a:pt x="118783" y="316344"/>
                  </a:lnTo>
                  <a:lnTo>
                    <a:pt x="121437" y="317703"/>
                  </a:lnTo>
                  <a:lnTo>
                    <a:pt x="124548" y="318604"/>
                  </a:lnTo>
                  <a:lnTo>
                    <a:pt x="127266" y="319913"/>
                  </a:lnTo>
                  <a:lnTo>
                    <a:pt x="155321" y="256311"/>
                  </a:lnTo>
                  <a:lnTo>
                    <a:pt x="174320" y="189992"/>
                  </a:lnTo>
                  <a:lnTo>
                    <a:pt x="174485" y="182727"/>
                  </a:lnTo>
                  <a:lnTo>
                    <a:pt x="173824" y="181457"/>
                  </a:lnTo>
                  <a:lnTo>
                    <a:pt x="171602" y="177139"/>
                  </a:lnTo>
                  <a:lnTo>
                    <a:pt x="166624" y="173532"/>
                  </a:lnTo>
                  <a:lnTo>
                    <a:pt x="163893" y="172961"/>
                  </a:lnTo>
                  <a:lnTo>
                    <a:pt x="160515" y="172262"/>
                  </a:lnTo>
                  <a:lnTo>
                    <a:pt x="158953" y="172262"/>
                  </a:lnTo>
                  <a:lnTo>
                    <a:pt x="157454" y="172516"/>
                  </a:lnTo>
                  <a:lnTo>
                    <a:pt x="155943" y="172961"/>
                  </a:lnTo>
                  <a:lnTo>
                    <a:pt x="139890" y="158635"/>
                  </a:lnTo>
                  <a:lnTo>
                    <a:pt x="118872" y="148717"/>
                  </a:lnTo>
                  <a:lnTo>
                    <a:pt x="75742" y="134899"/>
                  </a:lnTo>
                  <a:lnTo>
                    <a:pt x="65087" y="129743"/>
                  </a:lnTo>
                  <a:lnTo>
                    <a:pt x="54000" y="121462"/>
                  </a:lnTo>
                  <a:lnTo>
                    <a:pt x="49644" y="111848"/>
                  </a:lnTo>
                  <a:lnTo>
                    <a:pt x="59169" y="102654"/>
                  </a:lnTo>
                  <a:lnTo>
                    <a:pt x="64592" y="100139"/>
                  </a:lnTo>
                  <a:lnTo>
                    <a:pt x="70269" y="99085"/>
                  </a:lnTo>
                  <a:lnTo>
                    <a:pt x="82613" y="99085"/>
                  </a:lnTo>
                  <a:lnTo>
                    <a:pt x="89192" y="100495"/>
                  </a:lnTo>
                  <a:lnTo>
                    <a:pt x="112407" y="108585"/>
                  </a:lnTo>
                  <a:lnTo>
                    <a:pt x="129070" y="115277"/>
                  </a:lnTo>
                  <a:lnTo>
                    <a:pt x="145745" y="122148"/>
                  </a:lnTo>
                  <a:lnTo>
                    <a:pt x="162674" y="128612"/>
                  </a:lnTo>
                  <a:lnTo>
                    <a:pt x="164782" y="129374"/>
                  </a:lnTo>
                  <a:lnTo>
                    <a:pt x="166941" y="129717"/>
                  </a:lnTo>
                  <a:lnTo>
                    <a:pt x="169049" y="129717"/>
                  </a:lnTo>
                  <a:lnTo>
                    <a:pt x="195872" y="101447"/>
                  </a:lnTo>
                  <a:lnTo>
                    <a:pt x="199364" y="91643"/>
                  </a:lnTo>
                  <a:lnTo>
                    <a:pt x="207860" y="72618"/>
                  </a:lnTo>
                  <a:lnTo>
                    <a:pt x="217627" y="54254"/>
                  </a:lnTo>
                  <a:lnTo>
                    <a:pt x="228511" y="36309"/>
                  </a:lnTo>
                  <a:lnTo>
                    <a:pt x="232016" y="23215"/>
                  </a:lnTo>
                  <a:close/>
                </a:path>
              </a:pathLst>
            </a:custGeom>
            <a:solidFill>
              <a:srgbClr val="E17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28403" y="3943115"/>
              <a:ext cx="400685" cy="396875"/>
            </a:xfrm>
            <a:custGeom>
              <a:avLst/>
              <a:gdLst/>
              <a:ahLst/>
              <a:cxnLst/>
              <a:rect l="l" t="t" r="r" b="b"/>
              <a:pathLst>
                <a:path w="400684" h="396875">
                  <a:moveTo>
                    <a:pt x="170919" y="120433"/>
                  </a:moveTo>
                  <a:lnTo>
                    <a:pt x="152324" y="120433"/>
                  </a:lnTo>
                  <a:lnTo>
                    <a:pt x="153228" y="120383"/>
                  </a:lnTo>
                  <a:lnTo>
                    <a:pt x="155013" y="116747"/>
                  </a:lnTo>
                  <a:lnTo>
                    <a:pt x="156342" y="113251"/>
                  </a:lnTo>
                  <a:lnTo>
                    <a:pt x="157246" y="109183"/>
                  </a:lnTo>
                  <a:lnTo>
                    <a:pt x="162681" y="89638"/>
                  </a:lnTo>
                  <a:lnTo>
                    <a:pt x="172233" y="49851"/>
                  </a:lnTo>
                  <a:lnTo>
                    <a:pt x="193877" y="7897"/>
                  </a:lnTo>
                  <a:lnTo>
                    <a:pt x="212741" y="0"/>
                  </a:lnTo>
                  <a:lnTo>
                    <a:pt x="218015" y="0"/>
                  </a:lnTo>
                  <a:lnTo>
                    <a:pt x="224042" y="1255"/>
                  </a:lnTo>
                  <a:lnTo>
                    <a:pt x="231174" y="3917"/>
                  </a:lnTo>
                  <a:lnTo>
                    <a:pt x="267956" y="14050"/>
                  </a:lnTo>
                  <a:lnTo>
                    <a:pt x="276628" y="18532"/>
                  </a:lnTo>
                  <a:lnTo>
                    <a:pt x="207871" y="18532"/>
                  </a:lnTo>
                  <a:lnTo>
                    <a:pt x="203199" y="22801"/>
                  </a:lnTo>
                  <a:lnTo>
                    <a:pt x="197123" y="33046"/>
                  </a:lnTo>
                  <a:lnTo>
                    <a:pt x="194411" y="37516"/>
                  </a:lnTo>
                  <a:lnTo>
                    <a:pt x="192653" y="42438"/>
                  </a:lnTo>
                  <a:lnTo>
                    <a:pt x="189037" y="53185"/>
                  </a:lnTo>
                  <a:lnTo>
                    <a:pt x="187279" y="58559"/>
                  </a:lnTo>
                  <a:lnTo>
                    <a:pt x="185471" y="63933"/>
                  </a:lnTo>
                  <a:lnTo>
                    <a:pt x="184567" y="66193"/>
                  </a:lnTo>
                  <a:lnTo>
                    <a:pt x="183664" y="68855"/>
                  </a:lnTo>
                  <a:lnTo>
                    <a:pt x="182759" y="71115"/>
                  </a:lnTo>
                  <a:lnTo>
                    <a:pt x="181453" y="75585"/>
                  </a:lnTo>
                  <a:lnTo>
                    <a:pt x="180097" y="80054"/>
                  </a:lnTo>
                  <a:lnTo>
                    <a:pt x="176265" y="97344"/>
                  </a:lnTo>
                  <a:lnTo>
                    <a:pt x="173543" y="110602"/>
                  </a:lnTo>
                  <a:lnTo>
                    <a:pt x="170919" y="120433"/>
                  </a:lnTo>
                  <a:close/>
                </a:path>
                <a:path w="400684" h="396875">
                  <a:moveTo>
                    <a:pt x="266179" y="162620"/>
                  </a:moveTo>
                  <a:lnTo>
                    <a:pt x="260855" y="162620"/>
                  </a:lnTo>
                  <a:lnTo>
                    <a:pt x="257139" y="159808"/>
                  </a:lnTo>
                  <a:lnTo>
                    <a:pt x="257139" y="154434"/>
                  </a:lnTo>
                  <a:lnTo>
                    <a:pt x="260060" y="133202"/>
                  </a:lnTo>
                  <a:lnTo>
                    <a:pt x="265331" y="112793"/>
                  </a:lnTo>
                  <a:lnTo>
                    <a:pt x="273862" y="86181"/>
                  </a:lnTo>
                  <a:lnTo>
                    <a:pt x="278232" y="72471"/>
                  </a:lnTo>
                  <a:lnTo>
                    <a:pt x="279355" y="48338"/>
                  </a:lnTo>
                  <a:lnTo>
                    <a:pt x="267893" y="34371"/>
                  </a:lnTo>
                  <a:lnTo>
                    <a:pt x="248718" y="26459"/>
                  </a:lnTo>
                  <a:lnTo>
                    <a:pt x="226704" y="20491"/>
                  </a:lnTo>
                  <a:lnTo>
                    <a:pt x="222335" y="19185"/>
                  </a:lnTo>
                  <a:lnTo>
                    <a:pt x="218718" y="18532"/>
                  </a:lnTo>
                  <a:lnTo>
                    <a:pt x="276628" y="18532"/>
                  </a:lnTo>
                  <a:lnTo>
                    <a:pt x="285026" y="22873"/>
                  </a:lnTo>
                  <a:lnTo>
                    <a:pt x="295660" y="37968"/>
                  </a:lnTo>
                  <a:lnTo>
                    <a:pt x="298114" y="64876"/>
                  </a:lnTo>
                  <a:lnTo>
                    <a:pt x="291748" y="92240"/>
                  </a:lnTo>
                  <a:lnTo>
                    <a:pt x="282191" y="119689"/>
                  </a:lnTo>
                  <a:lnTo>
                    <a:pt x="275068" y="146850"/>
                  </a:lnTo>
                  <a:lnTo>
                    <a:pt x="275972" y="147302"/>
                  </a:lnTo>
                  <a:lnTo>
                    <a:pt x="304637" y="158378"/>
                  </a:lnTo>
                  <a:lnTo>
                    <a:pt x="316650" y="162068"/>
                  </a:lnTo>
                  <a:lnTo>
                    <a:pt x="268339" y="162068"/>
                  </a:lnTo>
                  <a:lnTo>
                    <a:pt x="267284" y="162419"/>
                  </a:lnTo>
                  <a:lnTo>
                    <a:pt x="266179" y="162620"/>
                  </a:lnTo>
                  <a:close/>
                </a:path>
                <a:path w="400684" h="396875">
                  <a:moveTo>
                    <a:pt x="203953" y="396556"/>
                  </a:moveTo>
                  <a:lnTo>
                    <a:pt x="199282" y="396556"/>
                  </a:lnTo>
                  <a:lnTo>
                    <a:pt x="198629" y="396506"/>
                  </a:lnTo>
                  <a:lnTo>
                    <a:pt x="148031" y="379887"/>
                  </a:lnTo>
                  <a:lnTo>
                    <a:pt x="131683" y="373555"/>
                  </a:lnTo>
                  <a:lnTo>
                    <a:pt x="126761" y="371747"/>
                  </a:lnTo>
                  <a:lnTo>
                    <a:pt x="121387" y="369487"/>
                  </a:lnTo>
                  <a:lnTo>
                    <a:pt x="116466" y="367729"/>
                  </a:lnTo>
                  <a:lnTo>
                    <a:pt x="109703" y="365033"/>
                  </a:lnTo>
                  <a:lnTo>
                    <a:pt x="102931" y="361043"/>
                  </a:lnTo>
                  <a:lnTo>
                    <a:pt x="97326" y="355800"/>
                  </a:lnTo>
                  <a:lnTo>
                    <a:pt x="94066" y="349348"/>
                  </a:lnTo>
                  <a:lnTo>
                    <a:pt x="94471" y="320704"/>
                  </a:lnTo>
                  <a:lnTo>
                    <a:pt x="104651" y="292898"/>
                  </a:lnTo>
                  <a:lnTo>
                    <a:pt x="117938" y="265431"/>
                  </a:lnTo>
                  <a:lnTo>
                    <a:pt x="127665" y="237803"/>
                  </a:lnTo>
                  <a:lnTo>
                    <a:pt x="115306" y="233017"/>
                  </a:lnTo>
                  <a:lnTo>
                    <a:pt x="78397" y="218066"/>
                  </a:lnTo>
                  <a:lnTo>
                    <a:pt x="57217" y="210382"/>
                  </a:lnTo>
                  <a:lnTo>
                    <a:pt x="18151" y="199006"/>
                  </a:lnTo>
                  <a:lnTo>
                    <a:pt x="7131" y="197023"/>
                  </a:lnTo>
                  <a:lnTo>
                    <a:pt x="1305" y="195667"/>
                  </a:lnTo>
                  <a:lnTo>
                    <a:pt x="0" y="188937"/>
                  </a:lnTo>
                  <a:lnTo>
                    <a:pt x="2210" y="184467"/>
                  </a:lnTo>
                  <a:lnTo>
                    <a:pt x="4906" y="178411"/>
                  </a:lnTo>
                  <a:lnTo>
                    <a:pt x="7546" y="172363"/>
                  </a:lnTo>
                  <a:lnTo>
                    <a:pt x="10091" y="166316"/>
                  </a:lnTo>
                  <a:lnTo>
                    <a:pt x="12505" y="160260"/>
                  </a:lnTo>
                  <a:lnTo>
                    <a:pt x="18915" y="145762"/>
                  </a:lnTo>
                  <a:lnTo>
                    <a:pt x="25400" y="131212"/>
                  </a:lnTo>
                  <a:lnTo>
                    <a:pt x="32054" y="116747"/>
                  </a:lnTo>
                  <a:lnTo>
                    <a:pt x="38972" y="102504"/>
                  </a:lnTo>
                  <a:lnTo>
                    <a:pt x="40730" y="98436"/>
                  </a:lnTo>
                  <a:lnTo>
                    <a:pt x="42538" y="94418"/>
                  </a:lnTo>
                  <a:lnTo>
                    <a:pt x="46305" y="87688"/>
                  </a:lnTo>
                  <a:lnTo>
                    <a:pt x="49418" y="86181"/>
                  </a:lnTo>
                  <a:lnTo>
                    <a:pt x="53838" y="86181"/>
                  </a:lnTo>
                  <a:lnTo>
                    <a:pt x="55244" y="86533"/>
                  </a:lnTo>
                  <a:lnTo>
                    <a:pt x="59564" y="89044"/>
                  </a:lnTo>
                  <a:lnTo>
                    <a:pt x="62275" y="90852"/>
                  </a:lnTo>
                  <a:lnTo>
                    <a:pt x="65389" y="92158"/>
                  </a:lnTo>
                  <a:lnTo>
                    <a:pt x="85281" y="102636"/>
                  </a:lnTo>
                  <a:lnTo>
                    <a:pt x="94449" y="106522"/>
                  </a:lnTo>
                  <a:lnTo>
                    <a:pt x="55998" y="106522"/>
                  </a:lnTo>
                  <a:lnTo>
                    <a:pt x="46884" y="125205"/>
                  </a:lnTo>
                  <a:lnTo>
                    <a:pt x="38237" y="144195"/>
                  </a:lnTo>
                  <a:lnTo>
                    <a:pt x="21495" y="182207"/>
                  </a:lnTo>
                  <a:lnTo>
                    <a:pt x="50311" y="190057"/>
                  </a:lnTo>
                  <a:lnTo>
                    <a:pt x="78171" y="199929"/>
                  </a:lnTo>
                  <a:lnTo>
                    <a:pt x="133491" y="221682"/>
                  </a:lnTo>
                  <a:lnTo>
                    <a:pt x="144812" y="221682"/>
                  </a:lnTo>
                  <a:lnTo>
                    <a:pt x="146649" y="222988"/>
                  </a:lnTo>
                  <a:lnTo>
                    <a:pt x="146075" y="228104"/>
                  </a:lnTo>
                  <a:lnTo>
                    <a:pt x="146007" y="233056"/>
                  </a:lnTo>
                  <a:lnTo>
                    <a:pt x="145142" y="236899"/>
                  </a:lnTo>
                  <a:lnTo>
                    <a:pt x="144239" y="241369"/>
                  </a:lnTo>
                  <a:lnTo>
                    <a:pt x="144113" y="242524"/>
                  </a:lnTo>
                  <a:lnTo>
                    <a:pt x="143786" y="243177"/>
                  </a:lnTo>
                  <a:lnTo>
                    <a:pt x="143761" y="244564"/>
                  </a:lnTo>
                  <a:lnTo>
                    <a:pt x="138105" y="262949"/>
                  </a:lnTo>
                  <a:lnTo>
                    <a:pt x="130578" y="280907"/>
                  </a:lnTo>
                  <a:lnTo>
                    <a:pt x="122373" y="298695"/>
                  </a:lnTo>
                  <a:lnTo>
                    <a:pt x="114657" y="316653"/>
                  </a:lnTo>
                  <a:lnTo>
                    <a:pt x="110701" y="330228"/>
                  </a:lnTo>
                  <a:lnTo>
                    <a:pt x="112159" y="340282"/>
                  </a:lnTo>
                  <a:lnTo>
                    <a:pt x="118909" y="348152"/>
                  </a:lnTo>
                  <a:lnTo>
                    <a:pt x="130829" y="355173"/>
                  </a:lnTo>
                  <a:lnTo>
                    <a:pt x="133491" y="356529"/>
                  </a:lnTo>
                  <a:lnTo>
                    <a:pt x="136605" y="357433"/>
                  </a:lnTo>
                  <a:lnTo>
                    <a:pt x="139316" y="358739"/>
                  </a:lnTo>
                  <a:lnTo>
                    <a:pt x="152848" y="364401"/>
                  </a:lnTo>
                  <a:lnTo>
                    <a:pt x="166544" y="369342"/>
                  </a:lnTo>
                  <a:lnTo>
                    <a:pt x="180400" y="373691"/>
                  </a:lnTo>
                  <a:lnTo>
                    <a:pt x="194411" y="377573"/>
                  </a:lnTo>
                  <a:lnTo>
                    <a:pt x="212530" y="377573"/>
                  </a:lnTo>
                  <a:lnTo>
                    <a:pt x="208774" y="390128"/>
                  </a:lnTo>
                  <a:lnTo>
                    <a:pt x="207217" y="393995"/>
                  </a:lnTo>
                  <a:lnTo>
                    <a:pt x="203953" y="396556"/>
                  </a:lnTo>
                  <a:close/>
                </a:path>
                <a:path w="400684" h="396875">
                  <a:moveTo>
                    <a:pt x="150918" y="137458"/>
                  </a:moveTo>
                  <a:lnTo>
                    <a:pt x="150466" y="137458"/>
                  </a:lnTo>
                  <a:lnTo>
                    <a:pt x="125994" y="134856"/>
                  </a:lnTo>
                  <a:lnTo>
                    <a:pt x="101556" y="127942"/>
                  </a:lnTo>
                  <a:lnTo>
                    <a:pt x="77925" y="118035"/>
                  </a:lnTo>
                  <a:lnTo>
                    <a:pt x="55998" y="106522"/>
                  </a:lnTo>
                  <a:lnTo>
                    <a:pt x="94449" y="106522"/>
                  </a:lnTo>
                  <a:lnTo>
                    <a:pt x="106622" y="111682"/>
                  </a:lnTo>
                  <a:lnTo>
                    <a:pt x="128641" y="118035"/>
                  </a:lnTo>
                  <a:lnTo>
                    <a:pt x="150566" y="120433"/>
                  </a:lnTo>
                  <a:lnTo>
                    <a:pt x="170919" y="120433"/>
                  </a:lnTo>
                  <a:lnTo>
                    <a:pt x="170069" y="123616"/>
                  </a:lnTo>
                  <a:lnTo>
                    <a:pt x="164880" y="136103"/>
                  </a:lnTo>
                  <a:lnTo>
                    <a:pt x="164260" y="137408"/>
                  </a:lnTo>
                  <a:lnTo>
                    <a:pt x="151370" y="137408"/>
                  </a:lnTo>
                  <a:lnTo>
                    <a:pt x="150918" y="137458"/>
                  </a:lnTo>
                  <a:close/>
                </a:path>
                <a:path w="400684" h="396875">
                  <a:moveTo>
                    <a:pt x="161063" y="140271"/>
                  </a:moveTo>
                  <a:lnTo>
                    <a:pt x="156091" y="140271"/>
                  </a:lnTo>
                  <a:lnTo>
                    <a:pt x="153630" y="139166"/>
                  </a:lnTo>
                  <a:lnTo>
                    <a:pt x="151872" y="137408"/>
                  </a:lnTo>
                  <a:lnTo>
                    <a:pt x="164260" y="137408"/>
                  </a:lnTo>
                  <a:lnTo>
                    <a:pt x="163474" y="139066"/>
                  </a:lnTo>
                  <a:lnTo>
                    <a:pt x="161063" y="140271"/>
                  </a:lnTo>
                  <a:close/>
                </a:path>
                <a:path w="400684" h="396875">
                  <a:moveTo>
                    <a:pt x="380340" y="283204"/>
                  </a:moveTo>
                  <a:lnTo>
                    <a:pt x="347238" y="283204"/>
                  </a:lnTo>
                  <a:lnTo>
                    <a:pt x="358267" y="279866"/>
                  </a:lnTo>
                  <a:lnTo>
                    <a:pt x="364728" y="271151"/>
                  </a:lnTo>
                  <a:lnTo>
                    <a:pt x="367705" y="259008"/>
                  </a:lnTo>
                  <a:lnTo>
                    <a:pt x="368281" y="245387"/>
                  </a:lnTo>
                  <a:lnTo>
                    <a:pt x="369875" y="233056"/>
                  </a:lnTo>
                  <a:lnTo>
                    <a:pt x="373649" y="221318"/>
                  </a:lnTo>
                  <a:lnTo>
                    <a:pt x="378091" y="209749"/>
                  </a:lnTo>
                  <a:lnTo>
                    <a:pt x="381691" y="197926"/>
                  </a:lnTo>
                  <a:lnTo>
                    <a:pt x="324186" y="182012"/>
                  </a:lnTo>
                  <a:lnTo>
                    <a:pt x="295952" y="172961"/>
                  </a:lnTo>
                  <a:lnTo>
                    <a:pt x="268339" y="162068"/>
                  </a:lnTo>
                  <a:lnTo>
                    <a:pt x="316650" y="162068"/>
                  </a:lnTo>
                  <a:lnTo>
                    <a:pt x="333979" y="167391"/>
                  </a:lnTo>
                  <a:lnTo>
                    <a:pt x="393342" y="183111"/>
                  </a:lnTo>
                  <a:lnTo>
                    <a:pt x="396958" y="184015"/>
                  </a:lnTo>
                  <a:lnTo>
                    <a:pt x="400072" y="187631"/>
                  </a:lnTo>
                  <a:lnTo>
                    <a:pt x="399620" y="191649"/>
                  </a:lnTo>
                  <a:lnTo>
                    <a:pt x="398209" y="200437"/>
                  </a:lnTo>
                  <a:lnTo>
                    <a:pt x="396092" y="208844"/>
                  </a:lnTo>
                  <a:lnTo>
                    <a:pt x="393391" y="217166"/>
                  </a:lnTo>
                  <a:lnTo>
                    <a:pt x="390228" y="225699"/>
                  </a:lnTo>
                  <a:lnTo>
                    <a:pt x="387256" y="235116"/>
                  </a:lnTo>
                  <a:lnTo>
                    <a:pt x="385947" y="244382"/>
                  </a:lnTo>
                  <a:lnTo>
                    <a:pt x="385511" y="254098"/>
                  </a:lnTo>
                  <a:lnTo>
                    <a:pt x="385306" y="263768"/>
                  </a:lnTo>
                  <a:lnTo>
                    <a:pt x="383551" y="274923"/>
                  </a:lnTo>
                  <a:lnTo>
                    <a:pt x="380340" y="283204"/>
                  </a:lnTo>
                  <a:close/>
                </a:path>
                <a:path w="400684" h="396875">
                  <a:moveTo>
                    <a:pt x="144812" y="221682"/>
                  </a:moveTo>
                  <a:lnTo>
                    <a:pt x="133491" y="221682"/>
                  </a:lnTo>
                  <a:lnTo>
                    <a:pt x="135048" y="220728"/>
                  </a:lnTo>
                  <a:lnTo>
                    <a:pt x="136856" y="220276"/>
                  </a:lnTo>
                  <a:lnTo>
                    <a:pt x="142832" y="220276"/>
                  </a:lnTo>
                  <a:lnTo>
                    <a:pt x="144812" y="221682"/>
                  </a:lnTo>
                  <a:close/>
                </a:path>
                <a:path w="400684" h="396875">
                  <a:moveTo>
                    <a:pt x="212530" y="377573"/>
                  </a:moveTo>
                  <a:lnTo>
                    <a:pt x="194411" y="377573"/>
                  </a:lnTo>
                  <a:lnTo>
                    <a:pt x="198844" y="361782"/>
                  </a:lnTo>
                  <a:lnTo>
                    <a:pt x="202980" y="345983"/>
                  </a:lnTo>
                  <a:lnTo>
                    <a:pt x="207201" y="330183"/>
                  </a:lnTo>
                  <a:lnTo>
                    <a:pt x="211889" y="314392"/>
                  </a:lnTo>
                  <a:lnTo>
                    <a:pt x="218037" y="298609"/>
                  </a:lnTo>
                  <a:lnTo>
                    <a:pt x="225066" y="283198"/>
                  </a:lnTo>
                  <a:lnTo>
                    <a:pt x="232010" y="267702"/>
                  </a:lnTo>
                  <a:lnTo>
                    <a:pt x="237903" y="251665"/>
                  </a:lnTo>
                  <a:lnTo>
                    <a:pt x="238356" y="249455"/>
                  </a:lnTo>
                  <a:lnTo>
                    <a:pt x="240114" y="247647"/>
                  </a:lnTo>
                  <a:lnTo>
                    <a:pt x="241921" y="246743"/>
                  </a:lnTo>
                  <a:lnTo>
                    <a:pt x="242926" y="244382"/>
                  </a:lnTo>
                  <a:lnTo>
                    <a:pt x="244985" y="242524"/>
                  </a:lnTo>
                  <a:lnTo>
                    <a:pt x="248752" y="242524"/>
                  </a:lnTo>
                  <a:lnTo>
                    <a:pt x="249756" y="242725"/>
                  </a:lnTo>
                  <a:lnTo>
                    <a:pt x="272489" y="252275"/>
                  </a:lnTo>
                  <a:lnTo>
                    <a:pt x="292240" y="261960"/>
                  </a:lnTo>
                  <a:lnTo>
                    <a:pt x="252216" y="261960"/>
                  </a:lnTo>
                  <a:lnTo>
                    <a:pt x="246549" y="276219"/>
                  </a:lnTo>
                  <a:lnTo>
                    <a:pt x="228462" y="318862"/>
                  </a:lnTo>
                  <a:lnTo>
                    <a:pt x="218788" y="354665"/>
                  </a:lnTo>
                  <a:lnTo>
                    <a:pt x="214047" y="372502"/>
                  </a:lnTo>
                  <a:lnTo>
                    <a:pt x="212530" y="377573"/>
                  </a:lnTo>
                  <a:close/>
                </a:path>
                <a:path w="400684" h="396875">
                  <a:moveTo>
                    <a:pt x="353616" y="300933"/>
                  </a:moveTo>
                  <a:lnTo>
                    <a:pt x="349448" y="300933"/>
                  </a:lnTo>
                  <a:lnTo>
                    <a:pt x="324382" y="296638"/>
                  </a:lnTo>
                  <a:lnTo>
                    <a:pt x="299627" y="286230"/>
                  </a:lnTo>
                  <a:lnTo>
                    <a:pt x="275475" y="273432"/>
                  </a:lnTo>
                  <a:lnTo>
                    <a:pt x="252216" y="261960"/>
                  </a:lnTo>
                  <a:lnTo>
                    <a:pt x="292240" y="261960"/>
                  </a:lnTo>
                  <a:lnTo>
                    <a:pt x="314388" y="272656"/>
                  </a:lnTo>
                  <a:lnTo>
                    <a:pt x="335988" y="281246"/>
                  </a:lnTo>
                  <a:lnTo>
                    <a:pt x="340257" y="282602"/>
                  </a:lnTo>
                  <a:lnTo>
                    <a:pt x="343974" y="283204"/>
                  </a:lnTo>
                  <a:lnTo>
                    <a:pt x="380340" y="283204"/>
                  </a:lnTo>
                  <a:lnTo>
                    <a:pt x="379361" y="285728"/>
                  </a:lnTo>
                  <a:lnTo>
                    <a:pt x="372319" y="294519"/>
                  </a:lnTo>
                  <a:lnTo>
                    <a:pt x="362003" y="299627"/>
                  </a:lnTo>
                  <a:lnTo>
                    <a:pt x="357835" y="300531"/>
                  </a:lnTo>
                  <a:lnTo>
                    <a:pt x="353616" y="300933"/>
                  </a:lnTo>
                  <a:close/>
                </a:path>
              </a:pathLst>
            </a:custGeom>
            <a:solidFill>
              <a:srgbClr val="3C5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1547" y="3733291"/>
            <a:ext cx="392112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lnSpc>
                <a:spcPts val="1430"/>
              </a:lnSpc>
              <a:spcBef>
                <a:spcPts val="155"/>
              </a:spcBef>
            </a:pPr>
            <a:r>
              <a:rPr sz="1200" spc="-20" dirty="0">
                <a:solidFill>
                  <a:srgbClr val="23385C"/>
                </a:solidFill>
                <a:latin typeface="Trebuchet MS"/>
                <a:cs typeface="Trebuchet MS"/>
              </a:rPr>
              <a:t>CREDITS: </a:t>
            </a:r>
            <a:r>
              <a:rPr sz="1200" spc="10" dirty="0">
                <a:solidFill>
                  <a:srgbClr val="23385C"/>
                </a:solidFill>
                <a:latin typeface="Trebuchet MS"/>
                <a:cs typeface="Trebuchet MS"/>
              </a:rPr>
              <a:t>This presentation </a:t>
            </a:r>
            <a:r>
              <a:rPr sz="1200" spc="-5" dirty="0">
                <a:solidFill>
                  <a:srgbClr val="23385C"/>
                </a:solidFill>
                <a:latin typeface="Trebuchet MS"/>
                <a:cs typeface="Trebuchet MS"/>
              </a:rPr>
              <a:t>template </a:t>
            </a:r>
            <a:r>
              <a:rPr sz="1200" spc="10" dirty="0">
                <a:solidFill>
                  <a:srgbClr val="23385C"/>
                </a:solidFill>
                <a:latin typeface="Trebuchet MS"/>
                <a:cs typeface="Trebuchet MS"/>
              </a:rPr>
              <a:t>was </a:t>
            </a:r>
            <a:r>
              <a:rPr sz="1200" spc="-15" dirty="0">
                <a:solidFill>
                  <a:srgbClr val="23385C"/>
                </a:solidFill>
                <a:latin typeface="Trebuchet MS"/>
                <a:cs typeface="Trebuchet MS"/>
              </a:rPr>
              <a:t>created </a:t>
            </a:r>
            <a:r>
              <a:rPr sz="1200" spc="15" dirty="0">
                <a:solidFill>
                  <a:srgbClr val="23385C"/>
                </a:solidFill>
                <a:latin typeface="Trebuchet MS"/>
                <a:cs typeface="Trebuchet MS"/>
              </a:rPr>
              <a:t>by </a:t>
            </a:r>
            <a:r>
              <a:rPr sz="1200" spc="2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E17F86"/>
                </a:solidFill>
                <a:latin typeface="Trebuchet MS"/>
                <a:cs typeface="Trebuchet MS"/>
                <a:hlinkClick r:id="rId9"/>
              </a:rPr>
              <a:t>Slidesgo</a:t>
            </a:r>
            <a:r>
              <a:rPr sz="1200" dirty="0">
                <a:solidFill>
                  <a:srgbClr val="23385C"/>
                </a:solidFill>
                <a:latin typeface="Trebuchet MS"/>
                <a:cs typeface="Trebuchet MS"/>
              </a:rPr>
              <a:t>,</a:t>
            </a:r>
            <a:r>
              <a:rPr sz="12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3385C"/>
                </a:solidFill>
                <a:latin typeface="Trebuchet MS"/>
                <a:cs typeface="Trebuchet MS"/>
              </a:rPr>
              <a:t>including</a:t>
            </a:r>
            <a:r>
              <a:rPr sz="12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23385C"/>
                </a:solidFill>
                <a:latin typeface="Trebuchet MS"/>
                <a:cs typeface="Trebuchet MS"/>
              </a:rPr>
              <a:t>icons</a:t>
            </a:r>
            <a:r>
              <a:rPr sz="12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3385C"/>
                </a:solidFill>
                <a:latin typeface="Trebuchet MS"/>
                <a:cs typeface="Trebuchet MS"/>
              </a:rPr>
              <a:t>by</a:t>
            </a:r>
            <a:r>
              <a:rPr sz="12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b="1" spc="-45" dirty="0">
                <a:solidFill>
                  <a:srgbClr val="E17F86"/>
                </a:solidFill>
                <a:latin typeface="Trebuchet MS"/>
                <a:cs typeface="Trebuchet MS"/>
                <a:hlinkClick r:id="rId10"/>
              </a:rPr>
              <a:t>Flaticon</a:t>
            </a:r>
            <a:r>
              <a:rPr sz="1200" spc="-45" dirty="0">
                <a:solidFill>
                  <a:srgbClr val="23385C"/>
                </a:solidFill>
                <a:latin typeface="Trebuchet MS"/>
                <a:cs typeface="Trebuchet MS"/>
              </a:rPr>
              <a:t>, </a:t>
            </a:r>
            <a:r>
              <a:rPr sz="1200" spc="35" dirty="0">
                <a:solidFill>
                  <a:srgbClr val="23385C"/>
                </a:solidFill>
                <a:latin typeface="Trebuchet MS"/>
                <a:cs typeface="Trebuchet MS"/>
              </a:rPr>
              <a:t>and</a:t>
            </a:r>
            <a:r>
              <a:rPr sz="12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3385C"/>
                </a:solidFill>
                <a:latin typeface="Trebuchet MS"/>
                <a:cs typeface="Trebuchet MS"/>
              </a:rPr>
              <a:t>infographics</a:t>
            </a:r>
            <a:r>
              <a:rPr sz="1200" spc="-4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23385C"/>
                </a:solidFill>
                <a:latin typeface="Trebuchet MS"/>
                <a:cs typeface="Trebuchet MS"/>
              </a:rPr>
              <a:t>&amp; </a:t>
            </a:r>
            <a:r>
              <a:rPr sz="1200" spc="-3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3385C"/>
                </a:solidFill>
                <a:latin typeface="Trebuchet MS"/>
                <a:cs typeface="Trebuchet MS"/>
              </a:rPr>
              <a:t>images</a:t>
            </a:r>
            <a:r>
              <a:rPr sz="12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3385C"/>
                </a:solidFill>
                <a:latin typeface="Trebuchet MS"/>
                <a:cs typeface="Trebuchet MS"/>
              </a:rPr>
              <a:t>by</a:t>
            </a:r>
            <a:r>
              <a:rPr sz="12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E17F86"/>
                </a:solidFill>
                <a:latin typeface="Trebuchet MS"/>
                <a:cs typeface="Trebuchet MS"/>
                <a:hlinkClick r:id="rId11"/>
              </a:rPr>
              <a:t>Freepik</a:t>
            </a:r>
            <a:r>
              <a:rPr sz="1200" b="1" spc="-80" dirty="0">
                <a:solidFill>
                  <a:srgbClr val="E17F86"/>
                </a:solidFill>
                <a:latin typeface="Trebuchet MS"/>
                <a:cs typeface="Trebuchet MS"/>
                <a:hlinkClick r:id="rId11"/>
              </a:rPr>
              <a:t> </a:t>
            </a:r>
            <a:r>
              <a:rPr sz="1200" spc="35" dirty="0">
                <a:solidFill>
                  <a:srgbClr val="23385C"/>
                </a:solidFill>
                <a:latin typeface="Trebuchet MS"/>
                <a:cs typeface="Trebuchet MS"/>
              </a:rPr>
              <a:t>and</a:t>
            </a:r>
            <a:r>
              <a:rPr sz="12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23385C"/>
                </a:solidFill>
                <a:latin typeface="Trebuchet MS"/>
                <a:cs typeface="Trebuchet MS"/>
              </a:rPr>
              <a:t>illustrations</a:t>
            </a:r>
            <a:r>
              <a:rPr sz="1200" spc="-4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3385C"/>
                </a:solidFill>
                <a:latin typeface="Trebuchet MS"/>
                <a:cs typeface="Trebuchet MS"/>
              </a:rPr>
              <a:t>by</a:t>
            </a:r>
            <a:r>
              <a:rPr sz="1200" spc="-5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rgbClr val="E17F86"/>
                </a:solidFill>
                <a:latin typeface="Trebuchet MS"/>
                <a:cs typeface="Trebuchet MS"/>
                <a:hlinkClick r:id="rId12"/>
              </a:rPr>
              <a:t>Stories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500502" y="325970"/>
            <a:ext cx="2143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00" dirty="0"/>
              <a:t>Thanks!</a:t>
            </a:r>
            <a:endParaRPr sz="6000"/>
          </a:p>
        </p:txBody>
      </p:sp>
      <p:sp>
        <p:nvSpPr>
          <p:cNvPr id="29" name="object 29"/>
          <p:cNvSpPr txBox="1"/>
          <p:nvPr/>
        </p:nvSpPr>
        <p:spPr>
          <a:xfrm>
            <a:off x="3530949" y="1429996"/>
            <a:ext cx="208343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42925" marR="5080" indent="-530860">
              <a:lnSpc>
                <a:spcPct val="101600"/>
              </a:lnSpc>
              <a:spcBef>
                <a:spcPts val="70"/>
              </a:spcBef>
            </a:pPr>
            <a:r>
              <a:rPr sz="1600" spc="55" dirty="0">
                <a:solidFill>
                  <a:srgbClr val="23385C"/>
                </a:solidFill>
                <a:latin typeface="Trebuchet MS"/>
                <a:cs typeface="Trebuchet MS"/>
              </a:rPr>
              <a:t>Does</a:t>
            </a:r>
            <a:r>
              <a:rPr sz="1600" spc="-9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23385C"/>
                </a:solidFill>
                <a:latin typeface="Trebuchet MS"/>
                <a:cs typeface="Trebuchet MS"/>
              </a:rPr>
              <a:t>anyone</a:t>
            </a:r>
            <a:r>
              <a:rPr sz="1600" spc="-9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3385C"/>
                </a:solidFill>
                <a:latin typeface="Trebuchet MS"/>
                <a:cs typeface="Trebuchet MS"/>
              </a:rPr>
              <a:t>have</a:t>
            </a:r>
            <a:r>
              <a:rPr sz="1600" spc="-90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3385C"/>
                </a:solidFill>
                <a:latin typeface="Trebuchet MS"/>
                <a:cs typeface="Trebuchet MS"/>
              </a:rPr>
              <a:t>any </a:t>
            </a:r>
            <a:r>
              <a:rPr sz="1600" spc="-465" dirty="0">
                <a:solidFill>
                  <a:srgbClr val="23385C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23385C"/>
                </a:solidFill>
                <a:latin typeface="Trebuchet MS"/>
                <a:cs typeface="Trebuchet MS"/>
              </a:rPr>
              <a:t>questions?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86727" y="2205830"/>
            <a:ext cx="844755" cy="73151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13600" y="3205550"/>
            <a:ext cx="4004700" cy="17613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42103" y="651923"/>
            <a:ext cx="958850" cy="771667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952875" y="2205820"/>
            <a:ext cx="1238250" cy="826135"/>
            <a:chOff x="3952875" y="2205820"/>
            <a:chExt cx="1238250" cy="826135"/>
          </a:xfrm>
        </p:grpSpPr>
        <p:sp>
          <p:nvSpPr>
            <p:cNvPr id="34" name="object 34"/>
            <p:cNvSpPr/>
            <p:nvPr/>
          </p:nvSpPr>
          <p:spPr>
            <a:xfrm>
              <a:off x="4180584" y="2205820"/>
              <a:ext cx="672465" cy="585470"/>
            </a:xfrm>
            <a:custGeom>
              <a:avLst/>
              <a:gdLst/>
              <a:ahLst/>
              <a:cxnLst/>
              <a:rect l="l" t="t" r="r" b="b"/>
              <a:pathLst>
                <a:path w="672464" h="585469">
                  <a:moveTo>
                    <a:pt x="18064" y="335279"/>
                  </a:moveTo>
                  <a:lnTo>
                    <a:pt x="10392" y="335279"/>
                  </a:lnTo>
                  <a:lnTo>
                    <a:pt x="6505" y="334009"/>
                  </a:lnTo>
                  <a:lnTo>
                    <a:pt x="1762" y="334009"/>
                  </a:lnTo>
                  <a:lnTo>
                    <a:pt x="0" y="326389"/>
                  </a:lnTo>
                  <a:lnTo>
                    <a:pt x="15999" y="323849"/>
                  </a:lnTo>
                  <a:lnTo>
                    <a:pt x="28026" y="321309"/>
                  </a:lnTo>
                  <a:lnTo>
                    <a:pt x="55022" y="318769"/>
                  </a:lnTo>
                  <a:lnTo>
                    <a:pt x="32818" y="275589"/>
                  </a:lnTo>
                  <a:lnTo>
                    <a:pt x="18489" y="229869"/>
                  </a:lnTo>
                  <a:lnTo>
                    <a:pt x="13251" y="181609"/>
                  </a:lnTo>
                  <a:lnTo>
                    <a:pt x="18323" y="128269"/>
                  </a:lnTo>
                  <a:lnTo>
                    <a:pt x="36304" y="80009"/>
                  </a:lnTo>
                  <a:lnTo>
                    <a:pt x="67774" y="39369"/>
                  </a:lnTo>
                  <a:lnTo>
                    <a:pt x="109877" y="10159"/>
                  </a:lnTo>
                  <a:lnTo>
                    <a:pt x="159755" y="0"/>
                  </a:lnTo>
                  <a:lnTo>
                    <a:pt x="176887" y="0"/>
                  </a:lnTo>
                  <a:lnTo>
                    <a:pt x="222470" y="16509"/>
                  </a:lnTo>
                  <a:lnTo>
                    <a:pt x="233725" y="24129"/>
                  </a:lnTo>
                  <a:lnTo>
                    <a:pt x="149374" y="24129"/>
                  </a:lnTo>
                  <a:lnTo>
                    <a:pt x="128179" y="29209"/>
                  </a:lnTo>
                  <a:lnTo>
                    <a:pt x="117717" y="34289"/>
                  </a:lnTo>
                  <a:lnTo>
                    <a:pt x="76758" y="64769"/>
                  </a:lnTo>
                  <a:lnTo>
                    <a:pt x="51875" y="105409"/>
                  </a:lnTo>
                  <a:lnTo>
                    <a:pt x="40964" y="153669"/>
                  </a:lnTo>
                  <a:lnTo>
                    <a:pt x="41920" y="203199"/>
                  </a:lnTo>
                  <a:lnTo>
                    <a:pt x="52638" y="252729"/>
                  </a:lnTo>
                  <a:lnTo>
                    <a:pt x="73110" y="298449"/>
                  </a:lnTo>
                  <a:lnTo>
                    <a:pt x="81640" y="312419"/>
                  </a:lnTo>
                  <a:lnTo>
                    <a:pt x="111310" y="312419"/>
                  </a:lnTo>
                  <a:lnTo>
                    <a:pt x="105872" y="320039"/>
                  </a:lnTo>
                  <a:lnTo>
                    <a:pt x="101752" y="322579"/>
                  </a:lnTo>
                  <a:lnTo>
                    <a:pt x="96413" y="325119"/>
                  </a:lnTo>
                  <a:lnTo>
                    <a:pt x="91099" y="326389"/>
                  </a:lnTo>
                  <a:lnTo>
                    <a:pt x="93178" y="328929"/>
                  </a:lnTo>
                  <a:lnTo>
                    <a:pt x="62098" y="328929"/>
                  </a:lnTo>
                  <a:lnTo>
                    <a:pt x="50946" y="331469"/>
                  </a:lnTo>
                  <a:lnTo>
                    <a:pt x="18064" y="335279"/>
                  </a:lnTo>
                  <a:close/>
                </a:path>
                <a:path w="672464" h="585469">
                  <a:moveTo>
                    <a:pt x="342631" y="128269"/>
                  </a:moveTo>
                  <a:lnTo>
                    <a:pt x="325938" y="128269"/>
                  </a:lnTo>
                  <a:lnTo>
                    <a:pt x="344678" y="87629"/>
                  </a:lnTo>
                  <a:lnTo>
                    <a:pt x="370620" y="50799"/>
                  </a:lnTo>
                  <a:lnTo>
                    <a:pt x="403657" y="20319"/>
                  </a:lnTo>
                  <a:lnTo>
                    <a:pt x="443681" y="3809"/>
                  </a:lnTo>
                  <a:lnTo>
                    <a:pt x="451975" y="1269"/>
                  </a:lnTo>
                  <a:lnTo>
                    <a:pt x="467240" y="1269"/>
                  </a:lnTo>
                  <a:lnTo>
                    <a:pt x="501988" y="7619"/>
                  </a:lnTo>
                  <a:lnTo>
                    <a:pt x="517484" y="19049"/>
                  </a:lnTo>
                  <a:lnTo>
                    <a:pt x="453530" y="19049"/>
                  </a:lnTo>
                  <a:lnTo>
                    <a:pt x="447828" y="20319"/>
                  </a:lnTo>
                  <a:lnTo>
                    <a:pt x="408794" y="34289"/>
                  </a:lnTo>
                  <a:lnTo>
                    <a:pt x="375132" y="69849"/>
                  </a:lnTo>
                  <a:lnTo>
                    <a:pt x="352630" y="109219"/>
                  </a:lnTo>
                  <a:lnTo>
                    <a:pt x="342631" y="128269"/>
                  </a:lnTo>
                  <a:close/>
                </a:path>
                <a:path w="672464" h="585469">
                  <a:moveTo>
                    <a:pt x="469875" y="345439"/>
                  </a:moveTo>
                  <a:lnTo>
                    <a:pt x="459050" y="345439"/>
                  </a:lnTo>
                  <a:lnTo>
                    <a:pt x="463981" y="323849"/>
                  </a:lnTo>
                  <a:lnTo>
                    <a:pt x="467412" y="299719"/>
                  </a:lnTo>
                  <a:lnTo>
                    <a:pt x="469624" y="276859"/>
                  </a:lnTo>
                  <a:lnTo>
                    <a:pt x="470895" y="257809"/>
                  </a:lnTo>
                  <a:lnTo>
                    <a:pt x="471491" y="253999"/>
                  </a:lnTo>
                  <a:lnTo>
                    <a:pt x="473849" y="250189"/>
                  </a:lnTo>
                  <a:lnTo>
                    <a:pt x="477996" y="250189"/>
                  </a:lnTo>
                  <a:lnTo>
                    <a:pt x="495492" y="246379"/>
                  </a:lnTo>
                  <a:lnTo>
                    <a:pt x="531153" y="241299"/>
                  </a:lnTo>
                  <a:lnTo>
                    <a:pt x="548984" y="240029"/>
                  </a:lnTo>
                  <a:lnTo>
                    <a:pt x="550301" y="232409"/>
                  </a:lnTo>
                  <a:lnTo>
                    <a:pt x="551566" y="224789"/>
                  </a:lnTo>
                  <a:lnTo>
                    <a:pt x="552720" y="218439"/>
                  </a:lnTo>
                  <a:lnTo>
                    <a:pt x="553701" y="210819"/>
                  </a:lnTo>
                  <a:lnTo>
                    <a:pt x="555725" y="172719"/>
                  </a:lnTo>
                  <a:lnTo>
                    <a:pt x="553333" y="130809"/>
                  </a:lnTo>
                  <a:lnTo>
                    <a:pt x="544753" y="88899"/>
                  </a:lnTo>
                  <a:lnTo>
                    <a:pt x="528212" y="53339"/>
                  </a:lnTo>
                  <a:lnTo>
                    <a:pt x="464156" y="19049"/>
                  </a:lnTo>
                  <a:lnTo>
                    <a:pt x="517484" y="19049"/>
                  </a:lnTo>
                  <a:lnTo>
                    <a:pt x="550364" y="55879"/>
                  </a:lnTo>
                  <a:lnTo>
                    <a:pt x="564949" y="91439"/>
                  </a:lnTo>
                  <a:lnTo>
                    <a:pt x="575145" y="166369"/>
                  </a:lnTo>
                  <a:lnTo>
                    <a:pt x="572097" y="201929"/>
                  </a:lnTo>
                  <a:lnTo>
                    <a:pt x="564949" y="238759"/>
                  </a:lnTo>
                  <a:lnTo>
                    <a:pt x="671438" y="238759"/>
                  </a:lnTo>
                  <a:lnTo>
                    <a:pt x="606777" y="255269"/>
                  </a:lnTo>
                  <a:lnTo>
                    <a:pt x="531796" y="255269"/>
                  </a:lnTo>
                  <a:lnTo>
                    <a:pt x="518884" y="256539"/>
                  </a:lnTo>
                  <a:lnTo>
                    <a:pt x="484081" y="281939"/>
                  </a:lnTo>
                  <a:lnTo>
                    <a:pt x="470227" y="344169"/>
                  </a:lnTo>
                  <a:lnTo>
                    <a:pt x="469875" y="345439"/>
                  </a:lnTo>
                  <a:close/>
                </a:path>
                <a:path w="672464" h="585469">
                  <a:moveTo>
                    <a:pt x="325161" y="157479"/>
                  </a:moveTo>
                  <a:lnTo>
                    <a:pt x="324876" y="157479"/>
                  </a:lnTo>
                  <a:lnTo>
                    <a:pt x="304930" y="120649"/>
                  </a:lnTo>
                  <a:lnTo>
                    <a:pt x="276367" y="85089"/>
                  </a:lnTo>
                  <a:lnTo>
                    <a:pt x="241251" y="53339"/>
                  </a:lnTo>
                  <a:lnTo>
                    <a:pt x="201752" y="31749"/>
                  </a:lnTo>
                  <a:lnTo>
                    <a:pt x="160040" y="24129"/>
                  </a:lnTo>
                  <a:lnTo>
                    <a:pt x="233725" y="24129"/>
                  </a:lnTo>
                  <a:lnTo>
                    <a:pt x="265612" y="45719"/>
                  </a:lnTo>
                  <a:lnTo>
                    <a:pt x="301654" y="85089"/>
                  </a:lnTo>
                  <a:lnTo>
                    <a:pt x="325938" y="128269"/>
                  </a:lnTo>
                  <a:lnTo>
                    <a:pt x="342631" y="128269"/>
                  </a:lnTo>
                  <a:lnTo>
                    <a:pt x="334632" y="143509"/>
                  </a:lnTo>
                  <a:lnTo>
                    <a:pt x="325161" y="157479"/>
                  </a:lnTo>
                  <a:close/>
                </a:path>
                <a:path w="672464" h="585469">
                  <a:moveTo>
                    <a:pt x="205932" y="302259"/>
                  </a:moveTo>
                  <a:lnTo>
                    <a:pt x="187513" y="302259"/>
                  </a:lnTo>
                  <a:lnTo>
                    <a:pt x="185032" y="262889"/>
                  </a:lnTo>
                  <a:lnTo>
                    <a:pt x="185158" y="219709"/>
                  </a:lnTo>
                  <a:lnTo>
                    <a:pt x="189353" y="179069"/>
                  </a:lnTo>
                  <a:lnTo>
                    <a:pt x="200160" y="137159"/>
                  </a:lnTo>
                  <a:lnTo>
                    <a:pt x="203608" y="135889"/>
                  </a:lnTo>
                  <a:lnTo>
                    <a:pt x="211409" y="135889"/>
                  </a:lnTo>
                  <a:lnTo>
                    <a:pt x="215815" y="138429"/>
                  </a:lnTo>
                  <a:lnTo>
                    <a:pt x="217681" y="143509"/>
                  </a:lnTo>
                  <a:lnTo>
                    <a:pt x="229780" y="181609"/>
                  </a:lnTo>
                  <a:lnTo>
                    <a:pt x="211175" y="181609"/>
                  </a:lnTo>
                  <a:lnTo>
                    <a:pt x="208805" y="218439"/>
                  </a:lnTo>
                  <a:lnTo>
                    <a:pt x="208172" y="253999"/>
                  </a:lnTo>
                  <a:lnTo>
                    <a:pt x="206940" y="293369"/>
                  </a:lnTo>
                  <a:lnTo>
                    <a:pt x="205932" y="302259"/>
                  </a:lnTo>
                  <a:close/>
                </a:path>
                <a:path w="672464" h="585469">
                  <a:moveTo>
                    <a:pt x="406147" y="292099"/>
                  </a:moveTo>
                  <a:lnTo>
                    <a:pt x="393401" y="292099"/>
                  </a:lnTo>
                  <a:lnTo>
                    <a:pt x="395697" y="256539"/>
                  </a:lnTo>
                  <a:lnTo>
                    <a:pt x="399382" y="222249"/>
                  </a:lnTo>
                  <a:lnTo>
                    <a:pt x="403621" y="186689"/>
                  </a:lnTo>
                  <a:lnTo>
                    <a:pt x="407578" y="151129"/>
                  </a:lnTo>
                  <a:lnTo>
                    <a:pt x="408304" y="147319"/>
                  </a:lnTo>
                  <a:lnTo>
                    <a:pt x="412269" y="143509"/>
                  </a:lnTo>
                  <a:lnTo>
                    <a:pt x="418774" y="143509"/>
                  </a:lnTo>
                  <a:lnTo>
                    <a:pt x="436353" y="189229"/>
                  </a:lnTo>
                  <a:lnTo>
                    <a:pt x="437588" y="198119"/>
                  </a:lnTo>
                  <a:lnTo>
                    <a:pt x="421185" y="198119"/>
                  </a:lnTo>
                  <a:lnTo>
                    <a:pt x="419548" y="226059"/>
                  </a:lnTo>
                  <a:lnTo>
                    <a:pt x="416465" y="253999"/>
                  </a:lnTo>
                  <a:lnTo>
                    <a:pt x="410714" y="280669"/>
                  </a:lnTo>
                  <a:lnTo>
                    <a:pt x="406147" y="292099"/>
                  </a:lnTo>
                  <a:close/>
                </a:path>
                <a:path w="672464" h="585469">
                  <a:moveTo>
                    <a:pt x="298284" y="450849"/>
                  </a:moveTo>
                  <a:lnTo>
                    <a:pt x="290120" y="450849"/>
                  </a:lnTo>
                  <a:lnTo>
                    <a:pt x="287269" y="449579"/>
                  </a:lnTo>
                  <a:lnTo>
                    <a:pt x="285714" y="445769"/>
                  </a:lnTo>
                  <a:lnTo>
                    <a:pt x="268368" y="393699"/>
                  </a:lnTo>
                  <a:lnTo>
                    <a:pt x="254113" y="340359"/>
                  </a:lnTo>
                  <a:lnTo>
                    <a:pt x="241078" y="287019"/>
                  </a:lnTo>
                  <a:lnTo>
                    <a:pt x="227389" y="233679"/>
                  </a:lnTo>
                  <a:lnTo>
                    <a:pt x="211175" y="181609"/>
                  </a:lnTo>
                  <a:lnTo>
                    <a:pt x="229780" y="181609"/>
                  </a:lnTo>
                  <a:lnTo>
                    <a:pt x="233006" y="191769"/>
                  </a:lnTo>
                  <a:lnTo>
                    <a:pt x="246856" y="241299"/>
                  </a:lnTo>
                  <a:lnTo>
                    <a:pt x="260025" y="290829"/>
                  </a:lnTo>
                  <a:lnTo>
                    <a:pt x="273309" y="339089"/>
                  </a:lnTo>
                  <a:lnTo>
                    <a:pt x="287503" y="388619"/>
                  </a:lnTo>
                  <a:lnTo>
                    <a:pt x="308505" y="388619"/>
                  </a:lnTo>
                  <a:lnTo>
                    <a:pt x="307903" y="398779"/>
                  </a:lnTo>
                  <a:lnTo>
                    <a:pt x="306947" y="412749"/>
                  </a:lnTo>
                  <a:lnTo>
                    <a:pt x="305884" y="426719"/>
                  </a:lnTo>
                  <a:lnTo>
                    <a:pt x="304660" y="440689"/>
                  </a:lnTo>
                  <a:lnTo>
                    <a:pt x="303908" y="445769"/>
                  </a:lnTo>
                  <a:lnTo>
                    <a:pt x="298284" y="450849"/>
                  </a:lnTo>
                  <a:close/>
                </a:path>
                <a:path w="672464" h="585469">
                  <a:moveTo>
                    <a:pt x="459931" y="373379"/>
                  </a:moveTo>
                  <a:lnTo>
                    <a:pt x="455370" y="373379"/>
                  </a:lnTo>
                  <a:lnTo>
                    <a:pt x="453141" y="372109"/>
                  </a:lnTo>
                  <a:lnTo>
                    <a:pt x="445610" y="340359"/>
                  </a:lnTo>
                  <a:lnTo>
                    <a:pt x="440118" y="311149"/>
                  </a:lnTo>
                  <a:lnTo>
                    <a:pt x="435073" y="281939"/>
                  </a:lnTo>
                  <a:lnTo>
                    <a:pt x="429478" y="252729"/>
                  </a:lnTo>
                  <a:lnTo>
                    <a:pt x="427436" y="240029"/>
                  </a:lnTo>
                  <a:lnTo>
                    <a:pt x="423563" y="212089"/>
                  </a:lnTo>
                  <a:lnTo>
                    <a:pt x="421185" y="198119"/>
                  </a:lnTo>
                  <a:lnTo>
                    <a:pt x="437588" y="198119"/>
                  </a:lnTo>
                  <a:lnTo>
                    <a:pt x="439527" y="212089"/>
                  </a:lnTo>
                  <a:lnTo>
                    <a:pt x="443085" y="232409"/>
                  </a:lnTo>
                  <a:lnTo>
                    <a:pt x="448237" y="260349"/>
                  </a:lnTo>
                  <a:lnTo>
                    <a:pt x="451952" y="289559"/>
                  </a:lnTo>
                  <a:lnTo>
                    <a:pt x="455226" y="317499"/>
                  </a:lnTo>
                  <a:lnTo>
                    <a:pt x="459050" y="345439"/>
                  </a:lnTo>
                  <a:lnTo>
                    <a:pt x="469875" y="345439"/>
                  </a:lnTo>
                  <a:lnTo>
                    <a:pt x="463197" y="369569"/>
                  </a:lnTo>
                  <a:lnTo>
                    <a:pt x="462316" y="372109"/>
                  </a:lnTo>
                  <a:lnTo>
                    <a:pt x="459931" y="373379"/>
                  </a:lnTo>
                  <a:close/>
                </a:path>
                <a:path w="672464" h="585469">
                  <a:moveTo>
                    <a:pt x="111310" y="312419"/>
                  </a:moveTo>
                  <a:lnTo>
                    <a:pt x="81640" y="312419"/>
                  </a:lnTo>
                  <a:lnTo>
                    <a:pt x="88741" y="311149"/>
                  </a:lnTo>
                  <a:lnTo>
                    <a:pt x="94650" y="307339"/>
                  </a:lnTo>
                  <a:lnTo>
                    <a:pt x="98797" y="303529"/>
                  </a:lnTo>
                  <a:lnTo>
                    <a:pt x="107648" y="289559"/>
                  </a:lnTo>
                  <a:lnTo>
                    <a:pt x="111507" y="271779"/>
                  </a:lnTo>
                  <a:lnTo>
                    <a:pt x="113591" y="251459"/>
                  </a:lnTo>
                  <a:lnTo>
                    <a:pt x="117121" y="233679"/>
                  </a:lnTo>
                  <a:lnTo>
                    <a:pt x="117950" y="231139"/>
                  </a:lnTo>
                  <a:lnTo>
                    <a:pt x="120438" y="228599"/>
                  </a:lnTo>
                  <a:lnTo>
                    <a:pt x="125492" y="228599"/>
                  </a:lnTo>
                  <a:lnTo>
                    <a:pt x="126581" y="229869"/>
                  </a:lnTo>
                  <a:lnTo>
                    <a:pt x="144761" y="245109"/>
                  </a:lnTo>
                  <a:lnTo>
                    <a:pt x="147024" y="247649"/>
                  </a:lnTo>
                  <a:lnTo>
                    <a:pt x="125414" y="247649"/>
                  </a:lnTo>
                  <a:lnTo>
                    <a:pt x="122529" y="266699"/>
                  </a:lnTo>
                  <a:lnTo>
                    <a:pt x="120970" y="287019"/>
                  </a:lnTo>
                  <a:lnTo>
                    <a:pt x="116747" y="304799"/>
                  </a:lnTo>
                  <a:lnTo>
                    <a:pt x="111310" y="312419"/>
                  </a:lnTo>
                  <a:close/>
                </a:path>
                <a:path w="672464" h="585469">
                  <a:moveTo>
                    <a:pt x="671438" y="238759"/>
                  </a:moveTo>
                  <a:lnTo>
                    <a:pt x="564949" y="238759"/>
                  </a:lnTo>
                  <a:lnTo>
                    <a:pt x="612861" y="236219"/>
                  </a:lnTo>
                  <a:lnTo>
                    <a:pt x="661310" y="231139"/>
                  </a:lnTo>
                  <a:lnTo>
                    <a:pt x="662321" y="231139"/>
                  </a:lnTo>
                  <a:lnTo>
                    <a:pt x="668900" y="233679"/>
                  </a:lnTo>
                  <a:lnTo>
                    <a:pt x="671438" y="238759"/>
                  </a:lnTo>
                  <a:close/>
                </a:path>
                <a:path w="672464" h="585469">
                  <a:moveTo>
                    <a:pt x="198657" y="341629"/>
                  </a:moveTo>
                  <a:lnTo>
                    <a:pt x="194795" y="341629"/>
                  </a:lnTo>
                  <a:lnTo>
                    <a:pt x="194018" y="340359"/>
                  </a:lnTo>
                  <a:lnTo>
                    <a:pt x="191063" y="340359"/>
                  </a:lnTo>
                  <a:lnTo>
                    <a:pt x="188109" y="339089"/>
                  </a:lnTo>
                  <a:lnTo>
                    <a:pt x="185750" y="336549"/>
                  </a:lnTo>
                  <a:lnTo>
                    <a:pt x="171166" y="313689"/>
                  </a:lnTo>
                  <a:lnTo>
                    <a:pt x="156914" y="290829"/>
                  </a:lnTo>
                  <a:lnTo>
                    <a:pt x="141996" y="269239"/>
                  </a:lnTo>
                  <a:lnTo>
                    <a:pt x="125414" y="247649"/>
                  </a:lnTo>
                  <a:lnTo>
                    <a:pt x="147024" y="247649"/>
                  </a:lnTo>
                  <a:lnTo>
                    <a:pt x="160604" y="262889"/>
                  </a:lnTo>
                  <a:lnTo>
                    <a:pt x="174668" y="281939"/>
                  </a:lnTo>
                  <a:lnTo>
                    <a:pt x="187513" y="302259"/>
                  </a:lnTo>
                  <a:lnTo>
                    <a:pt x="205932" y="302259"/>
                  </a:lnTo>
                  <a:lnTo>
                    <a:pt x="202908" y="328929"/>
                  </a:lnTo>
                  <a:lnTo>
                    <a:pt x="204074" y="332739"/>
                  </a:lnTo>
                  <a:lnTo>
                    <a:pt x="203504" y="335279"/>
                  </a:lnTo>
                  <a:lnTo>
                    <a:pt x="201715" y="337819"/>
                  </a:lnTo>
                  <a:lnTo>
                    <a:pt x="200834" y="340359"/>
                  </a:lnTo>
                  <a:lnTo>
                    <a:pt x="198657" y="341629"/>
                  </a:lnTo>
                  <a:close/>
                </a:path>
                <a:path w="672464" h="585469">
                  <a:moveTo>
                    <a:pt x="378812" y="556259"/>
                  </a:moveTo>
                  <a:lnTo>
                    <a:pt x="349627" y="556259"/>
                  </a:lnTo>
                  <a:lnTo>
                    <a:pt x="378684" y="520699"/>
                  </a:lnTo>
                  <a:lnTo>
                    <a:pt x="409516" y="486409"/>
                  </a:lnTo>
                  <a:lnTo>
                    <a:pt x="440123" y="450849"/>
                  </a:lnTo>
                  <a:lnTo>
                    <a:pt x="468510" y="415289"/>
                  </a:lnTo>
                  <a:lnTo>
                    <a:pt x="492674" y="377189"/>
                  </a:lnTo>
                  <a:lnTo>
                    <a:pt x="514067" y="339089"/>
                  </a:lnTo>
                  <a:lnTo>
                    <a:pt x="531913" y="298449"/>
                  </a:lnTo>
                  <a:lnTo>
                    <a:pt x="545433" y="255269"/>
                  </a:lnTo>
                  <a:lnTo>
                    <a:pt x="606777" y="255269"/>
                  </a:lnTo>
                  <a:lnTo>
                    <a:pt x="587420" y="256539"/>
                  </a:lnTo>
                  <a:lnTo>
                    <a:pt x="560206" y="256539"/>
                  </a:lnTo>
                  <a:lnTo>
                    <a:pt x="551952" y="281939"/>
                  </a:lnTo>
                  <a:lnTo>
                    <a:pt x="532343" y="330199"/>
                  </a:lnTo>
                  <a:lnTo>
                    <a:pt x="505787" y="386079"/>
                  </a:lnTo>
                  <a:lnTo>
                    <a:pt x="467852" y="445769"/>
                  </a:lnTo>
                  <a:lnTo>
                    <a:pt x="422934" y="505459"/>
                  </a:lnTo>
                  <a:lnTo>
                    <a:pt x="392005" y="542289"/>
                  </a:lnTo>
                  <a:lnTo>
                    <a:pt x="378812" y="556259"/>
                  </a:lnTo>
                  <a:close/>
                </a:path>
                <a:path w="672464" h="585469">
                  <a:moveTo>
                    <a:pt x="308505" y="388619"/>
                  </a:moveTo>
                  <a:lnTo>
                    <a:pt x="287503" y="388619"/>
                  </a:lnTo>
                  <a:lnTo>
                    <a:pt x="287968" y="374649"/>
                  </a:lnTo>
                  <a:lnTo>
                    <a:pt x="288543" y="360679"/>
                  </a:lnTo>
                  <a:lnTo>
                    <a:pt x="289336" y="347979"/>
                  </a:lnTo>
                  <a:lnTo>
                    <a:pt x="290457" y="334009"/>
                  </a:lnTo>
                  <a:lnTo>
                    <a:pt x="291043" y="325119"/>
                  </a:lnTo>
                  <a:lnTo>
                    <a:pt x="322196" y="289559"/>
                  </a:lnTo>
                  <a:lnTo>
                    <a:pt x="336065" y="288289"/>
                  </a:lnTo>
                  <a:lnTo>
                    <a:pt x="362852" y="288289"/>
                  </a:lnTo>
                  <a:lnTo>
                    <a:pt x="374300" y="289559"/>
                  </a:lnTo>
                  <a:lnTo>
                    <a:pt x="384660" y="290829"/>
                  </a:lnTo>
                  <a:lnTo>
                    <a:pt x="393401" y="292099"/>
                  </a:lnTo>
                  <a:lnTo>
                    <a:pt x="406147" y="292099"/>
                  </a:lnTo>
                  <a:lnTo>
                    <a:pt x="401073" y="304799"/>
                  </a:lnTo>
                  <a:lnTo>
                    <a:pt x="401073" y="306069"/>
                  </a:lnTo>
                  <a:lnTo>
                    <a:pt x="399906" y="306069"/>
                  </a:lnTo>
                  <a:lnTo>
                    <a:pt x="398352" y="308609"/>
                  </a:lnTo>
                  <a:lnTo>
                    <a:pt x="368235" y="308609"/>
                  </a:lnTo>
                  <a:lnTo>
                    <a:pt x="350582" y="309879"/>
                  </a:lnTo>
                  <a:lnTo>
                    <a:pt x="311165" y="328929"/>
                  </a:lnTo>
                  <a:lnTo>
                    <a:pt x="307984" y="355599"/>
                  </a:lnTo>
                  <a:lnTo>
                    <a:pt x="308535" y="369569"/>
                  </a:lnTo>
                  <a:lnTo>
                    <a:pt x="308806" y="383539"/>
                  </a:lnTo>
                  <a:lnTo>
                    <a:pt x="308505" y="388619"/>
                  </a:lnTo>
                  <a:close/>
                </a:path>
                <a:path w="672464" h="585469">
                  <a:moveTo>
                    <a:pt x="395449" y="311149"/>
                  </a:moveTo>
                  <a:lnTo>
                    <a:pt x="389851" y="311149"/>
                  </a:lnTo>
                  <a:lnTo>
                    <a:pt x="384071" y="308609"/>
                  </a:lnTo>
                  <a:lnTo>
                    <a:pt x="398352" y="308609"/>
                  </a:lnTo>
                  <a:lnTo>
                    <a:pt x="395449" y="311149"/>
                  </a:lnTo>
                  <a:close/>
                </a:path>
                <a:path w="672464" h="585469">
                  <a:moveTo>
                    <a:pt x="345350" y="585469"/>
                  </a:moveTo>
                  <a:lnTo>
                    <a:pt x="344573" y="585469"/>
                  </a:lnTo>
                  <a:lnTo>
                    <a:pt x="334057" y="577849"/>
                  </a:lnTo>
                  <a:lnTo>
                    <a:pt x="271334" y="530859"/>
                  </a:lnTo>
                  <a:lnTo>
                    <a:pt x="227160" y="495299"/>
                  </a:lnTo>
                  <a:lnTo>
                    <a:pt x="179991" y="454659"/>
                  </a:lnTo>
                  <a:lnTo>
                    <a:pt x="133984" y="411479"/>
                  </a:lnTo>
                  <a:lnTo>
                    <a:pt x="93300" y="369569"/>
                  </a:lnTo>
                  <a:lnTo>
                    <a:pt x="62098" y="328929"/>
                  </a:lnTo>
                  <a:lnTo>
                    <a:pt x="93178" y="328929"/>
                  </a:lnTo>
                  <a:lnTo>
                    <a:pt x="115007" y="355599"/>
                  </a:lnTo>
                  <a:lnTo>
                    <a:pt x="141746" y="382269"/>
                  </a:lnTo>
                  <a:lnTo>
                    <a:pt x="170374" y="407669"/>
                  </a:lnTo>
                  <a:lnTo>
                    <a:pt x="199953" y="431799"/>
                  </a:lnTo>
                  <a:lnTo>
                    <a:pt x="238148" y="462279"/>
                  </a:lnTo>
                  <a:lnTo>
                    <a:pt x="275674" y="494029"/>
                  </a:lnTo>
                  <a:lnTo>
                    <a:pt x="312759" y="524509"/>
                  </a:lnTo>
                  <a:lnTo>
                    <a:pt x="349627" y="556259"/>
                  </a:lnTo>
                  <a:lnTo>
                    <a:pt x="378812" y="556259"/>
                  </a:lnTo>
                  <a:lnTo>
                    <a:pt x="363219" y="572769"/>
                  </a:lnTo>
                  <a:lnTo>
                    <a:pt x="345350" y="58546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52875" y="2221762"/>
              <a:ext cx="1238249" cy="809624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29A6E92E-C0BA-0D1C-C9A8-A57FE3AD297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33" y="1917321"/>
            <a:ext cx="1299366" cy="10953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502</Words>
  <Application>Microsoft Office PowerPoint</Application>
  <PresentationFormat>On-screen Show (16:9)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MT</vt:lpstr>
      <vt:lpstr>Calibri</vt:lpstr>
      <vt:lpstr>ff1</vt:lpstr>
      <vt:lpstr>Times New Roman</vt:lpstr>
      <vt:lpstr>Trebuchet MS</vt:lpstr>
      <vt:lpstr>Office Theme</vt:lpstr>
      <vt:lpstr>Disease prediction    using Machine Learning</vt:lpstr>
      <vt:lpstr>Department of computer science and engineering</vt:lpstr>
      <vt:lpstr>Table of Contents</vt:lpstr>
      <vt:lpstr>Introduction</vt:lpstr>
      <vt:lpstr>objective</vt:lpstr>
      <vt:lpstr>Symptoms of the Disease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Autoimmune Disease by Slidesgo</dc:title>
  <dc:creator>DELL</dc:creator>
  <cp:lastModifiedBy>Parul Kaushik</cp:lastModifiedBy>
  <cp:revision>1</cp:revision>
  <dcterms:created xsi:type="dcterms:W3CDTF">2022-09-10T04:28:32Z</dcterms:created>
  <dcterms:modified xsi:type="dcterms:W3CDTF">2022-09-10T04:43:29Z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