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6" autoAdjust="0"/>
  </p:normalViewPr>
  <p:slideViewPr>
    <p:cSldViewPr snapToGrid="0">
      <p:cViewPr varScale="1">
        <p:scale>
          <a:sx n="74" d="100"/>
          <a:sy n="74" d="100"/>
        </p:scale>
        <p:origin x="10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15B38-1779-4AB2-BFD7-D689BDF3C07B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3A726-741C-4523-AA7B-5303D9DD3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19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AC6D-954D-4461-B75C-544BDC3F0D6C}" type="datetime1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599A-A902-4F36-B886-466ECFA93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91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980B-1C33-46D4-99B9-32C139620442}" type="datetime1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599A-A902-4F36-B886-466ECFA93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07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2B03-3D91-4DB7-8B19-8D6A807F1BC8}" type="datetime1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599A-A902-4F36-B886-466ECFA93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974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BB50-44AC-47E2-9032-C3C32FAED357}" type="datetime1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599A-A902-4F36-B886-466ECFA93995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5970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A78F-50B6-4347-867F-037B2EAD420A}" type="datetime1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599A-A902-4F36-B886-466ECFA93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384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C755-9F9E-4E30-8C7C-A69BE93D35A2}" type="datetime1">
              <a:rPr lang="en-IN" smtClean="0"/>
              <a:t>10-09-2022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599A-A902-4F36-B886-466ECFA93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400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64B5-D248-4D04-B5E9-8FE1A75C50D4}" type="datetime1">
              <a:rPr lang="en-IN" smtClean="0"/>
              <a:t>10-09-2022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599A-A902-4F36-B886-466ECFA93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722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9ECBB-DA53-44D6-8C77-866A729A1915}" type="datetime1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599A-A902-4F36-B886-466ECFA93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17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DFBA-EF30-4361-9703-2733B1F23C1D}" type="datetime1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599A-A902-4F36-B886-466ECFA93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9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1652-DC49-4025-9CE6-B622CB590AC0}" type="datetime1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599A-A902-4F36-B886-466ECFA93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55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5567-8882-4CC7-A52D-34844FCF9B6E}" type="datetime1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599A-A902-4F36-B886-466ECFA93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66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DD8B-73E4-43A3-ACB8-7292FE42F8C0}" type="datetime1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599A-A902-4F36-B886-466ECFA93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60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F437-B6DC-443C-A5E0-4052278A17CC}" type="datetime1">
              <a:rPr lang="en-IN" smtClean="0"/>
              <a:t>10-09-2022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599A-A902-4F36-B886-466ECFA93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7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0C0D-0739-4D95-9BF5-5D164ECF19E3}" type="datetime1">
              <a:rPr lang="en-IN" smtClean="0"/>
              <a:t>10-09-2022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599A-A902-4F36-B886-466ECFA93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45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0337-3EC8-4909-9538-5C4B5EF349FF}" type="datetime1">
              <a:rPr lang="en-IN" smtClean="0"/>
              <a:t>10-09-2022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599A-A902-4F36-B886-466ECFA93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10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CAAE-C625-43B8-9F1B-507B6C3F0F0A}" type="datetime1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599A-A902-4F36-B886-466ECFA93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73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2003E-A9C2-467B-A0CB-63B817769E68}" type="datetime1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599A-A902-4F36-B886-466ECFA93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0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7AFFB7F-A42E-4F3C-9253-F8B4255A7BC9}" type="datetime1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D5F599A-A902-4F36-B886-466ECFA93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96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7A6E0B-FA75-09DF-3312-6EC4DA497C33}"/>
              </a:ext>
            </a:extLst>
          </p:cNvPr>
          <p:cNvSpPr/>
          <p:nvPr/>
        </p:nvSpPr>
        <p:spPr>
          <a:xfrm>
            <a:off x="1798487" y="2367171"/>
            <a:ext cx="8359052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6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My Live Cricket </a:t>
            </a:r>
          </a:p>
          <a:p>
            <a:pPr algn="ctr"/>
            <a:r>
              <a:rPr lang="en-IN" sz="6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endParaRPr lang="en-IN" sz="6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C357DF-8B35-E915-A046-9E069E0C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8702" y="5987184"/>
            <a:ext cx="915989" cy="496743"/>
          </a:xfrm>
        </p:spPr>
        <p:txBody>
          <a:bodyPr/>
          <a:lstStyle/>
          <a:p>
            <a:fld id="{CD5F599A-A902-4F36-B886-466ECFA93995}" type="slidenum">
              <a:rPr lang="en-IN" sz="1600" smtClean="0"/>
              <a:t>1</a:t>
            </a:fld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2524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2C3A-05EB-063E-BD6A-F9633867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IN" sz="60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9DE78-B709-6CF8-B173-23DCE4F62B06}"/>
              </a:ext>
            </a:extLst>
          </p:cNvPr>
          <p:cNvSpPr txBox="1"/>
          <p:nvPr/>
        </p:nvSpPr>
        <p:spPr>
          <a:xfrm>
            <a:off x="1130710" y="2477729"/>
            <a:ext cx="102747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Mudit Kumar(Team Leader)</a:t>
            </a:r>
          </a:p>
          <a:p>
            <a:pPr marL="342900" indent="-342900"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Gaurav Srivastav</a:t>
            </a:r>
          </a:p>
          <a:p>
            <a:pPr marL="342900" indent="-342900"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Kuldeep Gupta</a:t>
            </a:r>
          </a:p>
          <a:p>
            <a:pPr marL="342900" indent="-342900"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Satyam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Gubrele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 Vipin Kumar(Project Supervisor)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F1D28-3B74-5D8B-75FE-33C9D5D0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599A-A902-4F36-B886-466ECFA93995}" type="slidenum">
              <a:rPr lang="en-IN" sz="1600" smtClean="0"/>
              <a:t>2</a:t>
            </a:fld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8489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8AE2-0DBA-4328-4C46-3E0EF41B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E2B9C-501D-9144-DE24-33127407EE86}"/>
              </a:ext>
            </a:extLst>
          </p:cNvPr>
          <p:cNvSpPr txBox="1"/>
          <p:nvPr/>
        </p:nvSpPr>
        <p:spPr>
          <a:xfrm>
            <a:off x="983227" y="2477729"/>
            <a:ext cx="10068232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purpose of My Live Cricket Score Application is to automate the existing manual system by the help of computerized equipment and full-fledged computer software, fulfilling their requirements, so that their valuable data/information can be stored for a longer period with easy accessing and manipulation of the same. The required software and hardware are easily available and easy to work with.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 Live Cricket Score Application, as described above, can lead to error free, secure, reliable and fast management system.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B3BC8-0AFC-01D6-DC41-FB86F371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599A-A902-4F36-B886-466ECFA93995}" type="slidenum">
              <a:rPr lang="en-IN" sz="1600" smtClean="0"/>
              <a:t>3</a:t>
            </a:fld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79172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1FF9C-4D8A-D81F-F104-369D67C9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9D6F02-BFCB-C2E3-0CF0-7CC77F2F5CE2}"/>
              </a:ext>
            </a:extLst>
          </p:cNvPr>
          <p:cNvSpPr txBox="1"/>
          <p:nvPr/>
        </p:nvSpPr>
        <p:spPr>
          <a:xfrm>
            <a:off x="1553497" y="2359742"/>
            <a:ext cx="69219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</a:p>
          <a:p>
            <a:pPr marL="342900" indent="-34290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Browser:-Chrome, Mozilla, Edge etc.</a:t>
            </a:r>
          </a:p>
          <a:p>
            <a:pPr marL="342900" indent="-34290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Server</a:t>
            </a:r>
          </a:p>
          <a:p>
            <a:pPr marL="342900" indent="-34290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</a:p>
          <a:p>
            <a:pPr marL="342900" indent="-34290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System:- Windows ,Linux</a:t>
            </a:r>
          </a:p>
          <a:p>
            <a:pPr marL="342900" indent="-342900">
              <a:buAutoNum type="arabicPeriod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A133D-D681-0C0F-252D-13A6C5B7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599A-A902-4F36-B886-466ECFA93995}" type="slidenum">
              <a:rPr lang="en-IN" sz="1600" smtClean="0"/>
              <a:t>4</a:t>
            </a:fld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5642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F85A-1CD6-1AD1-440F-2DF62054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C87A2-C4F2-5C3D-6F39-04A241042497}"/>
              </a:ext>
            </a:extLst>
          </p:cNvPr>
          <p:cNvSpPr txBox="1"/>
          <p:nvPr/>
        </p:nvSpPr>
        <p:spPr>
          <a:xfrm>
            <a:off x="1504335" y="2566219"/>
            <a:ext cx="88883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Processor:- Pentium 4 or Above(64bit)</a:t>
            </a:r>
          </a:p>
          <a:p>
            <a:pPr marL="342900" indent="-342900">
              <a:buAutoNum type="arabicPeriod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Ram:- 4GB or Above</a:t>
            </a:r>
          </a:p>
          <a:p>
            <a:pPr marL="342900" indent="-342900">
              <a:buAutoNum type="arabicPeriod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Space:- 10GB</a:t>
            </a:r>
          </a:p>
          <a:p>
            <a:pPr marL="342900" indent="-342900">
              <a:buAutoNum type="arabicPeriod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Peripheral Devices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84006-F313-7339-1D39-7A736E70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599A-A902-4F36-B886-466ECFA93995}" type="slidenum">
              <a:rPr lang="en-IN" sz="1600" smtClean="0"/>
              <a:t>5</a:t>
            </a:fld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2725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B63D-51C3-474D-0162-EBB1F185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D2576-0AD7-D9FC-06B7-F0D0BBA79DBE}"/>
              </a:ext>
            </a:extLst>
          </p:cNvPr>
          <p:cNvSpPr txBox="1"/>
          <p:nvPr/>
        </p:nvSpPr>
        <p:spPr>
          <a:xfrm>
            <a:off x="1445341" y="2234358"/>
            <a:ext cx="97536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Online Score Management Module: Used for managing the Online Scoring details.</a:t>
            </a:r>
          </a:p>
          <a:p>
            <a:pPr marL="342900" indent="-342900" algn="just">
              <a:buAutoNum type="arabicPeriod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Scoring Module : Used for Scoring our own matches.</a:t>
            </a:r>
          </a:p>
          <a:p>
            <a:pPr marL="342900" indent="-342900" algn="just">
              <a:buFontTx/>
              <a:buAutoNum type="arabicPeriod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Users Module : Used for managing the details of Users.</a:t>
            </a:r>
          </a:p>
          <a:p>
            <a:pPr marL="342900" indent="-342900" algn="just"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Match Management Module: Used for managing the information and details of the Matches on Application.</a:t>
            </a:r>
          </a:p>
          <a:p>
            <a:pPr marL="342900" indent="-342900" algn="just"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Match History Module : Used for managing the Match History details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Player profile Module : Used for managing the Player profile information.</a:t>
            </a:r>
          </a:p>
          <a:p>
            <a:pPr marL="342900" indent="-342900" algn="just"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 Module: Used 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Registration.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 Module: Used for managing the login details.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FF2FB-1D66-44D6-617E-170E0E32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599A-A902-4F36-B886-466ECFA93995}" type="slidenum">
              <a:rPr lang="en-IN" sz="1600" smtClean="0"/>
              <a:t>6</a:t>
            </a:fld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6084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C287-A843-E476-0611-B402991C6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793C1-4B6C-7B47-C7EA-5E453225E89A}"/>
              </a:ext>
            </a:extLst>
          </p:cNvPr>
          <p:cNvSpPr txBox="1"/>
          <p:nvPr/>
        </p:nvSpPr>
        <p:spPr>
          <a:xfrm>
            <a:off x="766915" y="2397948"/>
            <a:ext cx="124673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generates the report on Live Matches, Upcoming Matches.</a:t>
            </a:r>
          </a:p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filter reports on Matches ,Player profile, Users.</a:t>
            </a:r>
          </a:p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also provides Share Snapshot of the score.</a:t>
            </a:r>
          </a:p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check insights of the players.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47E27-1C35-3852-CF3D-F303DDC5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599A-A902-4F36-B886-466ECFA93995}" type="slidenum">
              <a:rPr lang="en-IN" sz="1600" smtClean="0"/>
              <a:t>7</a:t>
            </a:fld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58667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E4C18-F958-3151-DB8D-962983A4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AA3363-DCD0-EE81-BABC-54D57C6EE80B}"/>
              </a:ext>
            </a:extLst>
          </p:cNvPr>
          <p:cNvSpPr txBox="1"/>
          <p:nvPr/>
        </p:nvSpPr>
        <p:spPr>
          <a:xfrm>
            <a:off x="913775" y="2143432"/>
            <a:ext cx="103644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project is only a humble venture to satisfy the needs to manage their project work. Several user friendly coding have also adopted. This package shall prove to be a powerful package in satisfying all the requirements of the users. The objective of software planning is to provide a frame work that enables the manger to make reasonable estimates made within a limited time frame at the beginning of the software project and should be updated regularly as the project progresses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73AA9-F3B5-2B1C-E8CB-61F6BE90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599A-A902-4F36-B886-466ECFA93995}" type="slidenum">
              <a:rPr lang="en-IN" sz="1600" smtClean="0"/>
              <a:t>8</a:t>
            </a:fld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1058391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119</TotalTime>
  <Words>391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Tw Cen MT</vt:lpstr>
      <vt:lpstr>Droplet</vt:lpstr>
      <vt:lpstr>PowerPoint Presentation</vt:lpstr>
      <vt:lpstr>TEAM MEMBERS</vt:lpstr>
      <vt:lpstr>INTRODUCTION</vt:lpstr>
      <vt:lpstr>SOFTWARE REQUIREMENTS</vt:lpstr>
      <vt:lpstr>HARDWARE REQUIREMENTS</vt:lpstr>
      <vt:lpstr>MODULES</vt:lpstr>
      <vt:lpstr>OUTPUT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Mudit Kumar</dc:creator>
  <cp:lastModifiedBy>Mudit Kumar</cp:lastModifiedBy>
  <cp:revision>9</cp:revision>
  <dcterms:created xsi:type="dcterms:W3CDTF">2022-09-09T15:56:17Z</dcterms:created>
  <dcterms:modified xsi:type="dcterms:W3CDTF">2022-09-10T07:36:19Z</dcterms:modified>
</cp:coreProperties>
</file>