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comments/comment1.xml" ContentType="application/vnd.openxmlformats-officedocument.presentationml.comment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328" r:id="rId3"/>
    <p:sldId id="321" r:id="rId4"/>
    <p:sldId id="323" r:id="rId5"/>
    <p:sldId id="322" r:id="rId6"/>
    <p:sldId id="260" r:id="rId7"/>
    <p:sldId id="261" r:id="rId8"/>
    <p:sldId id="316" r:id="rId9"/>
    <p:sldId id="317" r:id="rId10"/>
    <p:sldId id="318" r:id="rId11"/>
    <p:sldId id="326" r:id="rId12"/>
    <p:sldId id="329" r:id="rId13"/>
    <p:sldId id="330" r:id="rId14"/>
    <p:sldId id="331" r:id="rId15"/>
    <p:sldId id="332" r:id="rId16"/>
    <p:sldId id="327" r:id="rId17"/>
    <p:sldId id="325" r:id="rId18"/>
    <p:sldId id="279" r:id="rId19"/>
  </p:sldIdLst>
  <p:sldSz cx="9144000" cy="5143500" type="screen16x9"/>
  <p:notesSz cx="6858000" cy="9144000"/>
  <p:embeddedFontLst>
    <p:embeddedFont>
      <p:font typeface="Raleway Black" charset="0"/>
      <p:bold r:id="rId21"/>
      <p:boldItalic r:id="rId22"/>
    </p:embeddedFont>
    <p:embeddedFont>
      <p:font typeface="Raleway Medium" charset="0"/>
      <p:regular r:id="rId23"/>
      <p:bold r:id="rId24"/>
      <p:italic r:id="rId25"/>
      <p:boldItalic r:id="rId26"/>
    </p:embeddedFont>
    <p:embeddedFont>
      <p:font typeface="Calibri" pitchFamily="34" charset="0"/>
      <p:regular r:id="rId27"/>
      <p:bold r:id="rId28"/>
      <p:italic r:id="rId29"/>
      <p:boldItalic r:id="rId30"/>
    </p:embeddedFont>
    <p:embeddedFont>
      <p:font typeface="Raleway ExtraBold" charset="0"/>
      <p:bold r:id="rId31"/>
      <p:boldItalic r:id="rId32"/>
    </p:embeddedFont>
    <p:embeddedFont>
      <p:font typeface="Raleway SemiBold" charset="0"/>
      <p:regular r:id="rId33"/>
      <p:bold r:id="rId34"/>
      <p:italic r:id="rId35"/>
      <p:boldItalic r:id="rId36"/>
    </p:embeddedFont>
    <p:embeddedFont>
      <p:font typeface="Raleway"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elén Ruiz"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A1239AD-DD43-45D6-BCE2-7CAAD8F5D825}">
  <a:tblStyle styleId="{4A1239AD-DD43-45D6-BCE2-7CAAD8F5D8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8-11T10:02:57.076" idx="1">
    <p:pos x="6000" y="0"/>
    <p:text>travel, business plan, business, company, people, holidays, modern, yellow, picture
use: talk about your tourism company, we have added pleny versatile structures such as tables, diagrams, columns, etc. 
primary tags: pictures, travel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a035ab1d6_1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a035ab1d6_1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a035ab1d6_1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8a035ab1d6_1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a035ab1d6_1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a035ab1d6_1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8b83f9ccf1_5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8b83f9ccf1_5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0"/>
            <a:ext cx="3134100" cy="1614900"/>
          </a:xfrm>
          <a:prstGeom prst="rect">
            <a:avLst/>
          </a:prstGeom>
          <a:solidFill>
            <a:schemeClr val="accent1"/>
          </a:solidFill>
        </p:spPr>
        <p:txBody>
          <a:bodyPr spcFirstLastPara="1" wrap="square" lIns="91425" tIns="1005825" rIns="91425" bIns="402325" anchor="t" anchorCtr="0">
            <a:noAutofit/>
          </a:bodyPr>
          <a:lstStyle>
            <a:lvl1pPr lvl="0">
              <a:spcBef>
                <a:spcPts val="0"/>
              </a:spcBef>
              <a:spcAft>
                <a:spcPts val="0"/>
              </a:spcAft>
              <a:buSzPts val="3600"/>
              <a:buFont typeface="Raleway Black"/>
              <a:buNone/>
              <a:defRPr sz="3600">
                <a:latin typeface="Raleway Black"/>
                <a:ea typeface="Raleway Black"/>
                <a:cs typeface="Raleway Black"/>
                <a:sym typeface="Raleway Black"/>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title" idx="2"/>
          </p:nvPr>
        </p:nvSpPr>
        <p:spPr>
          <a:xfrm>
            <a:off x="1002300" y="726075"/>
            <a:ext cx="2569500" cy="7755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Raleway Medium"/>
              <a:buNone/>
              <a:defRPr>
                <a:solidFill>
                  <a:schemeClr val="accent2"/>
                </a:solidFill>
                <a:latin typeface="Raleway Medium"/>
                <a:ea typeface="Raleway Medium"/>
                <a:cs typeface="Raleway Medium"/>
                <a:sym typeface="Raleway Medium"/>
              </a:defRPr>
            </a:lvl1pPr>
            <a:lvl2pPr lvl="1">
              <a:spcBef>
                <a:spcPts val="0"/>
              </a:spcBef>
              <a:spcAft>
                <a:spcPts val="0"/>
              </a:spcAft>
              <a:buSzPts val="2800"/>
              <a:buNone/>
              <a:defRPr>
                <a:latin typeface="Raleway SemiBold"/>
                <a:ea typeface="Raleway SemiBold"/>
                <a:cs typeface="Raleway SemiBold"/>
                <a:sym typeface="Raleway SemiBold"/>
              </a:defRPr>
            </a:lvl2pPr>
            <a:lvl3pPr lvl="2">
              <a:spcBef>
                <a:spcPts val="0"/>
              </a:spcBef>
              <a:spcAft>
                <a:spcPts val="0"/>
              </a:spcAft>
              <a:buSzPts val="2800"/>
              <a:buNone/>
              <a:defRPr>
                <a:latin typeface="Raleway SemiBold"/>
                <a:ea typeface="Raleway SemiBold"/>
                <a:cs typeface="Raleway SemiBold"/>
                <a:sym typeface="Raleway SemiBold"/>
              </a:defRPr>
            </a:lvl3pPr>
            <a:lvl4pPr lvl="3">
              <a:spcBef>
                <a:spcPts val="0"/>
              </a:spcBef>
              <a:spcAft>
                <a:spcPts val="0"/>
              </a:spcAft>
              <a:buSzPts val="2800"/>
              <a:buNone/>
              <a:defRPr>
                <a:latin typeface="Raleway SemiBold"/>
                <a:ea typeface="Raleway SemiBold"/>
                <a:cs typeface="Raleway SemiBold"/>
                <a:sym typeface="Raleway SemiBold"/>
              </a:defRPr>
            </a:lvl4pPr>
            <a:lvl5pPr lvl="4">
              <a:spcBef>
                <a:spcPts val="0"/>
              </a:spcBef>
              <a:spcAft>
                <a:spcPts val="0"/>
              </a:spcAft>
              <a:buSzPts val="2800"/>
              <a:buNone/>
              <a:defRPr>
                <a:latin typeface="Raleway SemiBold"/>
                <a:ea typeface="Raleway SemiBold"/>
                <a:cs typeface="Raleway SemiBold"/>
                <a:sym typeface="Raleway SemiBold"/>
              </a:defRPr>
            </a:lvl5pPr>
            <a:lvl6pPr lvl="5">
              <a:spcBef>
                <a:spcPts val="0"/>
              </a:spcBef>
              <a:spcAft>
                <a:spcPts val="0"/>
              </a:spcAft>
              <a:buSzPts val="2800"/>
              <a:buNone/>
              <a:defRPr>
                <a:latin typeface="Raleway SemiBold"/>
                <a:ea typeface="Raleway SemiBold"/>
                <a:cs typeface="Raleway SemiBold"/>
                <a:sym typeface="Raleway SemiBold"/>
              </a:defRPr>
            </a:lvl6pPr>
            <a:lvl7pPr lvl="6">
              <a:spcBef>
                <a:spcPts val="0"/>
              </a:spcBef>
              <a:spcAft>
                <a:spcPts val="0"/>
              </a:spcAft>
              <a:buSzPts val="2800"/>
              <a:buNone/>
              <a:defRPr>
                <a:latin typeface="Raleway SemiBold"/>
                <a:ea typeface="Raleway SemiBold"/>
                <a:cs typeface="Raleway SemiBold"/>
                <a:sym typeface="Raleway SemiBold"/>
              </a:defRPr>
            </a:lvl7pPr>
            <a:lvl8pPr lvl="7">
              <a:spcBef>
                <a:spcPts val="0"/>
              </a:spcBef>
              <a:spcAft>
                <a:spcPts val="0"/>
              </a:spcAft>
              <a:buSzPts val="2800"/>
              <a:buNone/>
              <a:defRPr>
                <a:latin typeface="Raleway SemiBold"/>
                <a:ea typeface="Raleway SemiBold"/>
                <a:cs typeface="Raleway SemiBold"/>
                <a:sym typeface="Raleway SemiBold"/>
              </a:defRPr>
            </a:lvl8pPr>
            <a:lvl9pPr lvl="8">
              <a:spcBef>
                <a:spcPts val="0"/>
              </a:spcBef>
              <a:spcAft>
                <a:spcPts val="0"/>
              </a:spcAft>
              <a:buSzPts val="2800"/>
              <a:buNone/>
              <a:defRPr>
                <a:latin typeface="Raleway SemiBold"/>
                <a:ea typeface="Raleway SemiBold"/>
                <a:cs typeface="Raleway SemiBold"/>
                <a:sym typeface="Raleway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463625"/>
            <a:ext cx="4833600" cy="4596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019350"/>
            <a:ext cx="7704000" cy="42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200">
                <a:solidFill>
                  <a:schemeClr val="accent2"/>
                </a:solidFill>
              </a:defRPr>
            </a:lvl1pPr>
            <a:lvl2pPr marL="914400" lvl="1" indent="-304800">
              <a:spcBef>
                <a:spcPts val="1600"/>
              </a:spcBef>
              <a:spcAft>
                <a:spcPts val="0"/>
              </a:spcAft>
              <a:buClr>
                <a:srgbClr val="434343"/>
              </a:buClr>
              <a:buSzPts val="1200"/>
              <a:buFont typeface="Roboto Condensed Light"/>
              <a:buAutoNum type="alphaLcPeriod"/>
              <a:defRPr/>
            </a:lvl2pPr>
            <a:lvl3pPr marL="1371600" lvl="2" indent="-304800">
              <a:spcBef>
                <a:spcPts val="1600"/>
              </a:spcBef>
              <a:spcAft>
                <a:spcPts val="0"/>
              </a:spcAft>
              <a:buClr>
                <a:srgbClr val="434343"/>
              </a:buClr>
              <a:buSzPts val="1200"/>
              <a:buFont typeface="Roboto Condensed Light"/>
              <a:buAutoNum type="romanLcPeriod"/>
              <a:defRPr sz="1300"/>
            </a:lvl3pPr>
            <a:lvl4pPr marL="1828800" lvl="3" indent="-304800">
              <a:spcBef>
                <a:spcPts val="1600"/>
              </a:spcBef>
              <a:spcAft>
                <a:spcPts val="0"/>
              </a:spcAft>
              <a:buClr>
                <a:srgbClr val="434343"/>
              </a:buClr>
              <a:buSzPts val="1200"/>
              <a:buFont typeface="Roboto Condensed Light"/>
              <a:buAutoNum type="arabicPeriod"/>
              <a:defRPr sz="1200"/>
            </a:lvl4pPr>
            <a:lvl5pPr marL="2286000" lvl="4" indent="-304800">
              <a:spcBef>
                <a:spcPts val="1600"/>
              </a:spcBef>
              <a:spcAft>
                <a:spcPts val="0"/>
              </a:spcAft>
              <a:buClr>
                <a:srgbClr val="434343"/>
              </a:buClr>
              <a:buSzPts val="1200"/>
              <a:buFont typeface="Roboto Condensed Light"/>
              <a:buAutoNum type="alphaLcPeriod"/>
              <a:defRPr sz="1100"/>
            </a:lvl5pPr>
            <a:lvl6pPr marL="2743200" lvl="5" indent="-304800">
              <a:spcBef>
                <a:spcPts val="1600"/>
              </a:spcBef>
              <a:spcAft>
                <a:spcPts val="0"/>
              </a:spcAft>
              <a:buClr>
                <a:srgbClr val="434343"/>
              </a:buClr>
              <a:buSzPts val="1200"/>
              <a:buFont typeface="Roboto Condensed Light"/>
              <a:buAutoNum type="romanLcPeriod"/>
              <a:defRPr sz="1100"/>
            </a:lvl6pPr>
            <a:lvl7pPr marL="3200400" lvl="6" indent="-304800">
              <a:spcBef>
                <a:spcPts val="1600"/>
              </a:spcBef>
              <a:spcAft>
                <a:spcPts val="0"/>
              </a:spcAft>
              <a:buClr>
                <a:srgbClr val="434343"/>
              </a:buClr>
              <a:buSzPts val="1200"/>
              <a:buFont typeface="Roboto Condensed Light"/>
              <a:buAutoNum type="arabicPeriod"/>
              <a:defRPr sz="1100"/>
            </a:lvl7pPr>
            <a:lvl8pPr marL="3657600" lvl="7" indent="-304800">
              <a:spcBef>
                <a:spcPts val="1600"/>
              </a:spcBef>
              <a:spcAft>
                <a:spcPts val="0"/>
              </a:spcAft>
              <a:buClr>
                <a:srgbClr val="434343"/>
              </a:buClr>
              <a:buSzPts val="1200"/>
              <a:buFont typeface="Roboto Condensed Light"/>
              <a:buAutoNum type="alphaLcPeriod"/>
              <a:defRPr sz="1100"/>
            </a:lvl8pPr>
            <a:lvl9pPr marL="4114800" lvl="8" indent="-304800">
              <a:spcBef>
                <a:spcPts val="1600"/>
              </a:spcBef>
              <a:spcAft>
                <a:spcPts val="1600"/>
              </a:spcAft>
              <a:buClr>
                <a:srgbClr val="434343"/>
              </a:buClr>
              <a:buSzPts val="1200"/>
              <a:buFont typeface="Roboto Condensed Light"/>
              <a:buAutoNum type="romanLcPeriod"/>
              <a:defRPr sz="1100"/>
            </a:lvl9pPr>
          </a:lstStyle>
          <a:p>
            <a:endParaRPr/>
          </a:p>
        </p:txBody>
      </p:sp>
      <p:sp>
        <p:nvSpPr>
          <p:cNvPr id="17" name="Google Shape;17;p4"/>
          <p:cNvSpPr/>
          <p:nvPr/>
        </p:nvSpPr>
        <p:spPr>
          <a:xfrm rot="-5400000">
            <a:off x="8248050" y="3545825"/>
            <a:ext cx="1465200" cy="326700"/>
          </a:xfrm>
          <a:prstGeom prst="round2SameRect">
            <a:avLst>
              <a:gd name="adj1" fmla="val 16667"/>
              <a:gd name="adj2" fmla="val 0"/>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632675"/>
            <a:ext cx="726900" cy="2205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p:nvPr/>
        </p:nvSpPr>
        <p:spPr>
          <a:xfrm rot="-5400000">
            <a:off x="8248050" y="3545825"/>
            <a:ext cx="1465200" cy="326700"/>
          </a:xfrm>
          <a:prstGeom prst="round2SameRect">
            <a:avLst>
              <a:gd name="adj1" fmla="val 16667"/>
              <a:gd name="adj2" fmla="val 0"/>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p:nvPr/>
        </p:nvSpPr>
        <p:spPr>
          <a:xfrm>
            <a:off x="-6775" y="769475"/>
            <a:ext cx="726900" cy="1737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body" idx="1"/>
          </p:nvPr>
        </p:nvSpPr>
        <p:spPr>
          <a:xfrm>
            <a:off x="829775" y="622350"/>
            <a:ext cx="5944500" cy="2917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a:off x="8417100" y="622425"/>
            <a:ext cx="726900" cy="2187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txBox="1">
            <a:spLocks noGrp="1"/>
          </p:cNvSpPr>
          <p:nvPr>
            <p:ph type="title"/>
          </p:nvPr>
        </p:nvSpPr>
        <p:spPr>
          <a:xfrm>
            <a:off x="4717600" y="459325"/>
            <a:ext cx="3610800" cy="923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400"/>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text ">
  <p:cSld name="BIG_NUMBER_1_1">
    <p:bg>
      <p:bgPr>
        <a:solidFill>
          <a:schemeClr val="accent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73750" y="1239200"/>
            <a:ext cx="5596500" cy="570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5"/>
          <p:cNvSpPr/>
          <p:nvPr/>
        </p:nvSpPr>
        <p:spPr>
          <a:xfrm>
            <a:off x="0" y="1600200"/>
            <a:ext cx="999900" cy="34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5400000">
            <a:off x="8248050" y="3545825"/>
            <a:ext cx="1465200" cy="326700"/>
          </a:xfrm>
          <a:prstGeom prst="round2Same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8144100" y="1600200"/>
            <a:ext cx="999900" cy="342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subTitle" idx="1"/>
          </p:nvPr>
        </p:nvSpPr>
        <p:spPr>
          <a:xfrm>
            <a:off x="2275950" y="3161500"/>
            <a:ext cx="4592100" cy="63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accent2"/>
                </a:solidFill>
                <a:latin typeface="Raleway Medium"/>
                <a:ea typeface="Raleway Medium"/>
                <a:cs typeface="Raleway Medium"/>
                <a:sym typeface="Raleway Medium"/>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2 ">
  <p:cSld name="SECTION_TITLE_AND_DESCRIPTION_2_1_1">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4705950" y="454025"/>
            <a:ext cx="3695100" cy="506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300"/>
              <a:buNone/>
              <a:defRPr sz="24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78" name="Google Shape;78;p17"/>
          <p:cNvSpPr txBox="1">
            <a:spLocks noGrp="1"/>
          </p:cNvSpPr>
          <p:nvPr>
            <p:ph type="subTitle" idx="1"/>
          </p:nvPr>
        </p:nvSpPr>
        <p:spPr>
          <a:xfrm>
            <a:off x="5945950" y="1050875"/>
            <a:ext cx="2436600" cy="1336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Font typeface="Raleway Medium"/>
              <a:buNone/>
              <a:defRPr sz="2000">
                <a:latin typeface="Raleway Medium"/>
                <a:ea typeface="Raleway Medium"/>
                <a:cs typeface="Raleway Medium"/>
                <a:sym typeface="Raleway Medium"/>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79" name="Google Shape;79;p17"/>
          <p:cNvSpPr/>
          <p:nvPr/>
        </p:nvSpPr>
        <p:spPr>
          <a:xfrm rot="-5400000">
            <a:off x="8248050" y="3545825"/>
            <a:ext cx="1465200" cy="326700"/>
          </a:xfrm>
          <a:prstGeom prst="round2SameRect">
            <a:avLst>
              <a:gd name="adj1" fmla="val 16667"/>
              <a:gd name="adj2" fmla="val 0"/>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enter 1">
  <p:cSld name="CUSTOM_3_1">
    <p:spTree>
      <p:nvGrpSpPr>
        <p:cNvPr id="1" name="Shape 85"/>
        <p:cNvGrpSpPr/>
        <p:nvPr/>
      </p:nvGrpSpPr>
      <p:grpSpPr>
        <a:xfrm>
          <a:off x="0" y="0"/>
          <a:ext cx="0" cy="0"/>
          <a:chOff x="0" y="0"/>
          <a:chExt cx="0" cy="0"/>
        </a:xfrm>
      </p:grpSpPr>
      <p:sp>
        <p:nvSpPr>
          <p:cNvPr id="86" name="Google Shape;86;p19"/>
          <p:cNvSpPr txBox="1">
            <a:spLocks noGrp="1"/>
          </p:cNvSpPr>
          <p:nvPr>
            <p:ph type="ctrTitle"/>
          </p:nvPr>
        </p:nvSpPr>
        <p:spPr>
          <a:xfrm>
            <a:off x="2324550" y="437425"/>
            <a:ext cx="4494900" cy="58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7" name="Google Shape;87;p19"/>
          <p:cNvSpPr/>
          <p:nvPr/>
        </p:nvSpPr>
        <p:spPr>
          <a:xfrm>
            <a:off x="-3400" y="612150"/>
            <a:ext cx="1849800" cy="2367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a:off x="7297600" y="612275"/>
            <a:ext cx="1849800" cy="2367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rot="-5400000">
            <a:off x="8248050" y="3545825"/>
            <a:ext cx="1465200" cy="326700"/>
          </a:xfrm>
          <a:prstGeom prst="round2SameRect">
            <a:avLst>
              <a:gd name="adj1" fmla="val 16667"/>
              <a:gd name="adj2" fmla="val 0"/>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
    <p:bg>
      <p:bgPr>
        <a:solidFill>
          <a:schemeClr val="accent1"/>
        </a:solidFill>
        <a:effectLst/>
      </p:bgPr>
    </p:bg>
    <p:spTree>
      <p:nvGrpSpPr>
        <p:cNvPr id="1" name="Shape 207"/>
        <p:cNvGrpSpPr/>
        <p:nvPr/>
      </p:nvGrpSpPr>
      <p:grpSpPr>
        <a:xfrm>
          <a:off x="0" y="0"/>
          <a:ext cx="0" cy="0"/>
          <a:chOff x="0" y="0"/>
          <a:chExt cx="0" cy="0"/>
        </a:xfrm>
      </p:grpSpPr>
      <p:sp>
        <p:nvSpPr>
          <p:cNvPr id="208" name="Google Shape;208;p30"/>
          <p:cNvSpPr/>
          <p:nvPr/>
        </p:nvSpPr>
        <p:spPr>
          <a:xfrm rot="-5400000">
            <a:off x="8248050" y="3545825"/>
            <a:ext cx="1465200" cy="326700"/>
          </a:xfrm>
          <a:prstGeom prst="round2SameRect">
            <a:avLst>
              <a:gd name="adj1" fmla="val 16667"/>
              <a:gd name="adj2" fmla="val 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8520600" cy="1068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Raleway ExtraBold"/>
              <a:buNone/>
              <a:defRPr sz="2800">
                <a:solidFill>
                  <a:schemeClr val="dk1"/>
                </a:solidFill>
                <a:latin typeface="Raleway ExtraBold"/>
                <a:ea typeface="Raleway ExtraBold"/>
                <a:cs typeface="Raleway ExtraBold"/>
                <a:sym typeface="Raleway ExtraBo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608300"/>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Raleway SemiBold"/>
              <a:buChar char="●"/>
              <a:defRPr sz="1800">
                <a:solidFill>
                  <a:schemeClr val="dk1"/>
                </a:solidFill>
                <a:latin typeface="Raleway SemiBold"/>
                <a:ea typeface="Raleway SemiBold"/>
                <a:cs typeface="Raleway SemiBold"/>
                <a:sym typeface="Raleway SemiBold"/>
              </a:defRPr>
            </a:lvl1pPr>
            <a:lvl2pPr marL="914400" lvl="1"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2pPr>
            <a:lvl3pPr marL="1371600" lvl="2"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3pPr>
            <a:lvl4pPr marL="1828800" lvl="3"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4pPr>
            <a:lvl5pPr marL="2286000" lvl="4"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5pPr>
            <a:lvl6pPr marL="2743200" lvl="5"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6pPr>
            <a:lvl7pPr marL="3200400" lvl="6"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7pPr>
            <a:lvl8pPr marL="3657600" lvl="7" indent="-317500" rtl="0">
              <a:lnSpc>
                <a:spcPct val="115000"/>
              </a:lnSpc>
              <a:spcBef>
                <a:spcPts val="1600"/>
              </a:spcBef>
              <a:spcAft>
                <a:spcPts val="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8pPr>
            <a:lvl9pPr marL="4114800" lvl="8" indent="-317500" rtl="0">
              <a:lnSpc>
                <a:spcPct val="115000"/>
              </a:lnSpc>
              <a:spcBef>
                <a:spcPts val="1600"/>
              </a:spcBef>
              <a:spcAft>
                <a:spcPts val="1600"/>
              </a:spcAft>
              <a:buClr>
                <a:schemeClr val="dk1"/>
              </a:buClr>
              <a:buSzPts val="1400"/>
              <a:buFont typeface="Raleway SemiBold"/>
              <a:buChar char="■"/>
              <a:defRPr>
                <a:solidFill>
                  <a:schemeClr val="dk1"/>
                </a:solidFill>
                <a:latin typeface="Raleway SemiBold"/>
                <a:ea typeface="Raleway SemiBold"/>
                <a:cs typeface="Raleway SemiBold"/>
                <a:sym typeface="Raleway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7" r:id="rId5"/>
    <p:sldLayoutId id="2147483661" r:id="rId6"/>
    <p:sldLayoutId id="2147483663" r:id="rId7"/>
    <p:sldLayoutId id="214748366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6"/>
        <p:cNvGrpSpPr/>
        <p:nvPr/>
      </p:nvGrpSpPr>
      <p:grpSpPr>
        <a:xfrm>
          <a:off x="0" y="0"/>
          <a:ext cx="0" cy="0"/>
          <a:chOff x="0" y="0"/>
          <a:chExt cx="0" cy="0"/>
        </a:xfrm>
      </p:grpSpPr>
      <p:sp>
        <p:nvSpPr>
          <p:cNvPr id="217" name="Google Shape;217;p33"/>
          <p:cNvSpPr txBox="1">
            <a:spLocks noGrp="1"/>
          </p:cNvSpPr>
          <p:nvPr>
            <p:ph type="ctrTitle"/>
          </p:nvPr>
        </p:nvSpPr>
        <p:spPr>
          <a:xfrm>
            <a:off x="720000" y="0"/>
            <a:ext cx="3134100" cy="1614900"/>
          </a:xfrm>
          <a:prstGeom prst="rect">
            <a:avLst/>
          </a:prstGeom>
        </p:spPr>
        <p:txBody>
          <a:bodyPr spcFirstLastPara="1" wrap="square" lIns="91425" tIns="274300" rIns="91425" bIns="493775" anchor="t" anchorCtr="0">
            <a:noAutofit/>
          </a:bodyPr>
          <a:lstStyle/>
          <a:p>
            <a:pPr marL="274320" lvl="0" indent="0" algn="l" rtl="0">
              <a:spcBef>
                <a:spcPts val="0"/>
              </a:spcBef>
              <a:spcAft>
                <a:spcPts val="0"/>
              </a:spcAft>
              <a:buNone/>
            </a:pPr>
            <a:r>
              <a:rPr lang="en" dirty="0" smtClean="0"/>
              <a:t>TOUR &amp;</a:t>
            </a:r>
            <a:endParaRPr/>
          </a:p>
        </p:txBody>
      </p:sp>
      <p:sp>
        <p:nvSpPr>
          <p:cNvPr id="218" name="Google Shape;218;p33"/>
          <p:cNvSpPr/>
          <p:nvPr/>
        </p:nvSpPr>
        <p:spPr>
          <a:xfrm rot="-5400000">
            <a:off x="7816050" y="3244050"/>
            <a:ext cx="775500" cy="1880400"/>
          </a:xfrm>
          <a:prstGeom prst="round2SameRect">
            <a:avLst>
              <a:gd name="adj1" fmla="val 16667"/>
              <a:gd name="adj2" fmla="val 0"/>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 name="Google Shape;219;p33"/>
          <p:cNvGrpSpPr/>
          <p:nvPr/>
        </p:nvGrpSpPr>
        <p:grpSpPr>
          <a:xfrm>
            <a:off x="8651628" y="4164605"/>
            <a:ext cx="319826" cy="313210"/>
            <a:chOff x="8811965" y="1448455"/>
            <a:chExt cx="496162" cy="485898"/>
          </a:xfrm>
        </p:grpSpPr>
        <p:sp>
          <p:nvSpPr>
            <p:cNvPr id="220" name="Google Shape;220;p33"/>
            <p:cNvSpPr/>
            <p:nvPr/>
          </p:nvSpPr>
          <p:spPr>
            <a:xfrm>
              <a:off x="8811965" y="1448455"/>
              <a:ext cx="496162" cy="485898"/>
            </a:xfrm>
            <a:custGeom>
              <a:avLst/>
              <a:gdLst/>
              <a:ahLst/>
              <a:cxnLst/>
              <a:rect l="l" t="t" r="r" b="b"/>
              <a:pathLst>
                <a:path w="59385" h="58174" extrusionOk="0">
                  <a:moveTo>
                    <a:pt x="29134" y="0"/>
                  </a:moveTo>
                  <a:cubicBezTo>
                    <a:pt x="12845" y="0"/>
                    <a:pt x="1" y="12845"/>
                    <a:pt x="1" y="29133"/>
                  </a:cubicBezTo>
                  <a:cubicBezTo>
                    <a:pt x="1" y="45422"/>
                    <a:pt x="12845" y="58173"/>
                    <a:pt x="29134" y="58173"/>
                  </a:cubicBezTo>
                  <a:cubicBezTo>
                    <a:pt x="45423" y="58173"/>
                    <a:pt x="59384" y="45422"/>
                    <a:pt x="59384" y="29133"/>
                  </a:cubicBezTo>
                  <a:cubicBezTo>
                    <a:pt x="59384" y="12845"/>
                    <a:pt x="45423" y="0"/>
                    <a:pt x="29134" y="0"/>
                  </a:cubicBezTo>
                  <a:close/>
                </a:path>
              </a:pathLst>
            </a:custGeom>
            <a:solidFill>
              <a:srgbClr val="63A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8928603" y="1584522"/>
              <a:ext cx="262857" cy="213799"/>
            </a:xfrm>
            <a:custGeom>
              <a:avLst/>
              <a:gdLst/>
              <a:ahLst/>
              <a:cxnLst/>
              <a:rect l="l" t="t" r="r" b="b"/>
              <a:pathLst>
                <a:path w="31461" h="25597" extrusionOk="0">
                  <a:moveTo>
                    <a:pt x="20943" y="1"/>
                  </a:moveTo>
                  <a:cubicBezTo>
                    <a:pt x="17499" y="1"/>
                    <a:pt x="13962" y="3537"/>
                    <a:pt x="15172" y="8191"/>
                  </a:cubicBezTo>
                  <a:cubicBezTo>
                    <a:pt x="9308" y="8191"/>
                    <a:pt x="4654" y="4654"/>
                    <a:pt x="2327" y="1211"/>
                  </a:cubicBezTo>
                  <a:lnTo>
                    <a:pt x="2327" y="1211"/>
                  </a:lnTo>
                  <a:cubicBezTo>
                    <a:pt x="0" y="4654"/>
                    <a:pt x="1210" y="8191"/>
                    <a:pt x="3537" y="10518"/>
                  </a:cubicBezTo>
                  <a:cubicBezTo>
                    <a:pt x="2327" y="10518"/>
                    <a:pt x="2327" y="9308"/>
                    <a:pt x="1210" y="9308"/>
                  </a:cubicBezTo>
                  <a:cubicBezTo>
                    <a:pt x="1210" y="11635"/>
                    <a:pt x="3537" y="15172"/>
                    <a:pt x="5864" y="15172"/>
                  </a:cubicBezTo>
                  <a:cubicBezTo>
                    <a:pt x="5864" y="15731"/>
                    <a:pt x="5562" y="16010"/>
                    <a:pt x="5120" y="16010"/>
                  </a:cubicBezTo>
                  <a:cubicBezTo>
                    <a:pt x="4677" y="16010"/>
                    <a:pt x="4096" y="15731"/>
                    <a:pt x="3537" y="15172"/>
                  </a:cubicBezTo>
                  <a:lnTo>
                    <a:pt x="3537" y="15172"/>
                  </a:lnTo>
                  <a:cubicBezTo>
                    <a:pt x="4654" y="18616"/>
                    <a:pt x="6981" y="19826"/>
                    <a:pt x="9308" y="19826"/>
                  </a:cubicBezTo>
                  <a:cubicBezTo>
                    <a:pt x="6981" y="22153"/>
                    <a:pt x="3537" y="23270"/>
                    <a:pt x="0" y="23270"/>
                  </a:cubicBezTo>
                  <a:cubicBezTo>
                    <a:pt x="2327" y="24480"/>
                    <a:pt x="5864" y="25597"/>
                    <a:pt x="9308" y="25597"/>
                  </a:cubicBezTo>
                  <a:cubicBezTo>
                    <a:pt x="22153" y="25597"/>
                    <a:pt x="27924" y="15172"/>
                    <a:pt x="27924" y="6981"/>
                  </a:cubicBezTo>
                  <a:lnTo>
                    <a:pt x="31461" y="3537"/>
                  </a:lnTo>
                  <a:cubicBezTo>
                    <a:pt x="30251" y="3537"/>
                    <a:pt x="29134" y="3537"/>
                    <a:pt x="27924" y="4654"/>
                  </a:cubicBezTo>
                  <a:cubicBezTo>
                    <a:pt x="29134" y="3537"/>
                    <a:pt x="30251" y="2327"/>
                    <a:pt x="30251" y="1211"/>
                  </a:cubicBezTo>
                  <a:cubicBezTo>
                    <a:pt x="29134" y="1211"/>
                    <a:pt x="27924" y="2327"/>
                    <a:pt x="26807" y="2327"/>
                  </a:cubicBezTo>
                  <a:cubicBezTo>
                    <a:pt x="25597" y="1211"/>
                    <a:pt x="23270" y="1"/>
                    <a:pt x="209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33"/>
          <p:cNvGrpSpPr/>
          <p:nvPr/>
        </p:nvGrpSpPr>
        <p:grpSpPr>
          <a:xfrm>
            <a:off x="7436160" y="4164605"/>
            <a:ext cx="313304" cy="313210"/>
            <a:chOff x="6926350" y="1448455"/>
            <a:chExt cx="486044" cy="485898"/>
          </a:xfrm>
        </p:grpSpPr>
        <p:sp>
          <p:nvSpPr>
            <p:cNvPr id="223" name="Google Shape;223;p33"/>
            <p:cNvSpPr/>
            <p:nvPr/>
          </p:nvSpPr>
          <p:spPr>
            <a:xfrm>
              <a:off x="6926350" y="1448455"/>
              <a:ext cx="486044" cy="485898"/>
            </a:xfrm>
            <a:custGeom>
              <a:avLst/>
              <a:gdLst/>
              <a:ahLst/>
              <a:cxnLst/>
              <a:rect l="l" t="t" r="r" b="b"/>
              <a:pathLst>
                <a:path w="58174" h="58174" extrusionOk="0">
                  <a:moveTo>
                    <a:pt x="29133" y="0"/>
                  </a:moveTo>
                  <a:cubicBezTo>
                    <a:pt x="12845" y="0"/>
                    <a:pt x="0" y="12845"/>
                    <a:pt x="0" y="29133"/>
                  </a:cubicBezTo>
                  <a:cubicBezTo>
                    <a:pt x="0" y="45422"/>
                    <a:pt x="12845" y="58173"/>
                    <a:pt x="29133" y="58173"/>
                  </a:cubicBezTo>
                  <a:cubicBezTo>
                    <a:pt x="45422" y="58173"/>
                    <a:pt x="58174" y="45422"/>
                    <a:pt x="58174" y="29133"/>
                  </a:cubicBezTo>
                  <a:cubicBezTo>
                    <a:pt x="58174" y="12845"/>
                    <a:pt x="45422" y="0"/>
                    <a:pt x="29133" y="0"/>
                  </a:cubicBezTo>
                  <a:close/>
                </a:path>
              </a:pathLst>
            </a:custGeom>
            <a:solidFill>
              <a:srgbClr val="63A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7101299" y="1545643"/>
              <a:ext cx="136103" cy="291544"/>
            </a:xfrm>
            <a:custGeom>
              <a:avLst/>
              <a:gdLst/>
              <a:ahLst/>
              <a:cxnLst/>
              <a:rect l="l" t="t" r="r" b="b"/>
              <a:pathLst>
                <a:path w="16290" h="34905" extrusionOk="0">
                  <a:moveTo>
                    <a:pt x="11635" y="1"/>
                  </a:moveTo>
                  <a:cubicBezTo>
                    <a:pt x="5865" y="1"/>
                    <a:pt x="3538" y="2328"/>
                    <a:pt x="3538" y="6981"/>
                  </a:cubicBezTo>
                  <a:lnTo>
                    <a:pt x="3538" y="11635"/>
                  </a:lnTo>
                  <a:lnTo>
                    <a:pt x="1" y="11635"/>
                  </a:lnTo>
                  <a:lnTo>
                    <a:pt x="1" y="17499"/>
                  </a:lnTo>
                  <a:lnTo>
                    <a:pt x="3538" y="17499"/>
                  </a:lnTo>
                  <a:lnTo>
                    <a:pt x="3538" y="34905"/>
                  </a:lnTo>
                  <a:lnTo>
                    <a:pt x="10518" y="34905"/>
                  </a:lnTo>
                  <a:lnTo>
                    <a:pt x="10518" y="17499"/>
                  </a:lnTo>
                  <a:lnTo>
                    <a:pt x="16289" y="17499"/>
                  </a:lnTo>
                  <a:lnTo>
                    <a:pt x="16289" y="11635"/>
                  </a:lnTo>
                  <a:lnTo>
                    <a:pt x="10518" y="11635"/>
                  </a:lnTo>
                  <a:lnTo>
                    <a:pt x="10518" y="8191"/>
                  </a:lnTo>
                  <a:cubicBezTo>
                    <a:pt x="10518" y="6981"/>
                    <a:pt x="11635" y="5865"/>
                    <a:pt x="12845" y="5865"/>
                  </a:cubicBezTo>
                  <a:lnTo>
                    <a:pt x="16289" y="5865"/>
                  </a:lnTo>
                  <a:lnTo>
                    <a:pt x="162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33"/>
          <p:cNvSpPr/>
          <p:nvPr/>
        </p:nvSpPr>
        <p:spPr>
          <a:xfrm>
            <a:off x="8244591" y="4164573"/>
            <a:ext cx="319282" cy="313267"/>
          </a:xfrm>
          <a:custGeom>
            <a:avLst/>
            <a:gdLst/>
            <a:ahLst/>
            <a:cxnLst/>
            <a:rect l="l" t="t" r="r" b="b"/>
            <a:pathLst>
              <a:path w="59291" h="58174" extrusionOk="0">
                <a:moveTo>
                  <a:pt x="30251" y="0"/>
                </a:moveTo>
                <a:cubicBezTo>
                  <a:pt x="13962" y="0"/>
                  <a:pt x="0" y="12845"/>
                  <a:pt x="0" y="29133"/>
                </a:cubicBezTo>
                <a:cubicBezTo>
                  <a:pt x="0" y="45422"/>
                  <a:pt x="13962" y="58173"/>
                  <a:pt x="30251" y="58173"/>
                </a:cubicBezTo>
                <a:cubicBezTo>
                  <a:pt x="46539" y="58173"/>
                  <a:pt x="59291" y="45422"/>
                  <a:pt x="59291" y="29133"/>
                </a:cubicBezTo>
                <a:cubicBezTo>
                  <a:pt x="59291" y="12845"/>
                  <a:pt x="46539" y="0"/>
                  <a:pt x="30251" y="0"/>
                </a:cubicBezTo>
                <a:close/>
              </a:path>
            </a:pathLst>
          </a:custGeom>
          <a:solidFill>
            <a:srgbClr val="63A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8275651" y="4233717"/>
            <a:ext cx="257139" cy="175433"/>
          </a:xfrm>
          <a:custGeom>
            <a:avLst/>
            <a:gdLst/>
            <a:ahLst/>
            <a:cxnLst/>
            <a:rect l="l" t="t" r="r" b="b"/>
            <a:pathLst>
              <a:path w="47751" h="32578" extrusionOk="0">
                <a:moveTo>
                  <a:pt x="24481" y="1"/>
                </a:moveTo>
                <a:cubicBezTo>
                  <a:pt x="24481" y="1"/>
                  <a:pt x="9309" y="1"/>
                  <a:pt x="5865" y="1118"/>
                </a:cubicBezTo>
                <a:cubicBezTo>
                  <a:pt x="3538" y="1118"/>
                  <a:pt x="2328" y="3445"/>
                  <a:pt x="1211" y="4655"/>
                </a:cubicBezTo>
                <a:cubicBezTo>
                  <a:pt x="1" y="8098"/>
                  <a:pt x="1" y="16289"/>
                  <a:pt x="1" y="16289"/>
                </a:cubicBezTo>
                <a:cubicBezTo>
                  <a:pt x="1" y="16289"/>
                  <a:pt x="1" y="24387"/>
                  <a:pt x="1211" y="27924"/>
                </a:cubicBezTo>
                <a:cubicBezTo>
                  <a:pt x="2328" y="30251"/>
                  <a:pt x="3538" y="31368"/>
                  <a:pt x="5865" y="32578"/>
                </a:cubicBezTo>
                <a:lnTo>
                  <a:pt x="41886" y="32578"/>
                </a:lnTo>
                <a:cubicBezTo>
                  <a:pt x="44213" y="31368"/>
                  <a:pt x="46540" y="30251"/>
                  <a:pt x="46540" y="27924"/>
                </a:cubicBezTo>
                <a:cubicBezTo>
                  <a:pt x="47750" y="24387"/>
                  <a:pt x="47750" y="16289"/>
                  <a:pt x="47750" y="16289"/>
                </a:cubicBezTo>
                <a:cubicBezTo>
                  <a:pt x="47750" y="16289"/>
                  <a:pt x="47750" y="8098"/>
                  <a:pt x="46540" y="4655"/>
                </a:cubicBezTo>
                <a:cubicBezTo>
                  <a:pt x="46540" y="3445"/>
                  <a:pt x="44213" y="1118"/>
                  <a:pt x="41886" y="1118"/>
                </a:cubicBezTo>
                <a:cubicBezTo>
                  <a:pt x="38442" y="1"/>
                  <a:pt x="24481" y="1"/>
                  <a:pt x="24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8375862" y="4283825"/>
            <a:ext cx="69176" cy="75185"/>
          </a:xfrm>
          <a:custGeom>
            <a:avLst/>
            <a:gdLst/>
            <a:ahLst/>
            <a:cxnLst/>
            <a:rect l="l" t="t" r="r" b="b"/>
            <a:pathLst>
              <a:path w="12846" h="13962" extrusionOk="0">
                <a:moveTo>
                  <a:pt x="1" y="0"/>
                </a:moveTo>
                <a:lnTo>
                  <a:pt x="1" y="13962"/>
                </a:lnTo>
                <a:lnTo>
                  <a:pt x="12845" y="6981"/>
                </a:lnTo>
                <a:lnTo>
                  <a:pt x="1" y="0"/>
                </a:lnTo>
                <a:close/>
              </a:path>
            </a:pathLst>
          </a:custGeom>
          <a:solidFill>
            <a:srgbClr val="63A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7837238" y="4164573"/>
            <a:ext cx="319788" cy="313267"/>
          </a:xfrm>
          <a:custGeom>
            <a:avLst/>
            <a:gdLst/>
            <a:ahLst/>
            <a:cxnLst/>
            <a:rect l="l" t="t" r="r" b="b"/>
            <a:pathLst>
              <a:path w="59385" h="58174" extrusionOk="0">
                <a:moveTo>
                  <a:pt x="30251" y="0"/>
                </a:moveTo>
                <a:cubicBezTo>
                  <a:pt x="13962" y="0"/>
                  <a:pt x="1" y="12845"/>
                  <a:pt x="1" y="29133"/>
                </a:cubicBezTo>
                <a:cubicBezTo>
                  <a:pt x="1" y="45422"/>
                  <a:pt x="13962" y="58173"/>
                  <a:pt x="30251" y="58173"/>
                </a:cubicBezTo>
                <a:cubicBezTo>
                  <a:pt x="46540" y="58173"/>
                  <a:pt x="59384" y="45422"/>
                  <a:pt x="59384" y="29133"/>
                </a:cubicBezTo>
                <a:cubicBezTo>
                  <a:pt x="59384" y="12845"/>
                  <a:pt x="46540" y="0"/>
                  <a:pt x="30251" y="0"/>
                </a:cubicBezTo>
                <a:close/>
              </a:path>
            </a:pathLst>
          </a:custGeom>
          <a:solidFill>
            <a:srgbClr val="63A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7912396" y="4233717"/>
            <a:ext cx="175433" cy="175433"/>
          </a:xfrm>
          <a:custGeom>
            <a:avLst/>
            <a:gdLst/>
            <a:ahLst/>
            <a:cxnLst/>
            <a:rect l="l" t="t" r="r" b="b"/>
            <a:pathLst>
              <a:path w="32578" h="32578" extrusionOk="0">
                <a:moveTo>
                  <a:pt x="25597" y="3445"/>
                </a:moveTo>
                <a:cubicBezTo>
                  <a:pt x="26807" y="4655"/>
                  <a:pt x="26807" y="4655"/>
                  <a:pt x="27924" y="4655"/>
                </a:cubicBezTo>
                <a:cubicBezTo>
                  <a:pt x="27924" y="5771"/>
                  <a:pt x="27924" y="5771"/>
                  <a:pt x="29134" y="6981"/>
                </a:cubicBezTo>
                <a:lnTo>
                  <a:pt x="29134" y="9308"/>
                </a:lnTo>
                <a:lnTo>
                  <a:pt x="29134" y="16289"/>
                </a:lnTo>
                <a:lnTo>
                  <a:pt x="29134" y="23270"/>
                </a:lnTo>
                <a:lnTo>
                  <a:pt x="29134" y="25597"/>
                </a:lnTo>
                <a:cubicBezTo>
                  <a:pt x="27924" y="26714"/>
                  <a:pt x="27924" y="26714"/>
                  <a:pt x="27924" y="27924"/>
                </a:cubicBezTo>
                <a:cubicBezTo>
                  <a:pt x="26807" y="27924"/>
                  <a:pt x="26807" y="29041"/>
                  <a:pt x="25597" y="29041"/>
                </a:cubicBezTo>
                <a:lnTo>
                  <a:pt x="22153" y="29041"/>
                </a:lnTo>
                <a:cubicBezTo>
                  <a:pt x="20943" y="29041"/>
                  <a:pt x="19826" y="30251"/>
                  <a:pt x="16289" y="30251"/>
                </a:cubicBezTo>
                <a:cubicBezTo>
                  <a:pt x="11635" y="30251"/>
                  <a:pt x="11635" y="29041"/>
                  <a:pt x="9308" y="29041"/>
                </a:cubicBezTo>
                <a:lnTo>
                  <a:pt x="6981" y="29041"/>
                </a:lnTo>
                <a:cubicBezTo>
                  <a:pt x="5864" y="29041"/>
                  <a:pt x="4654" y="27924"/>
                  <a:pt x="4654" y="27924"/>
                </a:cubicBezTo>
                <a:cubicBezTo>
                  <a:pt x="3537" y="26714"/>
                  <a:pt x="3537" y="26714"/>
                  <a:pt x="3537" y="25597"/>
                </a:cubicBezTo>
                <a:cubicBezTo>
                  <a:pt x="3537" y="25597"/>
                  <a:pt x="2327" y="24387"/>
                  <a:pt x="2327" y="23270"/>
                </a:cubicBezTo>
                <a:lnTo>
                  <a:pt x="2327" y="16289"/>
                </a:lnTo>
                <a:lnTo>
                  <a:pt x="2327" y="9308"/>
                </a:lnTo>
                <a:cubicBezTo>
                  <a:pt x="2327" y="8098"/>
                  <a:pt x="3537" y="6981"/>
                  <a:pt x="3537" y="6981"/>
                </a:cubicBezTo>
                <a:cubicBezTo>
                  <a:pt x="3537" y="5771"/>
                  <a:pt x="3537" y="5771"/>
                  <a:pt x="4654" y="4655"/>
                </a:cubicBezTo>
                <a:cubicBezTo>
                  <a:pt x="4654" y="4655"/>
                  <a:pt x="5864" y="4655"/>
                  <a:pt x="6981" y="3445"/>
                </a:cubicBezTo>
                <a:close/>
                <a:moveTo>
                  <a:pt x="9308" y="1"/>
                </a:moveTo>
                <a:cubicBezTo>
                  <a:pt x="8191" y="1"/>
                  <a:pt x="6981" y="1118"/>
                  <a:pt x="5864" y="1118"/>
                </a:cubicBezTo>
                <a:cubicBezTo>
                  <a:pt x="4654" y="1118"/>
                  <a:pt x="3537" y="2328"/>
                  <a:pt x="2327" y="3445"/>
                </a:cubicBezTo>
                <a:cubicBezTo>
                  <a:pt x="1210" y="3445"/>
                  <a:pt x="1210" y="4655"/>
                  <a:pt x="1210" y="5771"/>
                </a:cubicBezTo>
                <a:cubicBezTo>
                  <a:pt x="0" y="6981"/>
                  <a:pt x="0" y="8098"/>
                  <a:pt x="0" y="9308"/>
                </a:cubicBezTo>
                <a:lnTo>
                  <a:pt x="0" y="16289"/>
                </a:lnTo>
                <a:lnTo>
                  <a:pt x="0" y="23270"/>
                </a:lnTo>
                <a:cubicBezTo>
                  <a:pt x="0" y="24387"/>
                  <a:pt x="0" y="25597"/>
                  <a:pt x="1210" y="26714"/>
                </a:cubicBezTo>
                <a:cubicBezTo>
                  <a:pt x="1210" y="27924"/>
                  <a:pt x="1210" y="29041"/>
                  <a:pt x="2327" y="30251"/>
                </a:cubicBezTo>
                <a:cubicBezTo>
                  <a:pt x="3537" y="30251"/>
                  <a:pt x="4654" y="31368"/>
                  <a:pt x="5864" y="31368"/>
                </a:cubicBezTo>
                <a:cubicBezTo>
                  <a:pt x="6981" y="32578"/>
                  <a:pt x="8191" y="32578"/>
                  <a:pt x="9308" y="32578"/>
                </a:cubicBezTo>
                <a:lnTo>
                  <a:pt x="22153" y="32578"/>
                </a:lnTo>
                <a:cubicBezTo>
                  <a:pt x="24480" y="32578"/>
                  <a:pt x="25597" y="32578"/>
                  <a:pt x="26807" y="31368"/>
                </a:cubicBezTo>
                <a:cubicBezTo>
                  <a:pt x="27924" y="31368"/>
                  <a:pt x="29134" y="30251"/>
                  <a:pt x="29134" y="30251"/>
                </a:cubicBezTo>
                <a:cubicBezTo>
                  <a:pt x="30251" y="29041"/>
                  <a:pt x="31461" y="27924"/>
                  <a:pt x="31461" y="26714"/>
                </a:cubicBezTo>
                <a:cubicBezTo>
                  <a:pt x="31461" y="25597"/>
                  <a:pt x="32578" y="24387"/>
                  <a:pt x="32578" y="23270"/>
                </a:cubicBezTo>
                <a:lnTo>
                  <a:pt x="32578" y="16289"/>
                </a:lnTo>
                <a:lnTo>
                  <a:pt x="32578" y="9308"/>
                </a:lnTo>
                <a:cubicBezTo>
                  <a:pt x="32578" y="8098"/>
                  <a:pt x="31461" y="6981"/>
                  <a:pt x="31461" y="5771"/>
                </a:cubicBezTo>
                <a:cubicBezTo>
                  <a:pt x="31461" y="4655"/>
                  <a:pt x="30251" y="3445"/>
                  <a:pt x="29134" y="3445"/>
                </a:cubicBezTo>
                <a:cubicBezTo>
                  <a:pt x="29134" y="2328"/>
                  <a:pt x="27924" y="1118"/>
                  <a:pt x="26807" y="1118"/>
                </a:cubicBezTo>
                <a:cubicBezTo>
                  <a:pt x="25597" y="1118"/>
                  <a:pt x="24480" y="1"/>
                  <a:pt x="22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7956489" y="4277311"/>
            <a:ext cx="87716" cy="87716"/>
          </a:xfrm>
          <a:custGeom>
            <a:avLst/>
            <a:gdLst/>
            <a:ahLst/>
            <a:cxnLst/>
            <a:rect l="l" t="t" r="r" b="b"/>
            <a:pathLst>
              <a:path w="16289" h="16289" extrusionOk="0">
                <a:moveTo>
                  <a:pt x="8098" y="2327"/>
                </a:moveTo>
                <a:cubicBezTo>
                  <a:pt x="10425" y="2327"/>
                  <a:pt x="12752" y="5864"/>
                  <a:pt x="12752" y="8191"/>
                </a:cubicBezTo>
                <a:cubicBezTo>
                  <a:pt x="12752" y="11635"/>
                  <a:pt x="10425" y="13962"/>
                  <a:pt x="8098" y="13962"/>
                </a:cubicBezTo>
                <a:cubicBezTo>
                  <a:pt x="4654" y="13962"/>
                  <a:pt x="2327" y="11635"/>
                  <a:pt x="2327" y="8191"/>
                </a:cubicBezTo>
                <a:cubicBezTo>
                  <a:pt x="2327" y="5864"/>
                  <a:pt x="4654" y="2327"/>
                  <a:pt x="8098" y="2327"/>
                </a:cubicBezTo>
                <a:close/>
                <a:moveTo>
                  <a:pt x="8098" y="0"/>
                </a:moveTo>
                <a:cubicBezTo>
                  <a:pt x="3444" y="0"/>
                  <a:pt x="0" y="3537"/>
                  <a:pt x="0" y="8191"/>
                </a:cubicBezTo>
                <a:cubicBezTo>
                  <a:pt x="0" y="12845"/>
                  <a:pt x="3444" y="16289"/>
                  <a:pt x="8098" y="16289"/>
                </a:cubicBezTo>
                <a:cubicBezTo>
                  <a:pt x="12752" y="16289"/>
                  <a:pt x="16289" y="12845"/>
                  <a:pt x="16289" y="8191"/>
                </a:cubicBezTo>
                <a:cubicBezTo>
                  <a:pt x="16289" y="3537"/>
                  <a:pt x="12752" y="0"/>
                  <a:pt x="8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8037655" y="4264784"/>
            <a:ext cx="19052" cy="19052"/>
          </a:xfrm>
          <a:custGeom>
            <a:avLst/>
            <a:gdLst/>
            <a:ahLst/>
            <a:cxnLst/>
            <a:rect l="l" t="t" r="r" b="b"/>
            <a:pathLst>
              <a:path w="3538" h="3538" extrusionOk="0">
                <a:moveTo>
                  <a:pt x="1211" y="0"/>
                </a:moveTo>
                <a:cubicBezTo>
                  <a:pt x="1" y="0"/>
                  <a:pt x="1" y="1210"/>
                  <a:pt x="1" y="2327"/>
                </a:cubicBezTo>
                <a:cubicBezTo>
                  <a:pt x="1" y="3537"/>
                  <a:pt x="1" y="3537"/>
                  <a:pt x="1211" y="3537"/>
                </a:cubicBezTo>
                <a:cubicBezTo>
                  <a:pt x="2328" y="3537"/>
                  <a:pt x="3538" y="3537"/>
                  <a:pt x="3538" y="2327"/>
                </a:cubicBezTo>
                <a:cubicBezTo>
                  <a:pt x="3538" y="1210"/>
                  <a:pt x="2328"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txBox="1"/>
          <p:nvPr/>
        </p:nvSpPr>
        <p:spPr>
          <a:xfrm>
            <a:off x="720000" y="1697225"/>
            <a:ext cx="2569500" cy="5688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0"/>
              </a:spcBef>
              <a:spcAft>
                <a:spcPts val="0"/>
              </a:spcAft>
              <a:buNone/>
            </a:pPr>
            <a:endParaRPr sz="1600">
              <a:solidFill>
                <a:schemeClr val="dk1"/>
              </a:solidFill>
              <a:latin typeface="Raleway Medium"/>
              <a:ea typeface="Raleway Medium"/>
              <a:cs typeface="Raleway Medium"/>
              <a:sym typeface="Raleway Medium"/>
            </a:endParaRPr>
          </a:p>
        </p:txBody>
      </p:sp>
      <p:sp>
        <p:nvSpPr>
          <p:cNvPr id="233" name="Google Shape;233;p33"/>
          <p:cNvSpPr txBox="1">
            <a:spLocks noGrp="1"/>
          </p:cNvSpPr>
          <p:nvPr>
            <p:ph type="title" idx="2"/>
          </p:nvPr>
        </p:nvSpPr>
        <p:spPr>
          <a:xfrm>
            <a:off x="1002300" y="726075"/>
            <a:ext cx="2569500" cy="7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TRAVEL</a:t>
            </a:r>
            <a:endParaRPr/>
          </a:p>
        </p:txBody>
      </p:sp>
      <p:sp>
        <p:nvSpPr>
          <p:cNvPr id="234" name="Google Shape;234;p33"/>
          <p:cNvSpPr txBox="1"/>
          <p:nvPr/>
        </p:nvSpPr>
        <p:spPr>
          <a:xfrm>
            <a:off x="7338700" y="3796500"/>
            <a:ext cx="1012200" cy="27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aleway Medium"/>
                <a:ea typeface="Raleway Medium"/>
                <a:cs typeface="Raleway Medium"/>
                <a:sym typeface="Raleway Medium"/>
              </a:rPr>
              <a:t>Talk to us</a:t>
            </a:r>
            <a:endParaRPr>
              <a:latin typeface="Raleway Medium"/>
              <a:ea typeface="Raleway Medium"/>
              <a:cs typeface="Raleway Medium"/>
              <a:sym typeface="Raleway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MODULES</a:t>
            </a:r>
            <a:endParaRPr lang="en-US" u="sng" dirty="0"/>
          </a:p>
        </p:txBody>
      </p:sp>
      <p:sp>
        <p:nvSpPr>
          <p:cNvPr id="3" name="Text Placeholder 2"/>
          <p:cNvSpPr>
            <a:spLocks noGrp="1"/>
          </p:cNvSpPr>
          <p:nvPr>
            <p:ph type="body" idx="1"/>
          </p:nvPr>
        </p:nvSpPr>
        <p:spPr>
          <a:xfrm>
            <a:off x="762000" y="1733550"/>
            <a:ext cx="7704000" cy="429300"/>
          </a:xfrm>
        </p:spPr>
        <p:txBody>
          <a:bodyPr/>
          <a:lstStyle/>
          <a:p>
            <a:pPr>
              <a:buFont typeface="Arial" pitchFamily="34" charset="0"/>
              <a:buChar char="•"/>
            </a:pPr>
            <a:r>
              <a:rPr lang="en-US" sz="1400" dirty="0" smtClean="0">
                <a:solidFill>
                  <a:schemeClr val="tx1"/>
                </a:solidFill>
              </a:rPr>
              <a:t>Home Page</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Admin login</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User login</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Booking details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Package details</a:t>
            </a:r>
          </a:p>
          <a:p>
            <a:pPr>
              <a:buFont typeface="Arial" pitchFamily="34" charset="0"/>
              <a:buChar char="•"/>
            </a:pPr>
            <a:endParaRPr lang="en-US" sz="1400" dirty="0" smtClean="0">
              <a:solidFill>
                <a:schemeClr val="tx1"/>
              </a:solidFill>
            </a:endParaRPr>
          </a:p>
          <a:p>
            <a:pPr>
              <a:buFont typeface="Arial" pitchFamily="34" charset="0"/>
              <a:buChar char="•"/>
            </a:pPr>
            <a:r>
              <a:rPr lang="en-US" sz="1400" dirty="0" smtClean="0">
                <a:solidFill>
                  <a:schemeClr val="tx1"/>
                </a:solidFill>
              </a:rPr>
              <a:t>Feedback form</a:t>
            </a:r>
            <a:endParaRPr lang="en-US" sz="14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REPORTS</a:t>
            </a:r>
            <a:endParaRPr lang="en-US" u="sng" dirty="0"/>
          </a:p>
        </p:txBody>
      </p:sp>
      <p:sp>
        <p:nvSpPr>
          <p:cNvPr id="3" name="Text Placeholder 2"/>
          <p:cNvSpPr>
            <a:spLocks noGrp="1"/>
          </p:cNvSpPr>
          <p:nvPr>
            <p:ph type="body" idx="1"/>
          </p:nvPr>
        </p:nvSpPr>
        <p:spPr>
          <a:xfrm>
            <a:off x="762000" y="1428750"/>
            <a:ext cx="7704000" cy="429300"/>
          </a:xfrm>
        </p:spPr>
        <p:txBody>
          <a:bodyPr/>
          <a:lstStyle/>
          <a:p>
            <a:pPr>
              <a:buNone/>
            </a:pPr>
            <a:r>
              <a:rPr lang="en-US" sz="2000" dirty="0" smtClean="0">
                <a:solidFill>
                  <a:schemeClr val="bg2"/>
                </a:solidFill>
              </a:rPr>
              <a:t>The purpose is to build a system that performs all operations related to traveling, booking, etc. This system connects customers and agents directly, provides a feedback mechanism for tourists, maintains and controls the database of tourists' information, and gives a variety of travel services.</a:t>
            </a:r>
          </a:p>
          <a:p>
            <a:pPr>
              <a:buNone/>
            </a:pPr>
            <a:endParaRPr lang="en-US" sz="2000" dirty="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SNAPSHOTS</a:t>
            </a:r>
            <a:br>
              <a:rPr lang="en-US" dirty="0" smtClean="0"/>
            </a:br>
            <a:endParaRPr lang="en-US" dirty="0"/>
          </a:p>
        </p:txBody>
      </p:sp>
      <p:sp>
        <p:nvSpPr>
          <p:cNvPr id="4" name="Rectangle 3"/>
          <p:cNvSpPr/>
          <p:nvPr/>
        </p:nvSpPr>
        <p:spPr>
          <a:xfrm>
            <a:off x="3657600" y="4705350"/>
            <a:ext cx="1297150" cy="307777"/>
          </a:xfrm>
          <a:prstGeom prst="rect">
            <a:avLst/>
          </a:prstGeom>
        </p:spPr>
        <p:txBody>
          <a:bodyPr wrap="none">
            <a:spAutoFit/>
          </a:bodyPr>
          <a:lstStyle/>
          <a:p>
            <a:r>
              <a:rPr lang="en-US" b="1" dirty="0" smtClean="0">
                <a:latin typeface="Times New Roman" pitchFamily="18" charset="0"/>
                <a:cs typeface="Times New Roman" pitchFamily="18" charset="0"/>
              </a:rPr>
              <a:t>HOME PAGE</a:t>
            </a:r>
            <a:endParaRPr lang="en-US" b="1" dirty="0">
              <a:latin typeface="Times New Roman" pitchFamily="18" charset="0"/>
              <a:cs typeface="Times New Roman" pitchFamily="18" charset="0"/>
            </a:endParaRPr>
          </a:p>
        </p:txBody>
      </p:sp>
      <p:pic>
        <p:nvPicPr>
          <p:cNvPr id="5" name="image14.jpeg"/>
          <p:cNvPicPr/>
          <p:nvPr/>
        </p:nvPicPr>
        <p:blipFill>
          <a:blip r:embed="rId2" cstate="print"/>
          <a:stretch>
            <a:fillRect/>
          </a:stretch>
        </p:blipFill>
        <p:spPr>
          <a:xfrm>
            <a:off x="1524000" y="1352550"/>
            <a:ext cx="5867400" cy="335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57600" y="4552950"/>
            <a:ext cx="1436612" cy="307777"/>
          </a:xfrm>
          <a:prstGeom prst="rect">
            <a:avLst/>
          </a:prstGeom>
        </p:spPr>
        <p:txBody>
          <a:bodyPr wrap="none">
            <a:spAutoFit/>
          </a:bodyPr>
          <a:lstStyle/>
          <a:p>
            <a:r>
              <a:rPr lang="en-US" b="1" dirty="0" smtClean="0">
                <a:latin typeface="Times New Roman" pitchFamily="18" charset="0"/>
                <a:cs typeface="Times New Roman" pitchFamily="18" charset="0"/>
              </a:rPr>
              <a:t>PLACES PAGE</a:t>
            </a:r>
            <a:endParaRPr lang="en-US" b="1" dirty="0">
              <a:latin typeface="Times New Roman" pitchFamily="18" charset="0"/>
              <a:cs typeface="Times New Roman" pitchFamily="18" charset="0"/>
            </a:endParaRPr>
          </a:p>
        </p:txBody>
      </p:sp>
      <p:pic>
        <p:nvPicPr>
          <p:cNvPr id="4" name="image15.png"/>
          <p:cNvPicPr/>
          <p:nvPr/>
        </p:nvPicPr>
        <p:blipFill>
          <a:blip r:embed="rId2" cstate="print"/>
          <a:stretch>
            <a:fillRect/>
          </a:stretch>
        </p:blipFill>
        <p:spPr>
          <a:xfrm>
            <a:off x="1343770" y="591875"/>
            <a:ext cx="6456459" cy="395974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0" y="4400550"/>
            <a:ext cx="1266693" cy="307777"/>
          </a:xfrm>
          <a:prstGeom prst="rect">
            <a:avLst/>
          </a:prstGeom>
        </p:spPr>
        <p:txBody>
          <a:bodyPr wrap="none">
            <a:spAutoFit/>
          </a:bodyPr>
          <a:lstStyle/>
          <a:p>
            <a:r>
              <a:rPr lang="en-US" b="1" dirty="0" smtClean="0">
                <a:latin typeface="Times New Roman" pitchFamily="18" charset="0"/>
                <a:cs typeface="Times New Roman" pitchFamily="18" charset="0"/>
              </a:rPr>
              <a:t>BOOK PAGE</a:t>
            </a:r>
            <a:endParaRPr lang="en-US" b="1" dirty="0">
              <a:latin typeface="Times New Roman" pitchFamily="18" charset="0"/>
              <a:cs typeface="Times New Roman" pitchFamily="18" charset="0"/>
            </a:endParaRPr>
          </a:p>
        </p:txBody>
      </p:sp>
      <p:grpSp>
        <p:nvGrpSpPr>
          <p:cNvPr id="31753" name="Group 9"/>
          <p:cNvGrpSpPr>
            <a:grpSpLocks/>
          </p:cNvGrpSpPr>
          <p:nvPr/>
        </p:nvGrpSpPr>
        <p:grpSpPr bwMode="auto">
          <a:xfrm>
            <a:off x="1981200" y="590550"/>
            <a:ext cx="5562600" cy="3762375"/>
            <a:chOff x="1440" y="365"/>
            <a:chExt cx="9396" cy="7215"/>
          </a:xfrm>
        </p:grpSpPr>
        <p:pic>
          <p:nvPicPr>
            <p:cNvPr id="31754" name="Picture 10"/>
            <p:cNvPicPr>
              <a:picLocks noChangeAspect="1" noChangeArrowheads="1"/>
            </p:cNvPicPr>
            <p:nvPr/>
          </p:nvPicPr>
          <p:blipFill>
            <a:blip r:embed="rId2"/>
            <a:srcRect/>
            <a:stretch>
              <a:fillRect/>
            </a:stretch>
          </p:blipFill>
          <p:spPr bwMode="auto">
            <a:xfrm>
              <a:off x="1440" y="544"/>
              <a:ext cx="3135" cy="7020"/>
            </a:xfrm>
            <a:prstGeom prst="rect">
              <a:avLst/>
            </a:prstGeom>
            <a:noFill/>
            <a:ln w="9525">
              <a:noFill/>
              <a:miter lim="800000"/>
              <a:headEnd/>
              <a:tailEnd/>
            </a:ln>
          </p:spPr>
        </p:pic>
        <p:sp>
          <p:nvSpPr>
            <p:cNvPr id="31755" name="Rectangle 11"/>
            <p:cNvSpPr>
              <a:spLocks noChangeArrowheads="1"/>
            </p:cNvSpPr>
            <p:nvPr/>
          </p:nvSpPr>
          <p:spPr bwMode="auto">
            <a:xfrm>
              <a:off x="1440" y="7562"/>
              <a:ext cx="3135" cy="1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31756" name="Picture 12"/>
            <p:cNvPicPr>
              <a:picLocks noChangeAspect="1" noChangeArrowheads="1"/>
            </p:cNvPicPr>
            <p:nvPr/>
          </p:nvPicPr>
          <p:blipFill>
            <a:blip r:embed="rId3"/>
            <a:srcRect/>
            <a:stretch>
              <a:fillRect/>
            </a:stretch>
          </p:blipFill>
          <p:spPr bwMode="auto">
            <a:xfrm>
              <a:off x="4574" y="768"/>
              <a:ext cx="4575" cy="6797"/>
            </a:xfrm>
            <a:prstGeom prst="rect">
              <a:avLst/>
            </a:prstGeom>
            <a:noFill/>
            <a:ln w="9525">
              <a:noFill/>
              <a:miter lim="800000"/>
              <a:headEnd/>
              <a:tailEnd/>
            </a:ln>
          </p:spPr>
        </p:pic>
        <p:sp>
          <p:nvSpPr>
            <p:cNvPr id="31757" name="Line 13"/>
            <p:cNvSpPr>
              <a:spLocks noChangeShapeType="1"/>
            </p:cNvSpPr>
            <p:nvPr/>
          </p:nvSpPr>
          <p:spPr bwMode="auto">
            <a:xfrm>
              <a:off x="4572" y="7572"/>
              <a:ext cx="4579" cy="0"/>
            </a:xfrm>
            <a:prstGeom prst="line">
              <a:avLst/>
            </a:prstGeom>
            <a:noFill/>
            <a:ln w="9144">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31758" name="Picture 14"/>
            <p:cNvPicPr>
              <a:picLocks noChangeAspect="1" noChangeArrowheads="1"/>
            </p:cNvPicPr>
            <p:nvPr/>
          </p:nvPicPr>
          <p:blipFill>
            <a:blip r:embed="rId4"/>
            <a:srcRect/>
            <a:stretch>
              <a:fillRect/>
            </a:stretch>
          </p:blipFill>
          <p:spPr bwMode="auto">
            <a:xfrm>
              <a:off x="9148" y="364"/>
              <a:ext cx="1688" cy="7200"/>
            </a:xfrm>
            <a:prstGeom prst="rect">
              <a:avLst/>
            </a:prstGeom>
            <a:noFill/>
            <a:ln w="9525">
              <a:noFill/>
              <a:miter lim="800000"/>
              <a:headEnd/>
              <a:tailEnd/>
            </a:ln>
          </p:spPr>
        </p:pic>
        <p:sp>
          <p:nvSpPr>
            <p:cNvPr id="31759" name="Rectangle 15"/>
            <p:cNvSpPr>
              <a:spLocks noChangeArrowheads="1"/>
            </p:cNvSpPr>
            <p:nvPr/>
          </p:nvSpPr>
          <p:spPr bwMode="auto">
            <a:xfrm>
              <a:off x="9148" y="7562"/>
              <a:ext cx="1688" cy="17"/>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3800" y="4476750"/>
            <a:ext cx="1459054" cy="307777"/>
          </a:xfrm>
          <a:prstGeom prst="rect">
            <a:avLst/>
          </a:prstGeom>
        </p:spPr>
        <p:txBody>
          <a:bodyPr wrap="none">
            <a:spAutoFit/>
          </a:bodyPr>
          <a:lstStyle/>
          <a:p>
            <a:r>
              <a:rPr lang="en-US" b="1" dirty="0" smtClean="0">
                <a:latin typeface="Times New Roman" pitchFamily="18" charset="0"/>
                <a:cs typeface="Times New Roman" pitchFamily="18" charset="0"/>
              </a:rPr>
              <a:t>ADMIN LOGIN</a:t>
            </a:r>
            <a:endParaRPr lang="en-US" b="1" dirty="0">
              <a:latin typeface="Times New Roman" pitchFamily="18" charset="0"/>
              <a:cs typeface="Times New Roman" pitchFamily="18" charset="0"/>
            </a:endParaRPr>
          </a:p>
        </p:txBody>
      </p:sp>
      <p:pic>
        <p:nvPicPr>
          <p:cNvPr id="4" name="image19.png"/>
          <p:cNvPicPr/>
          <p:nvPr/>
        </p:nvPicPr>
        <p:blipFill>
          <a:blip r:embed="rId2" cstate="print"/>
          <a:stretch>
            <a:fillRect/>
          </a:stretch>
        </p:blipFill>
        <p:spPr>
          <a:xfrm>
            <a:off x="2417196" y="659461"/>
            <a:ext cx="4309607" cy="38245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CONCLUSION</a:t>
            </a:r>
            <a:endParaRPr lang="en-US" u="sng" dirty="0"/>
          </a:p>
        </p:txBody>
      </p:sp>
      <p:sp>
        <p:nvSpPr>
          <p:cNvPr id="3" name="Text Placeholder 2"/>
          <p:cNvSpPr>
            <a:spLocks noGrp="1"/>
          </p:cNvSpPr>
          <p:nvPr>
            <p:ph type="body" idx="1"/>
          </p:nvPr>
        </p:nvSpPr>
        <p:spPr>
          <a:xfrm>
            <a:off x="838200" y="1428750"/>
            <a:ext cx="7704000" cy="810300"/>
          </a:xfrm>
        </p:spPr>
        <p:txBody>
          <a:bodyPr/>
          <a:lstStyle/>
          <a:p>
            <a:pPr>
              <a:buNone/>
            </a:pPr>
            <a:r>
              <a:rPr lang="en-US" sz="2000" dirty="0" smtClean="0">
                <a:solidFill>
                  <a:schemeClr val="bg2"/>
                </a:solidFill>
              </a:rPr>
              <a:t>This web application was successfully created and stored all the travel admin tourism packages booking, creation managing and tour details into the database using this application. The application was tested very well and the errors were properly debugged. Testing also concluded that the performance of the system is satisfactory. All the necessary output is generated. This system thus provides an easy way to automate all the functionalities of consumption.</a:t>
            </a:r>
            <a:endParaRPr lang="en-US" sz="2000" dirty="0">
              <a:solidFill>
                <a:schemeClr val="bg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ME PAGE (1)_page-0001.jpg"/>
          <p:cNvPicPr>
            <a:picLocks noChangeAspect="1"/>
          </p:cNvPicPr>
          <p:nvPr/>
        </p:nvPicPr>
        <p:blipFill>
          <a:blip r:embed="rId2"/>
          <a:stretch>
            <a:fillRect/>
          </a:stretch>
        </p:blipFill>
        <p:spPr>
          <a:xfrm>
            <a:off x="1143000" y="361950"/>
            <a:ext cx="6858000" cy="4419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39"/>
        <p:cNvGrpSpPr/>
        <p:nvPr/>
      </p:nvGrpSpPr>
      <p:grpSpPr>
        <a:xfrm>
          <a:off x="0" y="0"/>
          <a:ext cx="0" cy="0"/>
          <a:chOff x="0" y="0"/>
          <a:chExt cx="0" cy="0"/>
        </a:xfrm>
      </p:grpSpPr>
      <p:sp>
        <p:nvSpPr>
          <p:cNvPr id="740" name="Google Shape;740;p56"/>
          <p:cNvSpPr txBox="1">
            <a:spLocks noGrp="1"/>
          </p:cNvSpPr>
          <p:nvPr>
            <p:ph type="title"/>
          </p:nvPr>
        </p:nvSpPr>
        <p:spPr>
          <a:xfrm>
            <a:off x="4717600" y="459325"/>
            <a:ext cx="3610800" cy="923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“WE WANT TO MAKE YOU FEEL AGAIN</a:t>
            </a:r>
            <a:r>
              <a:rPr lang="en" dirty="0" smtClean="0"/>
              <a:t>”</a:t>
            </a:r>
            <a:br>
              <a:rPr lang="en" dirty="0" smtClean="0"/>
            </a:br>
            <a:r>
              <a:rPr lang="en" dirty="0" smtClean="0"/>
              <a:t/>
            </a:r>
            <a:br>
              <a:rPr lang="en" dirty="0" smtClean="0"/>
            </a:br>
            <a:r>
              <a:rPr lang="en" dirty="0" smtClean="0"/>
              <a:t/>
            </a:r>
            <a:br>
              <a:rPr lang="en" dirty="0" smtClean="0"/>
            </a:br>
            <a:r>
              <a:rPr lang="en" dirty="0" smtClean="0"/>
              <a:t/>
            </a:r>
            <a:br>
              <a:rPr lang="en" dirty="0" smtClean="0"/>
            </a:br>
            <a:r>
              <a:rPr lang="en" dirty="0" smtClean="0"/>
              <a:t/>
            </a:r>
            <a:br>
              <a:rPr lang="en" dirty="0" smtClean="0"/>
            </a:br>
            <a:r>
              <a:rPr lang="en" dirty="0" smtClean="0"/>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IET Group of Institutions Mission Statement, Employees and Hiring |  LinkedIn"/>
          <p:cNvPicPr/>
          <p:nvPr/>
        </p:nvPicPr>
        <p:blipFill>
          <a:blip r:embed="rId2">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3505200" y="819150"/>
            <a:ext cx="1517650" cy="1517650"/>
          </a:xfrm>
          <a:prstGeom prst="rect">
            <a:avLst/>
          </a:prstGeom>
          <a:noFill/>
          <a:ln>
            <a:noFill/>
          </a:ln>
        </p:spPr>
      </p:pic>
      <p:sp>
        <p:nvSpPr>
          <p:cNvPr id="5" name="Rectangle 4"/>
          <p:cNvSpPr/>
          <p:nvPr/>
        </p:nvSpPr>
        <p:spPr>
          <a:xfrm>
            <a:off x="1066800" y="2849900"/>
            <a:ext cx="6553200" cy="923330"/>
          </a:xfrm>
          <a:prstGeom prst="rect">
            <a:avLst/>
          </a:prstGeom>
        </p:spPr>
        <p:txBody>
          <a:bodyPr wrap="square">
            <a:spAutoFit/>
          </a:bodyPr>
          <a:lstStyle/>
          <a:p>
            <a:pPr lvl="0" algn="ctr" fontAlgn="base">
              <a:spcBef>
                <a:spcPct val="0"/>
              </a:spcBef>
              <a:spcAft>
                <a:spcPct val="0"/>
              </a:spcAft>
              <a:buClrTx/>
            </a:pPr>
            <a:r>
              <a:rPr lang="en-US" sz="1800" b="1" dirty="0" smtClean="0">
                <a:latin typeface="Times New Roman" pitchFamily="18" charset="0"/>
                <a:ea typeface="Calibri" pitchFamily="34" charset="0"/>
                <a:cs typeface="Times New Roman" pitchFamily="18" charset="0"/>
              </a:rPr>
              <a:t>Department of Computer Applications,</a:t>
            </a:r>
            <a:endParaRPr lang="en-US" sz="800" dirty="0" smtClean="0">
              <a:latin typeface="Arial" pitchFamily="34" charset="0"/>
              <a:cs typeface="Arial" pitchFamily="34" charset="0"/>
            </a:endParaRPr>
          </a:p>
          <a:p>
            <a:pPr lvl="0" algn="ctr" eaLnBrk="0" fontAlgn="base" hangingPunct="0">
              <a:spcBef>
                <a:spcPct val="0"/>
              </a:spcBef>
              <a:spcAft>
                <a:spcPct val="0"/>
              </a:spcAft>
              <a:buClrTx/>
            </a:pPr>
            <a:r>
              <a:rPr lang="en-US" sz="1800" b="1" dirty="0" smtClean="0">
                <a:latin typeface="Times New Roman" pitchFamily="18" charset="0"/>
                <a:ea typeface="Calibri" pitchFamily="34" charset="0"/>
                <a:cs typeface="Times New Roman" pitchFamily="18" charset="0"/>
              </a:rPr>
              <a:t>          KIET Group of Institutions,</a:t>
            </a:r>
            <a:endParaRPr lang="en-US" sz="800" dirty="0" smtClean="0">
              <a:latin typeface="Arial" pitchFamily="34" charset="0"/>
              <a:cs typeface="Arial" pitchFamily="34" charset="0"/>
            </a:endParaRPr>
          </a:p>
          <a:p>
            <a:pPr lvl="0" algn="ctr" eaLnBrk="0" fontAlgn="base" hangingPunct="0">
              <a:spcBef>
                <a:spcPct val="0"/>
              </a:spcBef>
              <a:spcAft>
                <a:spcPct val="0"/>
              </a:spcAft>
              <a:buClrTx/>
            </a:pPr>
            <a:r>
              <a:rPr lang="en-US" sz="1800" b="1" dirty="0" smtClean="0">
                <a:latin typeface="Times New Roman" pitchFamily="18" charset="0"/>
                <a:ea typeface="Calibri" pitchFamily="34" charset="0"/>
                <a:cs typeface="Times New Roman" pitchFamily="18" charset="0"/>
              </a:rPr>
              <a:t>         Delhi-NCR, Ghaziabad</a:t>
            </a:r>
            <a:endParaRPr lang="en-US" sz="1800" dirty="0" smtClean="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438150"/>
            <a:ext cx="5596500" cy="570600"/>
          </a:xfrm>
        </p:spPr>
        <p:txBody>
          <a:bodyPr/>
          <a:lstStyle/>
          <a:p>
            <a:r>
              <a:rPr lang="en-US" sz="3200" b="1" u="sng" dirty="0" smtClean="0"/>
              <a:t>Team Members</a:t>
            </a:r>
            <a:endParaRPr lang="en-US" sz="3200" b="1" u="sng" dirty="0"/>
          </a:p>
        </p:txBody>
      </p:sp>
      <p:sp>
        <p:nvSpPr>
          <p:cNvPr id="3" name="Subtitle 2"/>
          <p:cNvSpPr>
            <a:spLocks noGrp="1"/>
          </p:cNvSpPr>
          <p:nvPr>
            <p:ph type="subTitle" idx="1"/>
          </p:nvPr>
        </p:nvSpPr>
        <p:spPr>
          <a:xfrm>
            <a:off x="1981200" y="1885950"/>
            <a:ext cx="4592100" cy="2133600"/>
          </a:xfrm>
        </p:spPr>
        <p:txBody>
          <a:bodyPr/>
          <a:lstStyle/>
          <a:p>
            <a:pPr algn="l">
              <a:buFont typeface="Arial" pitchFamily="34" charset="0"/>
              <a:buChar char="•"/>
            </a:pPr>
            <a:r>
              <a:rPr lang="en-US" b="1" dirty="0" err="1" smtClean="0">
                <a:solidFill>
                  <a:schemeClr val="accent2">
                    <a:lumMod val="75000"/>
                  </a:schemeClr>
                </a:solidFill>
              </a:rPr>
              <a:t>Aashish</a:t>
            </a:r>
            <a:r>
              <a:rPr lang="en-US" b="1" dirty="0" smtClean="0">
                <a:solidFill>
                  <a:schemeClr val="accent2">
                    <a:lumMod val="75000"/>
                  </a:schemeClr>
                </a:solidFill>
              </a:rPr>
              <a:t> </a:t>
            </a:r>
            <a:r>
              <a:rPr lang="en-US" b="1" dirty="0" err="1" smtClean="0">
                <a:solidFill>
                  <a:schemeClr val="accent2">
                    <a:lumMod val="75000"/>
                  </a:schemeClr>
                </a:solidFill>
              </a:rPr>
              <a:t>Panwar</a:t>
            </a:r>
            <a:endParaRPr lang="en-US" b="1" dirty="0" smtClean="0">
              <a:solidFill>
                <a:schemeClr val="accent2">
                  <a:lumMod val="75000"/>
                </a:schemeClr>
              </a:solidFill>
            </a:endParaRPr>
          </a:p>
          <a:p>
            <a:pPr algn="l">
              <a:buFont typeface="Arial" pitchFamily="34" charset="0"/>
              <a:buChar char="•"/>
            </a:pPr>
            <a:endParaRPr lang="en-US" b="1" dirty="0" smtClean="0">
              <a:solidFill>
                <a:schemeClr val="accent2">
                  <a:lumMod val="75000"/>
                </a:schemeClr>
              </a:solidFill>
            </a:endParaRPr>
          </a:p>
          <a:p>
            <a:pPr algn="l">
              <a:buFont typeface="Arial" pitchFamily="34" charset="0"/>
              <a:buChar char="•"/>
            </a:pPr>
            <a:r>
              <a:rPr lang="en-US" b="1" dirty="0" err="1" smtClean="0">
                <a:solidFill>
                  <a:schemeClr val="accent2">
                    <a:lumMod val="75000"/>
                  </a:schemeClr>
                </a:solidFill>
              </a:rPr>
              <a:t>Ashutosh</a:t>
            </a:r>
            <a:r>
              <a:rPr lang="en-US" b="1" dirty="0" smtClean="0">
                <a:solidFill>
                  <a:schemeClr val="accent2">
                    <a:lumMod val="75000"/>
                  </a:schemeClr>
                </a:solidFill>
              </a:rPr>
              <a:t> </a:t>
            </a:r>
            <a:r>
              <a:rPr lang="en-US" b="1" dirty="0" err="1" smtClean="0">
                <a:solidFill>
                  <a:schemeClr val="accent2">
                    <a:lumMod val="75000"/>
                  </a:schemeClr>
                </a:solidFill>
              </a:rPr>
              <a:t>Kakran</a:t>
            </a:r>
            <a:endParaRPr lang="en-US" b="1" dirty="0" smtClean="0">
              <a:solidFill>
                <a:schemeClr val="accent2">
                  <a:lumMod val="75000"/>
                </a:schemeClr>
              </a:solidFill>
            </a:endParaRPr>
          </a:p>
          <a:p>
            <a:pPr algn="l">
              <a:buFont typeface="Arial" pitchFamily="34" charset="0"/>
              <a:buChar char="•"/>
            </a:pPr>
            <a:endParaRPr lang="en-US" b="1" dirty="0" smtClean="0">
              <a:solidFill>
                <a:schemeClr val="accent2">
                  <a:lumMod val="75000"/>
                </a:schemeClr>
              </a:solidFill>
            </a:endParaRPr>
          </a:p>
          <a:p>
            <a:pPr algn="l">
              <a:buFont typeface="Arial" pitchFamily="34" charset="0"/>
              <a:buChar char="•"/>
            </a:pPr>
            <a:r>
              <a:rPr lang="en-US" b="1" dirty="0" err="1" smtClean="0">
                <a:solidFill>
                  <a:schemeClr val="accent2">
                    <a:lumMod val="75000"/>
                  </a:schemeClr>
                </a:solidFill>
              </a:rPr>
              <a:t>Vikas</a:t>
            </a:r>
            <a:r>
              <a:rPr lang="en-US" b="1" dirty="0" smtClean="0">
                <a:solidFill>
                  <a:schemeClr val="accent2">
                    <a:lumMod val="75000"/>
                  </a:schemeClr>
                </a:solidFill>
              </a:rPr>
              <a:t> Sharma</a:t>
            </a:r>
          </a:p>
          <a:p>
            <a:pPr algn="l">
              <a:buFont typeface="Arial" pitchFamily="34" charset="0"/>
              <a:buChar char="•"/>
            </a:pPr>
            <a:endParaRPr lang="en-US" dirty="0" smtClean="0">
              <a:solidFill>
                <a:schemeClr val="accent2">
                  <a:lumMod val="75000"/>
                </a:schemeClr>
              </a:solidFill>
            </a:endParaRPr>
          </a:p>
          <a:p>
            <a:pPr algn="l">
              <a:buFont typeface="Arial" pitchFamily="34" charset="0"/>
              <a:buChar char="•"/>
            </a:pPr>
            <a:endParaRPr lang="en-US" dirty="0" smtClean="0">
              <a:solidFill>
                <a:schemeClr val="accent2">
                  <a:lumMod val="75000"/>
                </a:schemeClr>
              </a:solidFill>
            </a:endParaRPr>
          </a:p>
          <a:p>
            <a:pPr algn="l">
              <a:buFont typeface="Arial" pitchFamily="34" charset="0"/>
              <a:buChar char="•"/>
            </a:pPr>
            <a:endParaRPr lang="en-US" dirty="0" smtClean="0">
              <a:solidFill>
                <a:schemeClr val="accent2">
                  <a:lumMod val="75000"/>
                </a:schemeClr>
              </a:solidFill>
            </a:endParaRPr>
          </a:p>
          <a:p>
            <a:pPr algn="l">
              <a:buFont typeface="Arial" pitchFamily="34" charset="0"/>
              <a:buChar char="•"/>
            </a:pPr>
            <a:endParaRPr lang="en-US" dirty="0" smtClean="0">
              <a:solidFill>
                <a:schemeClr val="accent2">
                  <a:lumMod val="75000"/>
                </a:schemeClr>
              </a:solidFill>
            </a:endParaRPr>
          </a:p>
          <a:p>
            <a:pPr algn="l">
              <a:buFont typeface="Arial" pitchFamily="34" charset="0"/>
              <a:buChar char="•"/>
            </a:pPr>
            <a:r>
              <a:rPr lang="en-US" b="1" dirty="0" smtClean="0">
                <a:solidFill>
                  <a:schemeClr val="accent2">
                    <a:lumMod val="75000"/>
                  </a:schemeClr>
                </a:solidFill>
              </a:rPr>
              <a:t>Project Supervisor – Dr. </a:t>
            </a:r>
            <a:r>
              <a:rPr lang="en-US" b="1" dirty="0" err="1" smtClean="0">
                <a:solidFill>
                  <a:schemeClr val="accent2">
                    <a:lumMod val="75000"/>
                  </a:schemeClr>
                </a:solidFill>
              </a:rPr>
              <a:t>Shashank</a:t>
            </a:r>
            <a:r>
              <a:rPr lang="en-US" b="1" dirty="0" smtClean="0">
                <a:solidFill>
                  <a:schemeClr val="accent2">
                    <a:lumMod val="75000"/>
                  </a:schemeClr>
                </a:solidFill>
              </a:rPr>
              <a:t> </a:t>
            </a:r>
            <a:r>
              <a:rPr lang="en-US" b="1" dirty="0" err="1" smtClean="0">
                <a:solidFill>
                  <a:schemeClr val="accent2">
                    <a:lumMod val="75000"/>
                  </a:schemeClr>
                </a:solidFill>
              </a:rPr>
              <a:t>Bhardwaj</a:t>
            </a:r>
            <a:endParaRPr lang="en-US" b="1" dirty="0">
              <a:solidFill>
                <a:schemeClr val="accent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438150"/>
            <a:ext cx="5596500" cy="570600"/>
          </a:xfrm>
        </p:spPr>
        <p:txBody>
          <a:bodyPr/>
          <a:lstStyle/>
          <a:p>
            <a:r>
              <a:rPr lang="en-US" sz="3200" b="1" u="sng" dirty="0" smtClean="0"/>
              <a:t>ABSTRACT</a:t>
            </a:r>
            <a:endParaRPr lang="en-US" sz="3200" b="1" u="sng" dirty="0"/>
          </a:p>
        </p:txBody>
      </p:sp>
      <p:sp>
        <p:nvSpPr>
          <p:cNvPr id="3" name="Subtitle 2"/>
          <p:cNvSpPr>
            <a:spLocks noGrp="1"/>
          </p:cNvSpPr>
          <p:nvPr>
            <p:ph type="subTitle" idx="1"/>
          </p:nvPr>
        </p:nvSpPr>
        <p:spPr>
          <a:xfrm>
            <a:off x="2286000" y="1581150"/>
            <a:ext cx="4592100" cy="632100"/>
          </a:xfrm>
        </p:spPr>
        <p:txBody>
          <a:bodyPr/>
          <a:lstStyle/>
          <a:p>
            <a:pPr algn="l"/>
            <a:r>
              <a:rPr lang="en-US" sz="1800" dirty="0" smtClean="0">
                <a:solidFill>
                  <a:schemeClr val="bg2"/>
                </a:solidFill>
              </a:rPr>
              <a:t>Most of the people in this world like to travel from one place to another no matter whether it is a small or large distance. The need for a tourism management system that can manage tourism information with ease is sought after by every tour management company. Tour Management system is a dynamic website for tourism business.</a:t>
            </a:r>
          </a:p>
          <a:p>
            <a:pPr algn="l"/>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TABLE OF CONTENTS</a:t>
            </a:r>
            <a:endParaRPr lang="en-US" u="sng" dirty="0"/>
          </a:p>
        </p:txBody>
      </p:sp>
      <p:sp>
        <p:nvSpPr>
          <p:cNvPr id="3" name="Text Placeholder 2"/>
          <p:cNvSpPr>
            <a:spLocks noGrp="1"/>
          </p:cNvSpPr>
          <p:nvPr>
            <p:ph type="body" idx="1"/>
          </p:nvPr>
        </p:nvSpPr>
        <p:spPr/>
        <p:txBody>
          <a:bodyPr/>
          <a:lstStyle/>
          <a:p>
            <a:pPr>
              <a:buFont typeface="Wingdings" pitchFamily="2" charset="2"/>
              <a:buChar char="q"/>
            </a:pPr>
            <a:r>
              <a:rPr lang="en-US" sz="1600" dirty="0" err="1" smtClean="0">
                <a:solidFill>
                  <a:schemeClr val="tx1"/>
                </a:solidFill>
              </a:rPr>
              <a:t>Intoduction</a:t>
            </a:r>
            <a:endParaRPr lang="en-US" sz="1600" dirty="0" smtClean="0">
              <a:solidFill>
                <a:schemeClr val="tx1"/>
              </a:solidFill>
            </a:endParaRPr>
          </a:p>
          <a:p>
            <a:pPr>
              <a:buFont typeface="Wingdings" pitchFamily="2" charset="2"/>
              <a:buChar char="q"/>
            </a:pPr>
            <a:r>
              <a:rPr lang="en-US" sz="1600" dirty="0" smtClean="0">
                <a:solidFill>
                  <a:schemeClr val="tx1"/>
                </a:solidFill>
              </a:rPr>
              <a:t>Technology used</a:t>
            </a:r>
          </a:p>
          <a:p>
            <a:pPr>
              <a:buFont typeface="Wingdings" pitchFamily="2" charset="2"/>
              <a:buChar char="q"/>
            </a:pPr>
            <a:r>
              <a:rPr lang="en-US" sz="1600" dirty="0" smtClean="0">
                <a:solidFill>
                  <a:schemeClr val="tx1"/>
                </a:solidFill>
              </a:rPr>
              <a:t>Software Requirements</a:t>
            </a:r>
          </a:p>
          <a:p>
            <a:pPr>
              <a:buFont typeface="Wingdings" pitchFamily="2" charset="2"/>
              <a:buChar char="q"/>
            </a:pPr>
            <a:r>
              <a:rPr lang="en-US" sz="1600" dirty="0" smtClean="0">
                <a:solidFill>
                  <a:schemeClr val="tx1"/>
                </a:solidFill>
              </a:rPr>
              <a:t>Hardware Requirements</a:t>
            </a:r>
          </a:p>
          <a:p>
            <a:pPr>
              <a:buFont typeface="Wingdings" pitchFamily="2" charset="2"/>
              <a:buChar char="q"/>
            </a:pPr>
            <a:r>
              <a:rPr lang="en-US" sz="1600" dirty="0" smtClean="0">
                <a:solidFill>
                  <a:schemeClr val="tx1"/>
                </a:solidFill>
              </a:rPr>
              <a:t>Modules </a:t>
            </a:r>
          </a:p>
          <a:p>
            <a:pPr>
              <a:buFont typeface="Wingdings" pitchFamily="2" charset="2"/>
              <a:buChar char="q"/>
            </a:pPr>
            <a:r>
              <a:rPr lang="en-US" sz="1600" dirty="0" smtClean="0">
                <a:solidFill>
                  <a:schemeClr val="tx1"/>
                </a:solidFill>
              </a:rPr>
              <a:t>Benefits</a:t>
            </a:r>
          </a:p>
          <a:p>
            <a:pPr>
              <a:buFont typeface="Wingdings" pitchFamily="2" charset="2"/>
              <a:buChar char="q"/>
            </a:pPr>
            <a:r>
              <a:rPr lang="en-US" sz="1600" dirty="0" smtClean="0">
                <a:solidFill>
                  <a:schemeClr val="tx1"/>
                </a:solidFill>
              </a:rPr>
              <a:t>Scope</a:t>
            </a:r>
          </a:p>
          <a:p>
            <a:pPr>
              <a:buFont typeface="Wingdings" pitchFamily="2" charset="2"/>
              <a:buChar char="q"/>
            </a:pPr>
            <a:r>
              <a:rPr lang="en-US" sz="1600" dirty="0" smtClean="0">
                <a:solidFill>
                  <a:schemeClr val="tx1"/>
                </a:solidFill>
              </a:rPr>
              <a:t>Reports</a:t>
            </a:r>
          </a:p>
          <a:p>
            <a:pPr>
              <a:buFont typeface="Wingdings" pitchFamily="2" charset="2"/>
              <a:buChar char="q"/>
            </a:pPr>
            <a:r>
              <a:rPr lang="en-US" sz="1600" dirty="0" smtClean="0">
                <a:solidFill>
                  <a:schemeClr val="tx1"/>
                </a:solidFill>
              </a:rPr>
              <a:t>Conclusion</a:t>
            </a:r>
          </a:p>
          <a:p>
            <a:pPr>
              <a:buFont typeface="Wingdings" pitchFamily="2" charset="2"/>
              <a:buChar char="q"/>
            </a:pPr>
            <a:r>
              <a:rPr lang="en-US" sz="1600" dirty="0" smtClean="0">
                <a:solidFill>
                  <a:schemeClr val="tx1"/>
                </a:solidFill>
              </a:rPr>
              <a:t>Gantt Chart</a:t>
            </a:r>
            <a:endParaRPr lang="en-US"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pic>
        <p:nvPicPr>
          <p:cNvPr id="274" name="Google Shape;274;p37"/>
          <p:cNvPicPr preferRelativeResize="0"/>
          <p:nvPr/>
        </p:nvPicPr>
        <p:blipFill rotWithShape="1">
          <a:blip r:embed="rId3">
            <a:alphaModFix/>
          </a:blip>
          <a:srcRect l="17972" r="15950"/>
          <a:stretch/>
        </p:blipFill>
        <p:spPr>
          <a:xfrm>
            <a:off x="0" y="-22200"/>
            <a:ext cx="4571999" cy="5187900"/>
          </a:xfrm>
          <a:prstGeom prst="rect">
            <a:avLst/>
          </a:prstGeom>
          <a:noFill/>
          <a:ln>
            <a:noFill/>
          </a:ln>
        </p:spPr>
      </p:pic>
      <p:sp>
        <p:nvSpPr>
          <p:cNvPr id="275" name="Google Shape;275;p37"/>
          <p:cNvSpPr txBox="1"/>
          <p:nvPr/>
        </p:nvSpPr>
        <p:spPr>
          <a:xfrm rot="-5400000">
            <a:off x="8292375" y="3472425"/>
            <a:ext cx="1389900" cy="42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SemiBold"/>
              <a:ea typeface="Raleway SemiBold"/>
              <a:cs typeface="Raleway SemiBold"/>
              <a:sym typeface="Raleway SemiBold"/>
            </a:endParaRPr>
          </a:p>
        </p:txBody>
      </p:sp>
      <p:sp>
        <p:nvSpPr>
          <p:cNvPr id="276" name="Google Shape;276;p37"/>
          <p:cNvSpPr/>
          <p:nvPr/>
        </p:nvSpPr>
        <p:spPr>
          <a:xfrm>
            <a:off x="8430775" y="610075"/>
            <a:ext cx="726900" cy="229500"/>
          </a:xfrm>
          <a:prstGeom prst="rect">
            <a:avLst/>
          </a:prstGeom>
          <a:solidFill>
            <a:srgbClr val="FCE2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txBox="1">
            <a:spLocks noGrp="1"/>
          </p:cNvSpPr>
          <p:nvPr>
            <p:ph type="subTitle" idx="1"/>
          </p:nvPr>
        </p:nvSpPr>
        <p:spPr>
          <a:xfrm>
            <a:off x="5945950" y="1050874"/>
            <a:ext cx="2436600" cy="3578275"/>
          </a:xfrm>
          <a:prstGeom prst="rect">
            <a:avLst/>
          </a:prstGeom>
        </p:spPr>
        <p:txBody>
          <a:bodyPr spcFirstLastPara="1" wrap="square" lIns="91425" tIns="91425" rIns="91425" bIns="91425" anchor="t" anchorCtr="0">
            <a:noAutofit/>
          </a:bodyPr>
          <a:lstStyle/>
          <a:p>
            <a:pPr marL="0" lvl="0" indent="0" algn="l">
              <a:buSzPts val="1100"/>
            </a:pPr>
            <a:r>
              <a:rPr lang="en-US" sz="1200" dirty="0" smtClean="0"/>
              <a:t>Tour and Travel management system is used to book a tour from anywhere in the world by a single dynamic website which will help the user to know all about the places and tour details in a single website. The admin can add packages to the website from a certain travel agents and hotels by create a tour page. Then the users can sign in and book each project, they can be confirmed by the admin in their manage booking page. </a:t>
            </a:r>
            <a:endParaRPr sz="1200"/>
          </a:p>
        </p:txBody>
      </p:sp>
      <p:sp>
        <p:nvSpPr>
          <p:cNvPr id="278" name="Google Shape;278;p37"/>
          <p:cNvSpPr txBox="1">
            <a:spLocks noGrp="1"/>
          </p:cNvSpPr>
          <p:nvPr>
            <p:ph type="title"/>
          </p:nvPr>
        </p:nvSpPr>
        <p:spPr>
          <a:xfrm>
            <a:off x="4705950" y="454025"/>
            <a:ext cx="3695100" cy="506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u="sng" dirty="0" smtClean="0"/>
              <a:t>INTRODUCTION</a:t>
            </a:r>
            <a:endParaRPr u="sng"/>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subTitle" idx="4294967295"/>
          </p:nvPr>
        </p:nvSpPr>
        <p:spPr>
          <a:xfrm>
            <a:off x="2794650" y="1581150"/>
            <a:ext cx="3554700" cy="2602850"/>
          </a:xfrm>
          <a:prstGeom prst="rect">
            <a:avLst/>
          </a:prstGeom>
        </p:spPr>
        <p:txBody>
          <a:bodyPr spcFirstLastPara="1" wrap="square" lIns="91425" tIns="91425" rIns="91425" bIns="91425" anchor="t" anchorCtr="0">
            <a:noAutofit/>
          </a:bodyPr>
          <a:lstStyle/>
          <a:p>
            <a:pPr lvl="0"/>
            <a:r>
              <a:rPr lang="en-US" sz="1200" b="1" dirty="0" smtClean="0"/>
              <a:t>HTML</a:t>
            </a:r>
            <a:r>
              <a:rPr lang="en-US" sz="1200" dirty="0" smtClean="0"/>
              <a:t>        : Page layout has been designed in HTML</a:t>
            </a:r>
          </a:p>
          <a:p>
            <a:pPr lvl="0">
              <a:buNone/>
            </a:pPr>
            <a:r>
              <a:rPr lang="en-US" sz="1200" dirty="0" smtClean="0"/>
              <a:t> </a:t>
            </a:r>
          </a:p>
          <a:p>
            <a:pPr lvl="0"/>
            <a:r>
              <a:rPr lang="en-US" sz="1200" b="1" dirty="0" smtClean="0"/>
              <a:t>CSS   </a:t>
            </a:r>
            <a:r>
              <a:rPr lang="en-US" sz="1200" dirty="0" smtClean="0"/>
              <a:t>         : CSS has been used for all </a:t>
            </a:r>
            <a:r>
              <a:rPr lang="en-US" sz="1200" dirty="0" err="1" smtClean="0"/>
              <a:t>desigining</a:t>
            </a:r>
            <a:r>
              <a:rPr lang="en-US" sz="1200" dirty="0" smtClean="0"/>
              <a:t> part</a:t>
            </a:r>
          </a:p>
          <a:p>
            <a:pPr>
              <a:buNone/>
            </a:pPr>
            <a:r>
              <a:rPr lang="en-US" sz="1200" dirty="0" smtClean="0"/>
              <a:t> </a:t>
            </a:r>
          </a:p>
          <a:p>
            <a:pPr lvl="0"/>
            <a:r>
              <a:rPr lang="en-US" sz="1200" b="1" dirty="0" smtClean="0"/>
              <a:t>JavaScript</a:t>
            </a:r>
            <a:r>
              <a:rPr lang="en-US" sz="1200" dirty="0" smtClean="0"/>
              <a:t>: All the validation task and animations has been                                                                 developed by JavaScript </a:t>
            </a:r>
          </a:p>
          <a:p>
            <a:pPr>
              <a:buNone/>
            </a:pPr>
            <a:r>
              <a:rPr lang="en-US" sz="1200" dirty="0" smtClean="0"/>
              <a:t> </a:t>
            </a:r>
          </a:p>
          <a:p>
            <a:pPr lvl="0"/>
            <a:r>
              <a:rPr lang="en-US" sz="1200" b="1" dirty="0" err="1" smtClean="0"/>
              <a:t>MySQL</a:t>
            </a:r>
            <a:r>
              <a:rPr lang="en-US" sz="1200" dirty="0" smtClean="0"/>
              <a:t>  :  </a:t>
            </a:r>
            <a:r>
              <a:rPr lang="en-US" sz="1200" dirty="0" err="1" smtClean="0"/>
              <a:t>MySQL</a:t>
            </a:r>
            <a:r>
              <a:rPr lang="en-US" sz="1200" dirty="0" smtClean="0"/>
              <a:t> database has been used as database</a:t>
            </a:r>
          </a:p>
          <a:p>
            <a:pPr>
              <a:buNone/>
            </a:pPr>
            <a:r>
              <a:rPr lang="en-US" sz="1200" dirty="0" smtClean="0"/>
              <a:t> </a:t>
            </a:r>
          </a:p>
          <a:p>
            <a:pPr lvl="0"/>
            <a:r>
              <a:rPr lang="en-US" sz="1200" b="1" dirty="0" smtClean="0"/>
              <a:t>PHP</a:t>
            </a:r>
            <a:r>
              <a:rPr lang="en-US" sz="1200" dirty="0" smtClean="0"/>
              <a:t>       : All the business logic has been implemented in PHP</a:t>
            </a:r>
          </a:p>
          <a:p>
            <a:pPr marL="0" lvl="0" indent="0" rtl="0">
              <a:spcBef>
                <a:spcPts val="0"/>
              </a:spcBef>
              <a:spcAft>
                <a:spcPts val="1600"/>
              </a:spcAft>
              <a:buNone/>
            </a:pPr>
            <a:endParaRPr sz="800"/>
          </a:p>
        </p:txBody>
      </p:sp>
      <p:sp>
        <p:nvSpPr>
          <p:cNvPr id="284" name="Google Shape;284;p38"/>
          <p:cNvSpPr txBox="1"/>
          <p:nvPr/>
        </p:nvSpPr>
        <p:spPr>
          <a:xfrm>
            <a:off x="3721800" y="2983775"/>
            <a:ext cx="1700400" cy="3438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endParaRPr lang="en" dirty="0" smtClean="0">
              <a:latin typeface="Raleway"/>
              <a:ea typeface="Raleway"/>
              <a:cs typeface="Raleway"/>
              <a:sym typeface="Raleway"/>
            </a:endParaRPr>
          </a:p>
          <a:p>
            <a:pPr marL="0" lvl="0" indent="0" algn="ctr" rtl="0">
              <a:lnSpc>
                <a:spcPct val="80000"/>
              </a:lnSpc>
              <a:spcBef>
                <a:spcPts val="0"/>
              </a:spcBef>
              <a:spcAft>
                <a:spcPts val="0"/>
              </a:spcAft>
              <a:buNone/>
            </a:pPr>
            <a:endParaRPr>
              <a:latin typeface="Raleway"/>
              <a:ea typeface="Raleway"/>
              <a:cs typeface="Raleway"/>
              <a:sym typeface="Raleway"/>
            </a:endParaRPr>
          </a:p>
        </p:txBody>
      </p:sp>
      <p:sp>
        <p:nvSpPr>
          <p:cNvPr id="285" name="Google Shape;285;p38"/>
          <p:cNvSpPr txBox="1"/>
          <p:nvPr/>
        </p:nvSpPr>
        <p:spPr>
          <a:xfrm rot="-5400000">
            <a:off x="8292375" y="3472425"/>
            <a:ext cx="1389900" cy="42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SemiBold"/>
              <a:ea typeface="Raleway SemiBold"/>
              <a:cs typeface="Raleway SemiBold"/>
              <a:sym typeface="Raleway SemiBold"/>
            </a:endParaRPr>
          </a:p>
        </p:txBody>
      </p:sp>
      <p:sp>
        <p:nvSpPr>
          <p:cNvPr id="292" name="Google Shape;292;p38"/>
          <p:cNvSpPr txBox="1">
            <a:spLocks noGrp="1"/>
          </p:cNvSpPr>
          <p:nvPr>
            <p:ph type="ctrTitle"/>
          </p:nvPr>
        </p:nvSpPr>
        <p:spPr>
          <a:xfrm>
            <a:off x="2324550" y="437425"/>
            <a:ext cx="4494900" cy="582300"/>
          </a:xfrm>
          <a:prstGeom prst="rect">
            <a:avLst/>
          </a:prstGeom>
        </p:spPr>
        <p:txBody>
          <a:bodyPr spcFirstLastPara="1" wrap="square" lIns="91425" tIns="91425" rIns="91425" bIns="91425" anchor="t" anchorCtr="0">
            <a:noAutofit/>
          </a:bodyPr>
          <a:lstStyle/>
          <a:p>
            <a:pPr algn="l"/>
            <a:r>
              <a:rPr lang="en-US" b="1" u="sng" dirty="0" smtClean="0"/>
              <a:t>TECHNOLOGIES USED</a:t>
            </a:r>
            <a:r>
              <a:rPr lang="en-US" dirty="0" smtClean="0"/>
              <a:t/>
            </a:r>
            <a:br>
              <a:rPr lang="en-US" dirty="0" smtClean="0"/>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REQUIREMENTS</a:t>
            </a:r>
            <a:endParaRPr lang="en-US" dirty="0"/>
          </a:p>
        </p:txBody>
      </p:sp>
      <p:sp>
        <p:nvSpPr>
          <p:cNvPr id="1025" name="Rectangle 1"/>
          <p:cNvSpPr>
            <a:spLocks noGrp="1" noChangeArrowheads="1"/>
          </p:cNvSpPr>
          <p:nvPr>
            <p:ph type="body" idx="1"/>
          </p:nvPr>
        </p:nvSpPr>
        <p:spPr bwMode="auto">
          <a:xfrm>
            <a:off x="685800" y="1581150"/>
            <a:ext cx="6696064" cy="132343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Operating System</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Windows XP, Windows Vista,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Windows 7 &amp; above,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Linux, Mac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Code Editor</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                    Visual Studio Code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HARDWARE REQUIREMENTS</a:t>
            </a:r>
            <a:endParaRPr lang="en-US" u="sng" dirty="0"/>
          </a:p>
        </p:txBody>
      </p:sp>
      <p:sp>
        <p:nvSpPr>
          <p:cNvPr id="3" name="Text Placeholder 2"/>
          <p:cNvSpPr>
            <a:spLocks noGrp="1"/>
          </p:cNvSpPr>
          <p:nvPr>
            <p:ph type="body" idx="1"/>
          </p:nvPr>
        </p:nvSpPr>
        <p:spPr>
          <a:xfrm>
            <a:off x="762000" y="1733550"/>
            <a:ext cx="7704000" cy="1828800"/>
          </a:xfrm>
        </p:spPr>
        <p:txBody>
          <a:bodyPr/>
          <a:lstStyle/>
          <a:p>
            <a:pPr>
              <a:buNone/>
            </a:pPr>
            <a:r>
              <a:rPr lang="en-US" sz="1600" dirty="0" smtClean="0">
                <a:solidFill>
                  <a:schemeClr val="tx1"/>
                </a:solidFill>
              </a:rPr>
              <a:t>Processor                                             :         </a:t>
            </a:r>
            <a:r>
              <a:rPr lang="en-US" sz="1600" dirty="0" err="1" smtClean="0">
                <a:solidFill>
                  <a:schemeClr val="tx1"/>
                </a:solidFill>
              </a:rPr>
              <a:t>intel</a:t>
            </a:r>
            <a:r>
              <a:rPr lang="en-US" sz="1600" dirty="0" smtClean="0">
                <a:solidFill>
                  <a:schemeClr val="tx1"/>
                </a:solidFill>
              </a:rPr>
              <a:t> i3 5</a:t>
            </a:r>
            <a:r>
              <a:rPr lang="en-US" sz="1600" baseline="30000" dirty="0" smtClean="0">
                <a:solidFill>
                  <a:schemeClr val="tx1"/>
                </a:solidFill>
              </a:rPr>
              <a:t>th </a:t>
            </a:r>
            <a:r>
              <a:rPr lang="en-US" sz="1600" dirty="0" smtClean="0">
                <a:solidFill>
                  <a:schemeClr val="tx1"/>
                </a:solidFill>
              </a:rPr>
              <a:t>generation or Higher</a:t>
            </a:r>
          </a:p>
          <a:p>
            <a:pPr>
              <a:buNone/>
            </a:pPr>
            <a:r>
              <a:rPr lang="en-US" sz="1600" dirty="0" smtClean="0">
                <a:solidFill>
                  <a:schemeClr val="tx1"/>
                </a:solidFill>
              </a:rPr>
              <a:t> </a:t>
            </a:r>
          </a:p>
          <a:p>
            <a:pPr>
              <a:buNone/>
            </a:pPr>
            <a:r>
              <a:rPr lang="en-US" sz="1600" dirty="0" smtClean="0">
                <a:solidFill>
                  <a:schemeClr val="tx1"/>
                </a:solidFill>
              </a:rPr>
              <a:t>Installed memory (RAM)                      :          4 GB RAM or More</a:t>
            </a:r>
          </a:p>
          <a:p>
            <a:pPr>
              <a:buNone/>
            </a:pPr>
            <a:r>
              <a:rPr lang="en-US" sz="1600" dirty="0" smtClean="0">
                <a:solidFill>
                  <a:schemeClr val="tx1"/>
                </a:solidFill>
              </a:rPr>
              <a:t> </a:t>
            </a:r>
          </a:p>
          <a:p>
            <a:pPr>
              <a:buNone/>
            </a:pPr>
            <a:r>
              <a:rPr lang="en-US" sz="1600" dirty="0" smtClean="0">
                <a:solidFill>
                  <a:schemeClr val="tx1"/>
                </a:solidFill>
              </a:rPr>
              <a:t>Hard disk Requirement                        :          160 GB</a:t>
            </a:r>
          </a:p>
          <a:p>
            <a:pPr>
              <a:buNone/>
            </a:pPr>
            <a:endParaRPr lang="en-US" dirty="0"/>
          </a:p>
        </p:txBody>
      </p:sp>
    </p:spTree>
  </p:cSld>
  <p:clrMapOvr>
    <a:masterClrMapping/>
  </p:clrMapOvr>
</p:sld>
</file>

<file path=ppt/theme/theme1.xml><?xml version="1.0" encoding="utf-8"?>
<a:theme xmlns:a="http://schemas.openxmlformats.org/drawingml/2006/main" name="Tourism Company Business Plan by Slidesgo">
  <a:themeElements>
    <a:clrScheme name="Simple Light">
      <a:dk1>
        <a:srgbClr val="000000"/>
      </a:dk1>
      <a:lt1>
        <a:srgbClr val="FFFFFF"/>
      </a:lt1>
      <a:dk2>
        <a:srgbClr val="000000"/>
      </a:dk2>
      <a:lt2>
        <a:srgbClr val="212121"/>
      </a:lt2>
      <a:accent1>
        <a:srgbClr val="FCE273"/>
      </a:accent1>
      <a:accent2>
        <a:srgbClr val="62ABE2"/>
      </a:accent2>
      <a:accent3>
        <a:srgbClr val="000000"/>
      </a:accent3>
      <a:accent4>
        <a:srgbClr val="000000"/>
      </a:accent4>
      <a:accent5>
        <a:srgbClr val="212121"/>
      </a:accent5>
      <a:accent6>
        <a:srgbClr val="212121"/>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353</Words>
  <PresentationFormat>On-screen Show (16:9)</PresentationFormat>
  <Paragraphs>76</Paragraphs>
  <Slides>18</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Raleway Black</vt:lpstr>
      <vt:lpstr>Raleway Medium</vt:lpstr>
      <vt:lpstr>Times New Roman</vt:lpstr>
      <vt:lpstr>Calibri</vt:lpstr>
      <vt:lpstr>Raleway ExtraBold</vt:lpstr>
      <vt:lpstr>Raleway SemiBold</vt:lpstr>
      <vt:lpstr>Wingdings</vt:lpstr>
      <vt:lpstr>Raleway</vt:lpstr>
      <vt:lpstr>Livvic</vt:lpstr>
      <vt:lpstr>Roboto Condensed Light</vt:lpstr>
      <vt:lpstr>Tourism Company Business Plan by Slidesgo</vt:lpstr>
      <vt:lpstr>TOUR &amp;</vt:lpstr>
      <vt:lpstr>Slide 2</vt:lpstr>
      <vt:lpstr>Team Members</vt:lpstr>
      <vt:lpstr>ABSTRACT</vt:lpstr>
      <vt:lpstr>TABLE OF CONTENTS</vt:lpstr>
      <vt:lpstr>INTRODUCTION</vt:lpstr>
      <vt:lpstr>TECHNOLOGIES USED </vt:lpstr>
      <vt:lpstr>SOFTWARE REQUIREMENTS</vt:lpstr>
      <vt:lpstr>HARDWARE REQUIREMENTS</vt:lpstr>
      <vt:lpstr>MODULES</vt:lpstr>
      <vt:lpstr>REPORTS</vt:lpstr>
      <vt:lpstr>SNAPSHOTS </vt:lpstr>
      <vt:lpstr>Slide 13</vt:lpstr>
      <vt:lpstr>Slide 14</vt:lpstr>
      <vt:lpstr>Slide 15</vt:lpstr>
      <vt:lpstr>CONCLUSION</vt:lpstr>
      <vt:lpstr>Slide 17</vt:lpstr>
      <vt:lpstr>“WE WANT TO MAKE YOU FEEL AGAIN”     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TOUR &amp;</dc:title>
  <dc:creator>DELL</dc:creator>
  <cp:lastModifiedBy>DELL</cp:lastModifiedBy>
  <cp:revision>7</cp:revision>
  <dcterms:modified xsi:type="dcterms:W3CDTF">2023-02-28T06:10:03Z</dcterms:modified>
</cp:coreProperties>
</file>