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 id="261" r:id="rId5"/>
    <p:sldId id="262" r:id="rId6"/>
    <p:sldId id="263" r:id="rId7"/>
    <p:sldId id="264" r:id="rId8"/>
    <p:sldId id="271"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p:scale>
          <a:sx n="77" d="100"/>
          <a:sy n="77" d="100"/>
        </p:scale>
        <p:origin x="-46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KA RASTOGI" userId="9049d079d90f0728" providerId="LiveId" clId="{4FA4D6EA-A40C-45AD-9586-A05023242F5F}"/>
    <pc:docChg chg="undo custSel addSld delSld modSld">
      <pc:chgData name="MOHIKA RASTOGI" userId="9049d079d90f0728" providerId="LiveId" clId="{4FA4D6EA-A40C-45AD-9586-A05023242F5F}" dt="2022-09-09T17:53:41.789" v="209" actId="1076"/>
      <pc:docMkLst>
        <pc:docMk/>
      </pc:docMkLst>
      <pc:sldChg chg="modSp mod modTransition">
        <pc:chgData name="MOHIKA RASTOGI" userId="9049d079d90f0728" providerId="LiveId" clId="{4FA4D6EA-A40C-45AD-9586-A05023242F5F}" dt="2022-09-09T17:36:37.090" v="122"/>
        <pc:sldMkLst>
          <pc:docMk/>
          <pc:sldMk cId="880029467" sldId="256"/>
        </pc:sldMkLst>
        <pc:spChg chg="mod">
          <ac:chgData name="MOHIKA RASTOGI" userId="9049d079d90f0728" providerId="LiveId" clId="{4FA4D6EA-A40C-45AD-9586-A05023242F5F}" dt="2022-09-09T17:35:56.937" v="118" actId="255"/>
          <ac:spMkLst>
            <pc:docMk/>
            <pc:sldMk cId="880029467" sldId="256"/>
            <ac:spMk id="2" creationId="{FE72AD69-336F-4EF7-C004-2E70763BF645}"/>
          </ac:spMkLst>
        </pc:spChg>
      </pc:sldChg>
      <pc:sldChg chg="modTransition">
        <pc:chgData name="MOHIKA RASTOGI" userId="9049d079d90f0728" providerId="LiveId" clId="{4FA4D6EA-A40C-45AD-9586-A05023242F5F}" dt="2022-09-09T17:39:46.980" v="150"/>
        <pc:sldMkLst>
          <pc:docMk/>
          <pc:sldMk cId="1123424263" sldId="258"/>
        </pc:sldMkLst>
      </pc:sldChg>
      <pc:sldChg chg="modTransition">
        <pc:chgData name="MOHIKA RASTOGI" userId="9049d079d90f0728" providerId="LiveId" clId="{4FA4D6EA-A40C-45AD-9586-A05023242F5F}" dt="2022-09-09T17:39:54.822" v="151"/>
        <pc:sldMkLst>
          <pc:docMk/>
          <pc:sldMk cId="958980420" sldId="259"/>
        </pc:sldMkLst>
      </pc:sldChg>
      <pc:sldChg chg="modTransition">
        <pc:chgData name="MOHIKA RASTOGI" userId="9049d079d90f0728" providerId="LiveId" clId="{4FA4D6EA-A40C-45AD-9586-A05023242F5F}" dt="2022-09-09T17:40:04.272" v="152"/>
        <pc:sldMkLst>
          <pc:docMk/>
          <pc:sldMk cId="118267338" sldId="260"/>
        </pc:sldMkLst>
      </pc:sldChg>
      <pc:sldChg chg="modSp mod modTransition">
        <pc:chgData name="MOHIKA RASTOGI" userId="9049d079d90f0728" providerId="LiveId" clId="{4FA4D6EA-A40C-45AD-9586-A05023242F5F}" dt="2022-09-09T17:48:13.672" v="172" actId="255"/>
        <pc:sldMkLst>
          <pc:docMk/>
          <pc:sldMk cId="3127176980" sldId="261"/>
        </pc:sldMkLst>
        <pc:spChg chg="mod">
          <ac:chgData name="MOHIKA RASTOGI" userId="9049d079d90f0728" providerId="LiveId" clId="{4FA4D6EA-A40C-45AD-9586-A05023242F5F}" dt="2022-09-09T17:48:05.710" v="171" actId="255"/>
          <ac:spMkLst>
            <pc:docMk/>
            <pc:sldMk cId="3127176980" sldId="261"/>
            <ac:spMk id="3" creationId="{372E16DE-A10D-BB2D-20D3-8A65BF41E716}"/>
          </ac:spMkLst>
        </pc:spChg>
        <pc:spChg chg="mod">
          <ac:chgData name="MOHIKA RASTOGI" userId="9049d079d90f0728" providerId="LiveId" clId="{4FA4D6EA-A40C-45AD-9586-A05023242F5F}" dt="2022-09-09T17:48:13.672" v="172" actId="255"/>
          <ac:spMkLst>
            <pc:docMk/>
            <pc:sldMk cId="3127176980" sldId="261"/>
            <ac:spMk id="4" creationId="{04AEE56B-DC42-3381-5082-88B6A4197B46}"/>
          </ac:spMkLst>
        </pc:spChg>
      </pc:sldChg>
      <pc:sldChg chg="modSp mod modTransition">
        <pc:chgData name="MOHIKA RASTOGI" userId="9049d079d90f0728" providerId="LiveId" clId="{4FA4D6EA-A40C-45AD-9586-A05023242F5F}" dt="2022-09-09T17:48:39.127" v="174" actId="255"/>
        <pc:sldMkLst>
          <pc:docMk/>
          <pc:sldMk cId="3302893157" sldId="262"/>
        </pc:sldMkLst>
        <pc:spChg chg="mod">
          <ac:chgData name="MOHIKA RASTOGI" userId="9049d079d90f0728" providerId="LiveId" clId="{4FA4D6EA-A40C-45AD-9586-A05023242F5F}" dt="2022-09-09T17:48:39.127" v="174" actId="255"/>
          <ac:spMkLst>
            <pc:docMk/>
            <pc:sldMk cId="3302893157" sldId="262"/>
            <ac:spMk id="2" creationId="{6CFFC9AE-EDFE-5078-4506-9DB64BCCA633}"/>
          </ac:spMkLst>
        </pc:spChg>
      </pc:sldChg>
      <pc:sldChg chg="modSp mod modTransition">
        <pc:chgData name="MOHIKA RASTOGI" userId="9049d079d90f0728" providerId="LiveId" clId="{4FA4D6EA-A40C-45AD-9586-A05023242F5F}" dt="2022-09-09T17:52:54.700" v="205" actId="20577"/>
        <pc:sldMkLst>
          <pc:docMk/>
          <pc:sldMk cId="2737794155" sldId="263"/>
        </pc:sldMkLst>
        <pc:spChg chg="mod">
          <ac:chgData name="MOHIKA RASTOGI" userId="9049d079d90f0728" providerId="LiveId" clId="{4FA4D6EA-A40C-45AD-9586-A05023242F5F}" dt="2022-09-09T17:52:54.700" v="205" actId="20577"/>
          <ac:spMkLst>
            <pc:docMk/>
            <pc:sldMk cId="2737794155" sldId="263"/>
            <ac:spMk id="4" creationId="{6E7708FD-A200-6EDB-8CAB-936040A61CF2}"/>
          </ac:spMkLst>
        </pc:spChg>
      </pc:sldChg>
      <pc:sldChg chg="addSp modSp mod modTransition">
        <pc:chgData name="MOHIKA RASTOGI" userId="9049d079d90f0728" providerId="LiveId" clId="{4FA4D6EA-A40C-45AD-9586-A05023242F5F}" dt="2022-09-09T17:53:12.054" v="208" actId="14100"/>
        <pc:sldMkLst>
          <pc:docMk/>
          <pc:sldMk cId="777053423" sldId="264"/>
        </pc:sldMkLst>
        <pc:spChg chg="add mod">
          <ac:chgData name="MOHIKA RASTOGI" userId="9049d079d90f0728" providerId="LiveId" clId="{4FA4D6EA-A40C-45AD-9586-A05023242F5F}" dt="2022-09-09T17:53:12.054" v="208" actId="14100"/>
          <ac:spMkLst>
            <pc:docMk/>
            <pc:sldMk cId="777053423" sldId="264"/>
            <ac:spMk id="2" creationId="{817FB649-A373-E563-1331-09765CFC52DA}"/>
          </ac:spMkLst>
        </pc:spChg>
      </pc:sldChg>
      <pc:sldChg chg="del">
        <pc:chgData name="MOHIKA RASTOGI" userId="9049d079d90f0728" providerId="LiveId" clId="{4FA4D6EA-A40C-45AD-9586-A05023242F5F}" dt="2022-09-09T17:24:59.209" v="61" actId="47"/>
        <pc:sldMkLst>
          <pc:docMk/>
          <pc:sldMk cId="896868960" sldId="265"/>
        </pc:sldMkLst>
      </pc:sldChg>
      <pc:sldChg chg="modTransition">
        <pc:chgData name="MOHIKA RASTOGI" userId="9049d079d90f0728" providerId="LiveId" clId="{4FA4D6EA-A40C-45AD-9586-A05023242F5F}" dt="2022-09-09T17:40:54.643" v="158"/>
        <pc:sldMkLst>
          <pc:docMk/>
          <pc:sldMk cId="4128769820" sldId="267"/>
        </pc:sldMkLst>
      </pc:sldChg>
      <pc:sldChg chg="modTransition">
        <pc:chgData name="MOHIKA RASTOGI" userId="9049d079d90f0728" providerId="LiveId" clId="{4FA4D6EA-A40C-45AD-9586-A05023242F5F}" dt="2022-09-09T17:41:18.788" v="162"/>
        <pc:sldMkLst>
          <pc:docMk/>
          <pc:sldMk cId="2504256178" sldId="268"/>
        </pc:sldMkLst>
      </pc:sldChg>
      <pc:sldChg chg="addSp modSp new mod modTransition">
        <pc:chgData name="MOHIKA RASTOGI" userId="9049d079d90f0728" providerId="LiveId" clId="{4FA4D6EA-A40C-45AD-9586-A05023242F5F}" dt="2022-09-09T17:41:42.599" v="167"/>
        <pc:sldMkLst>
          <pc:docMk/>
          <pc:sldMk cId="1509334433" sldId="269"/>
        </pc:sldMkLst>
        <pc:spChg chg="add mod">
          <ac:chgData name="MOHIKA RASTOGI" userId="9049d079d90f0728" providerId="LiveId" clId="{4FA4D6EA-A40C-45AD-9586-A05023242F5F}" dt="2022-09-09T17:33:18.311" v="97" actId="1076"/>
          <ac:spMkLst>
            <pc:docMk/>
            <pc:sldMk cId="1509334433" sldId="269"/>
            <ac:spMk id="4" creationId="{4884D0A0-51D0-0120-46E5-C89D22768E16}"/>
          </ac:spMkLst>
        </pc:spChg>
        <pc:picChg chg="add mod modCrop">
          <ac:chgData name="MOHIKA RASTOGI" userId="9049d079d90f0728" providerId="LiveId" clId="{4FA4D6EA-A40C-45AD-9586-A05023242F5F}" dt="2022-09-09T17:32:14.699" v="75" actId="14100"/>
          <ac:picMkLst>
            <pc:docMk/>
            <pc:sldMk cId="1509334433" sldId="269"/>
            <ac:picMk id="3" creationId="{6F36376B-4AA9-1FB0-5C2B-AC6A73111F59}"/>
          </ac:picMkLst>
        </pc:picChg>
      </pc:sldChg>
      <pc:sldChg chg="addSp modSp new mod modTransition">
        <pc:chgData name="MOHIKA RASTOGI" userId="9049d079d90f0728" providerId="LiveId" clId="{4FA4D6EA-A40C-45AD-9586-A05023242F5F}" dt="2022-09-09T17:42:10.795" v="169"/>
        <pc:sldMkLst>
          <pc:docMk/>
          <pc:sldMk cId="460958098" sldId="270"/>
        </pc:sldMkLst>
        <pc:spChg chg="add mod">
          <ac:chgData name="MOHIKA RASTOGI" userId="9049d079d90f0728" providerId="LiveId" clId="{4FA4D6EA-A40C-45AD-9586-A05023242F5F}" dt="2022-09-09T17:35:37.209" v="117" actId="1076"/>
          <ac:spMkLst>
            <pc:docMk/>
            <pc:sldMk cId="460958098" sldId="270"/>
            <ac:spMk id="2" creationId="{4F59E2D3-5260-6724-3F3E-52DBBD64701E}"/>
          </ac:spMkLst>
        </pc:spChg>
      </pc:sldChg>
      <pc:sldChg chg="addSp delSp modSp new mod">
        <pc:chgData name="MOHIKA RASTOGI" userId="9049d079d90f0728" providerId="LiveId" clId="{4FA4D6EA-A40C-45AD-9586-A05023242F5F}" dt="2022-09-09T17:53:41.789" v="209" actId="1076"/>
        <pc:sldMkLst>
          <pc:docMk/>
          <pc:sldMk cId="2234780531" sldId="271"/>
        </pc:sldMkLst>
        <pc:spChg chg="add del mod">
          <ac:chgData name="MOHIKA RASTOGI" userId="9049d079d90f0728" providerId="LiveId" clId="{4FA4D6EA-A40C-45AD-9586-A05023242F5F}" dt="2022-09-09T17:50:20.009" v="183"/>
          <ac:spMkLst>
            <pc:docMk/>
            <pc:sldMk cId="2234780531" sldId="271"/>
            <ac:spMk id="2" creationId="{FD258126-6E31-A81F-C471-A012534F5F06}"/>
          </ac:spMkLst>
        </pc:spChg>
        <pc:spChg chg="add mod">
          <ac:chgData name="MOHIKA RASTOGI" userId="9049d079d90f0728" providerId="LiveId" clId="{4FA4D6EA-A40C-45AD-9586-A05023242F5F}" dt="2022-09-09T17:53:41.789" v="209" actId="1076"/>
          <ac:spMkLst>
            <pc:docMk/>
            <pc:sldMk cId="2234780531" sldId="271"/>
            <ac:spMk id="3" creationId="{50A91C77-86C6-6C89-44FC-B9E36EDB71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5B50B8-A224-49B7-8A88-6CB47554D2C3}"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281107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B50B8-A224-49B7-8A88-6CB47554D2C3}"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111772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5B50B8-A224-49B7-8A88-6CB47554D2C3}"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3496002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5B50B8-A224-49B7-8A88-6CB47554D2C3}"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7320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B50B8-A224-49B7-8A88-6CB47554D2C3}"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3995487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5B50B8-A224-49B7-8A88-6CB47554D2C3}" type="datetimeFigureOut">
              <a:rPr lang="en-IN" smtClean="0"/>
              <a:t>01-03-2023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798471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5B50B8-A224-49B7-8A88-6CB47554D2C3}" type="datetimeFigureOut">
              <a:rPr lang="en-IN" smtClean="0"/>
              <a:t>01-03-2023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444327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B50B8-A224-49B7-8A88-6CB47554D2C3}"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404568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B50B8-A224-49B7-8A88-6CB47554D2C3}"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337651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F5B50B8-A224-49B7-8A88-6CB47554D2C3}"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88563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B50B8-A224-49B7-8A88-6CB47554D2C3}"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8762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B50B8-A224-49B7-8A88-6CB47554D2C3}"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390429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B50B8-A224-49B7-8A88-6CB47554D2C3}"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33949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F5B50B8-A224-49B7-8A88-6CB47554D2C3}" type="datetimeFigureOut">
              <a:rPr lang="en-IN" smtClean="0"/>
              <a:t>01-03-2023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59925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F5B50B8-A224-49B7-8A88-6CB47554D2C3}" type="datetimeFigureOut">
              <a:rPr lang="en-IN" smtClean="0"/>
              <a:t>01-03-2023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207800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F5B50B8-A224-49B7-8A88-6CB47554D2C3}" type="datetimeFigureOut">
              <a:rPr lang="en-IN" smtClean="0"/>
              <a:t>01-03-2023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259779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B50B8-A224-49B7-8A88-6CB47554D2C3}"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2360231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F5B50B8-A224-49B7-8A88-6CB47554D2C3}" type="datetimeFigureOut">
              <a:rPr lang="en-IN" smtClean="0"/>
              <a:t>01-03-2023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F3061E-83D2-46F9-B882-C3F4FF39E4AC}" type="slidenum">
              <a:rPr lang="en-IN" smtClean="0"/>
              <a:t>‹#›</a:t>
            </a:fld>
            <a:endParaRPr lang="en-IN"/>
          </a:p>
        </p:txBody>
      </p:sp>
    </p:spTree>
    <p:extLst>
      <p:ext uri="{BB962C8B-B14F-4D97-AF65-F5344CB8AC3E}">
        <p14:creationId xmlns:p14="http://schemas.microsoft.com/office/powerpoint/2010/main" val="322696939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72AD69-336F-4EF7-C004-2E70763BF645}"/>
              </a:ext>
            </a:extLst>
          </p:cNvPr>
          <p:cNvSpPr>
            <a:spLocks noGrp="1"/>
          </p:cNvSpPr>
          <p:nvPr>
            <p:ph type="ctrTitle"/>
          </p:nvPr>
        </p:nvSpPr>
        <p:spPr>
          <a:xfrm>
            <a:off x="684211" y="685799"/>
            <a:ext cx="10901147" cy="3264764"/>
          </a:xfrm>
        </p:spPr>
        <p:txBody>
          <a:bodyPr/>
          <a:lstStyle/>
          <a:p>
            <a:pPr algn="ctr"/>
            <a:r>
              <a:rPr lang="en-US" sz="6000" dirty="0" smtClean="0"/>
              <a:t>Online Tiffin Service</a:t>
            </a:r>
            <a:endParaRPr lang="en-IN" sz="6000" dirty="0"/>
          </a:p>
        </p:txBody>
      </p:sp>
      <p:sp>
        <p:nvSpPr>
          <p:cNvPr id="3" name="Subtitle 2">
            <a:extLst>
              <a:ext uri="{FF2B5EF4-FFF2-40B4-BE49-F238E27FC236}">
                <a16:creationId xmlns:a16="http://schemas.microsoft.com/office/drawing/2014/main" xmlns="" id="{31DE84CC-873F-0104-FDE4-672E1C88479A}"/>
              </a:ext>
            </a:extLst>
          </p:cNvPr>
          <p:cNvSpPr>
            <a:spLocks noGrp="1"/>
          </p:cNvSpPr>
          <p:nvPr>
            <p:ph type="subTitle" idx="1"/>
          </p:nvPr>
        </p:nvSpPr>
        <p:spPr>
          <a:xfrm>
            <a:off x="1251751" y="3950563"/>
            <a:ext cx="8728862" cy="1688237"/>
          </a:xfrm>
        </p:spPr>
        <p:txBody>
          <a:bodyPr/>
          <a:lstStyle/>
          <a:p>
            <a:pPr algn="ctr"/>
            <a:r>
              <a:rPr lang="en-US" dirty="0"/>
              <a:t>                                       </a:t>
            </a:r>
            <a:endParaRPr lang="en-IN" dirty="0"/>
          </a:p>
        </p:txBody>
      </p:sp>
    </p:spTree>
    <p:extLst>
      <p:ext uri="{BB962C8B-B14F-4D97-AF65-F5344CB8AC3E}">
        <p14:creationId xmlns:p14="http://schemas.microsoft.com/office/powerpoint/2010/main" val="880029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6C89286-1A8B-449A-8C28-EEDC3982DA70}"/>
              </a:ext>
            </a:extLst>
          </p:cNvPr>
          <p:cNvSpPr txBox="1"/>
          <p:nvPr/>
        </p:nvSpPr>
        <p:spPr>
          <a:xfrm>
            <a:off x="2276669" y="849086"/>
            <a:ext cx="7809721" cy="3077766"/>
          </a:xfrm>
          <a:prstGeom prst="rect">
            <a:avLst/>
          </a:prstGeom>
          <a:noFill/>
        </p:spPr>
        <p:txBody>
          <a:bodyPr wrap="square" rtlCol="0">
            <a:spAutoFit/>
          </a:bodyPr>
          <a:lstStyle/>
          <a:p>
            <a:pPr marR="608330" algn="ctr"/>
            <a:r>
              <a:rPr lang="en-US" sz="3200" b="1" dirty="0">
                <a:solidFill>
                  <a:schemeClr val="accent2">
                    <a:lumMod val="40000"/>
                    <a:lumOff val="60000"/>
                  </a:schemeClr>
                </a:solidFill>
                <a:effectLst/>
                <a:latin typeface="Times New Roman" panose="02020603050405020304" pitchFamily="18" charset="0"/>
                <a:ea typeface="Calibri" panose="020F0502020204030204" pitchFamily="34" charset="0"/>
                <a:cs typeface="Mangal" panose="02040503050203030202" pitchFamily="18" charset="0"/>
              </a:rPr>
              <a:t>CONCLUSION</a:t>
            </a:r>
          </a:p>
          <a:p>
            <a:pPr marR="608330" algn="ctr"/>
            <a:endParaRPr lang="en-IN" sz="3200" dirty="0">
              <a:solidFill>
                <a:schemeClr val="accent2">
                  <a:lumMod val="40000"/>
                  <a:lumOff val="60000"/>
                </a:schemeClr>
              </a:solidFill>
              <a:effectLst/>
              <a:latin typeface="Calibri" panose="020F0502020204030204" pitchFamily="34" charset="0"/>
              <a:ea typeface="Calibri" panose="020F0502020204030204" pitchFamily="34" charset="0"/>
              <a:cs typeface="Mangal" panose="02040503050203030202" pitchFamily="18" charset="0"/>
            </a:endParaRPr>
          </a:p>
          <a:p>
            <a:pPr marR="608330" algn="ctr"/>
            <a:r>
              <a:rPr lang="en-US" sz="18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270510" marR="608330"/>
            <a:r>
              <a:rPr lang="en-US" sz="2800" dirty="0">
                <a:effectLst/>
                <a:latin typeface="Times New Roman" panose="02020603050405020304" pitchFamily="18" charset="0"/>
                <a:ea typeface="Calibri" panose="020F0502020204030204" pitchFamily="34" charset="0"/>
                <a:cs typeface="Mangal" panose="02040503050203030202" pitchFamily="18" charset="0"/>
              </a:rPr>
              <a:t>The website </a:t>
            </a:r>
            <a:r>
              <a:rPr lang="en-US" sz="2800" dirty="0" smtClean="0">
                <a:effectLst/>
                <a:latin typeface="Times New Roman" panose="02020603050405020304" pitchFamily="18" charset="0"/>
                <a:ea typeface="Calibri" panose="020F0502020204030204" pitchFamily="34" charset="0"/>
                <a:cs typeface="Mangal" panose="02040503050203030202" pitchFamily="18" charset="0"/>
              </a:rPr>
              <a:t>“</a:t>
            </a:r>
            <a:r>
              <a:rPr lang="en-US" sz="2800" dirty="0" smtClean="0">
                <a:latin typeface="Times New Roman" panose="02020603050405020304" pitchFamily="18" charset="0"/>
                <a:ea typeface="Calibri" panose="020F0502020204030204" pitchFamily="34" charset="0"/>
                <a:cs typeface="Mangal" panose="02040503050203030202" pitchFamily="18" charset="0"/>
              </a:rPr>
              <a:t>Online Tiffin Service</a:t>
            </a:r>
            <a:r>
              <a:rPr lang="en-US" sz="2800" dirty="0" smtClean="0">
                <a:effectLst/>
                <a:latin typeface="Times New Roman" panose="02020603050405020304" pitchFamily="18" charset="0"/>
                <a:ea typeface="Calibri" panose="020F0502020204030204" pitchFamily="34" charset="0"/>
                <a:cs typeface="Mangal" panose="02040503050203030202" pitchFamily="18" charset="0"/>
              </a:rPr>
              <a:t>” </a:t>
            </a:r>
            <a:r>
              <a:rPr lang="en-US" sz="2800" dirty="0">
                <a:effectLst/>
                <a:latin typeface="Times New Roman" panose="02020603050405020304" pitchFamily="18" charset="0"/>
                <a:ea typeface="Calibri" panose="020F0502020204030204" pitchFamily="34" charset="0"/>
                <a:cs typeface="Mangal" panose="02040503050203030202" pitchFamily="18" charset="0"/>
              </a:rPr>
              <a:t>is an E-commerce website developed using latest technologies which is inclined at providing the user a hustle free shopping experience.</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0425617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F36376B-4AA9-1FB0-5C2B-AC6A73111F59}"/>
              </a:ext>
            </a:extLst>
          </p:cNvPr>
          <p:cNvPicPr>
            <a:picLocks noChangeAspect="1"/>
          </p:cNvPicPr>
          <p:nvPr/>
        </p:nvPicPr>
        <p:blipFill rotWithShape="1">
          <a:blip r:embed="rId2">
            <a:extLst>
              <a:ext uri="{28A0092B-C50C-407E-A947-70E740481C1C}">
                <a14:useLocalDpi xmlns:a14="http://schemas.microsoft.com/office/drawing/2010/main" val="0"/>
              </a:ext>
            </a:extLst>
          </a:blip>
          <a:srcRect l="5417" t="16702" r="13853" b="28792"/>
          <a:stretch/>
        </p:blipFill>
        <p:spPr>
          <a:xfrm>
            <a:off x="1455576" y="1455576"/>
            <a:ext cx="8976048" cy="4665306"/>
          </a:xfrm>
          <a:prstGeom prst="rect">
            <a:avLst/>
          </a:prstGeom>
        </p:spPr>
      </p:pic>
      <p:sp>
        <p:nvSpPr>
          <p:cNvPr id="4" name="TextBox 3">
            <a:extLst>
              <a:ext uri="{FF2B5EF4-FFF2-40B4-BE49-F238E27FC236}">
                <a16:creationId xmlns:a16="http://schemas.microsoft.com/office/drawing/2014/main" xmlns="" id="{4884D0A0-51D0-0120-46E5-C89D22768E16}"/>
              </a:ext>
            </a:extLst>
          </p:cNvPr>
          <p:cNvSpPr txBox="1"/>
          <p:nvPr/>
        </p:nvSpPr>
        <p:spPr>
          <a:xfrm>
            <a:off x="1950098" y="444730"/>
            <a:ext cx="7287207" cy="584775"/>
          </a:xfrm>
          <a:prstGeom prst="rect">
            <a:avLst/>
          </a:prstGeom>
          <a:noFill/>
        </p:spPr>
        <p:txBody>
          <a:bodyPr wrap="square" rtlCol="0">
            <a:spAutoFit/>
          </a:bodyPr>
          <a:lstStyle/>
          <a:p>
            <a:pPr algn="ctr"/>
            <a:r>
              <a:rPr lang="en-IN" sz="3200" b="1" dirty="0">
                <a:solidFill>
                  <a:schemeClr val="accent2">
                    <a:lumMod val="40000"/>
                    <a:lumOff val="60000"/>
                  </a:schemeClr>
                </a:solidFill>
              </a:rPr>
              <a:t>Gantt Chart</a:t>
            </a:r>
          </a:p>
        </p:txBody>
      </p:sp>
    </p:spTree>
    <p:extLst>
      <p:ext uri="{BB962C8B-B14F-4D97-AF65-F5344CB8AC3E}">
        <p14:creationId xmlns:p14="http://schemas.microsoft.com/office/powerpoint/2010/main" val="150933443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F59E2D3-5260-6724-3F3E-52DBBD64701E}"/>
              </a:ext>
            </a:extLst>
          </p:cNvPr>
          <p:cNvSpPr txBox="1"/>
          <p:nvPr/>
        </p:nvSpPr>
        <p:spPr>
          <a:xfrm>
            <a:off x="5887617" y="5215812"/>
            <a:ext cx="6046236" cy="938719"/>
          </a:xfrm>
          <a:prstGeom prst="rect">
            <a:avLst/>
          </a:prstGeom>
          <a:noFill/>
        </p:spPr>
        <p:txBody>
          <a:bodyPr wrap="square" rtlCol="0">
            <a:spAutoFit/>
          </a:bodyPr>
          <a:lstStyle/>
          <a:p>
            <a:r>
              <a:rPr lang="en-IN" sz="5500" b="1" dirty="0">
                <a:solidFill>
                  <a:schemeClr val="accent2">
                    <a:lumMod val="40000"/>
                    <a:lumOff val="60000"/>
                  </a:schemeClr>
                </a:solidFill>
                <a:latin typeface="Lucida Handwriting" panose="03010101010101010101" pitchFamily="66" charset="0"/>
              </a:rPr>
              <a:t>Thank you</a:t>
            </a:r>
          </a:p>
        </p:txBody>
      </p:sp>
    </p:spTree>
    <p:extLst>
      <p:ext uri="{BB962C8B-B14F-4D97-AF65-F5344CB8AC3E}">
        <p14:creationId xmlns:p14="http://schemas.microsoft.com/office/powerpoint/2010/main" val="460958098"/>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786D62F-C710-E7B7-2238-3CE2CEBD98E5}"/>
              </a:ext>
            </a:extLst>
          </p:cNvPr>
          <p:cNvSpPr txBox="1"/>
          <p:nvPr/>
        </p:nvSpPr>
        <p:spPr>
          <a:xfrm flipH="1">
            <a:off x="1970840" y="79899"/>
            <a:ext cx="7164281" cy="4339650"/>
          </a:xfrm>
          <a:prstGeom prst="rect">
            <a:avLst/>
          </a:prstGeom>
          <a:noFill/>
        </p:spPr>
        <p:txBody>
          <a:bodyPr wrap="square" rtlCol="0">
            <a:spAutoFit/>
          </a:bodyPr>
          <a:lstStyle/>
          <a:p>
            <a:r>
              <a:rPr lang="en-US" sz="4400" b="1" dirty="0">
                <a:solidFill>
                  <a:schemeClr val="accent2">
                    <a:lumMod val="40000"/>
                    <a:lumOff val="60000"/>
                  </a:schemeClr>
                </a:solidFill>
              </a:rPr>
              <a:t>Team Members</a:t>
            </a:r>
          </a:p>
          <a:p>
            <a:pPr marL="457200" indent="-457200">
              <a:buFont typeface="Arial" panose="020B0604020202020204" pitchFamily="34" charset="0"/>
              <a:buChar char="•"/>
            </a:pPr>
            <a:r>
              <a:rPr lang="en-US" sz="3000" dirty="0" err="1" smtClean="0"/>
              <a:t>Parimestha</a:t>
            </a:r>
            <a:r>
              <a:rPr lang="en-US" sz="3000" dirty="0" smtClean="0"/>
              <a:t> </a:t>
            </a:r>
            <a:r>
              <a:rPr lang="en-US" sz="3000" dirty="0" err="1" smtClean="0"/>
              <a:t>Shukla</a:t>
            </a:r>
            <a:r>
              <a:rPr lang="en-US" sz="3000" dirty="0" smtClean="0"/>
              <a:t>(Leader</a:t>
            </a:r>
            <a:r>
              <a:rPr lang="en-US" sz="3000" dirty="0"/>
              <a:t>)</a:t>
            </a:r>
          </a:p>
          <a:p>
            <a:pPr marL="457200" indent="-457200">
              <a:buFont typeface="Arial" panose="020B0604020202020204" pitchFamily="34" charset="0"/>
              <a:buChar char="•"/>
            </a:pPr>
            <a:r>
              <a:rPr lang="en-US" sz="3000" dirty="0" err="1" smtClean="0"/>
              <a:t>Apoorv</a:t>
            </a:r>
            <a:r>
              <a:rPr lang="en-US" sz="3000" dirty="0" smtClean="0"/>
              <a:t> </a:t>
            </a:r>
            <a:r>
              <a:rPr lang="en-US" sz="3000" dirty="0"/>
              <a:t>Rastogi</a:t>
            </a:r>
          </a:p>
          <a:p>
            <a:pPr marL="457200" indent="-457200">
              <a:buFont typeface="Arial" panose="020B0604020202020204" pitchFamily="34" charset="0"/>
              <a:buChar char="•"/>
            </a:pPr>
            <a:r>
              <a:rPr lang="en-US" sz="3000" dirty="0" err="1" smtClean="0"/>
              <a:t>Anuj</a:t>
            </a:r>
            <a:r>
              <a:rPr lang="en-US" sz="3000" dirty="0" smtClean="0"/>
              <a:t> </a:t>
            </a:r>
            <a:r>
              <a:rPr lang="en-US" sz="3000" dirty="0"/>
              <a:t>Kumar</a:t>
            </a:r>
          </a:p>
          <a:p>
            <a:pPr marL="457200" indent="-457200">
              <a:buFont typeface="Arial" panose="020B0604020202020204" pitchFamily="34" charset="0"/>
              <a:buChar char="•"/>
            </a:pPr>
            <a:r>
              <a:rPr lang="en-US" sz="3000" dirty="0" err="1" smtClean="0"/>
              <a:t>Ankit</a:t>
            </a:r>
            <a:r>
              <a:rPr lang="en-US" sz="3000" dirty="0" smtClean="0"/>
              <a:t> </a:t>
            </a:r>
            <a:r>
              <a:rPr lang="en-US" sz="3000" dirty="0" err="1" smtClean="0"/>
              <a:t>Gangwar</a:t>
            </a:r>
            <a:endParaRPr lang="en-US" sz="3000" dirty="0"/>
          </a:p>
          <a:p>
            <a:pPr marL="457200" indent="-457200">
              <a:buFont typeface="Arial" panose="020B0604020202020204" pitchFamily="34" charset="0"/>
              <a:buChar char="•"/>
            </a:pPr>
            <a:endParaRPr lang="en-US" sz="3000" dirty="0"/>
          </a:p>
          <a:p>
            <a:r>
              <a:rPr lang="en-US" sz="4400" b="1" dirty="0">
                <a:solidFill>
                  <a:schemeClr val="accent2">
                    <a:lumMod val="40000"/>
                    <a:lumOff val="60000"/>
                  </a:schemeClr>
                </a:solidFill>
              </a:rPr>
              <a:t>Project Supervisor</a:t>
            </a:r>
          </a:p>
          <a:p>
            <a:r>
              <a:rPr lang="en-US" sz="3800" dirty="0" smtClean="0">
                <a:latin typeface="Lucida Calligraphy" panose="03010101010101010101" pitchFamily="66" charset="0"/>
              </a:rPr>
              <a:t>Dr. </a:t>
            </a:r>
            <a:r>
              <a:rPr lang="en-US" sz="3800" dirty="0" err="1" smtClean="0">
                <a:latin typeface="Lucida Calligraphy" panose="03010101010101010101" pitchFamily="66" charset="0"/>
              </a:rPr>
              <a:t>Shashank</a:t>
            </a:r>
            <a:r>
              <a:rPr lang="en-US" sz="3800" dirty="0" smtClean="0">
                <a:latin typeface="Lucida Calligraphy" panose="03010101010101010101" pitchFamily="66" charset="0"/>
              </a:rPr>
              <a:t> </a:t>
            </a:r>
            <a:r>
              <a:rPr lang="en-US" sz="3800" dirty="0" err="1" smtClean="0">
                <a:latin typeface="Lucida Calligraphy" panose="03010101010101010101" pitchFamily="66" charset="0"/>
              </a:rPr>
              <a:t>Bharadwaj</a:t>
            </a:r>
            <a:endParaRPr lang="en-US" sz="3800" dirty="0">
              <a:latin typeface="Lucida Calligraphy" panose="03010101010101010101" pitchFamily="66" charset="0"/>
            </a:endParaRPr>
          </a:p>
        </p:txBody>
      </p:sp>
    </p:spTree>
    <p:extLst>
      <p:ext uri="{BB962C8B-B14F-4D97-AF65-F5344CB8AC3E}">
        <p14:creationId xmlns:p14="http://schemas.microsoft.com/office/powerpoint/2010/main" val="11234242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A5636DE-31D1-1A9E-0C9B-BCE8C5C37EB1}"/>
              </a:ext>
            </a:extLst>
          </p:cNvPr>
          <p:cNvSpPr txBox="1"/>
          <p:nvPr/>
        </p:nvSpPr>
        <p:spPr>
          <a:xfrm>
            <a:off x="4225772" y="221942"/>
            <a:ext cx="3941683" cy="584775"/>
          </a:xfrm>
          <a:prstGeom prst="rect">
            <a:avLst/>
          </a:prstGeom>
          <a:noFill/>
        </p:spPr>
        <p:txBody>
          <a:bodyPr wrap="square" rtlCol="0">
            <a:spAutoFit/>
          </a:bodyPr>
          <a:lstStyle/>
          <a:p>
            <a:r>
              <a:rPr lang="en-US" sz="3200" b="1" u="sng" dirty="0">
                <a:solidFill>
                  <a:schemeClr val="accent2">
                    <a:lumMod val="40000"/>
                    <a:lumOff val="60000"/>
                  </a:schemeClr>
                </a:solidFill>
              </a:rPr>
              <a:t>INTRODUCTION</a:t>
            </a:r>
            <a:endParaRPr lang="en-IN" sz="3200" b="1" u="sng" dirty="0">
              <a:solidFill>
                <a:schemeClr val="accent2">
                  <a:lumMod val="40000"/>
                  <a:lumOff val="60000"/>
                </a:schemeClr>
              </a:solidFill>
            </a:endParaRPr>
          </a:p>
        </p:txBody>
      </p:sp>
      <p:sp>
        <p:nvSpPr>
          <p:cNvPr id="3" name="TextBox 2">
            <a:extLst>
              <a:ext uri="{FF2B5EF4-FFF2-40B4-BE49-F238E27FC236}">
                <a16:creationId xmlns:a16="http://schemas.microsoft.com/office/drawing/2014/main" xmlns="" id="{9526581D-1AFE-6587-5679-281C5AFDD076}"/>
              </a:ext>
            </a:extLst>
          </p:cNvPr>
          <p:cNvSpPr txBox="1"/>
          <p:nvPr/>
        </p:nvSpPr>
        <p:spPr>
          <a:xfrm>
            <a:off x="1873189" y="1269507"/>
            <a:ext cx="8851036" cy="5262979"/>
          </a:xfrm>
          <a:prstGeom prst="rect">
            <a:avLst/>
          </a:prstGeom>
          <a:noFill/>
        </p:spPr>
        <p:txBody>
          <a:bodyPr wrap="square" rtlCol="0">
            <a:spAutoFit/>
          </a:bodyPr>
          <a:lstStyle/>
          <a:p>
            <a:pPr marR="608330"/>
            <a:r>
              <a:rPr lang="en-US" sz="2800" dirty="0"/>
              <a:t>This application is mainly for ordering home cooked food from available franchises. This project provides a Web page application through which people can order </a:t>
            </a:r>
            <a:r>
              <a:rPr lang="en-US" sz="2800" dirty="0" err="1"/>
              <a:t>Dabba</a:t>
            </a:r>
            <a:r>
              <a:rPr lang="en-US" sz="2800" dirty="0"/>
              <a:t> i.e. tiffin service online using the internet. In our busy schedule fresh and homemade food preparation is difficult in such a hectic schedule rather it be breakfast or lunch before going to work or it be dinner after coming from work. But with the help of our web application it is made possible add homemade food and deliver the same.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8980420"/>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E18E5B7-7F4A-C20D-5E7E-64F8C22C3EFA}"/>
              </a:ext>
            </a:extLst>
          </p:cNvPr>
          <p:cNvSpPr txBox="1"/>
          <p:nvPr/>
        </p:nvSpPr>
        <p:spPr>
          <a:xfrm>
            <a:off x="1553593" y="292963"/>
            <a:ext cx="10156054" cy="584775"/>
          </a:xfrm>
          <a:prstGeom prst="rect">
            <a:avLst/>
          </a:prstGeom>
          <a:noFill/>
        </p:spPr>
        <p:txBody>
          <a:bodyPr wrap="square" rtlCol="0">
            <a:spAutoFit/>
          </a:bodyPr>
          <a:lstStyle/>
          <a:p>
            <a:r>
              <a:rPr lang="en-US" sz="3200" b="1" dirty="0">
                <a:solidFill>
                  <a:schemeClr val="accent2">
                    <a:lumMod val="40000"/>
                    <a:lumOff val="60000"/>
                  </a:schemeClr>
                </a:solidFill>
              </a:rPr>
              <a:t>Technologies                Software Requirements</a:t>
            </a:r>
            <a:endParaRPr lang="en-IN" sz="3200" b="1" dirty="0">
              <a:solidFill>
                <a:schemeClr val="accent2">
                  <a:lumMod val="40000"/>
                  <a:lumOff val="60000"/>
                </a:schemeClr>
              </a:solidFill>
            </a:endParaRPr>
          </a:p>
        </p:txBody>
      </p:sp>
      <p:sp>
        <p:nvSpPr>
          <p:cNvPr id="3" name="TextBox 2">
            <a:extLst>
              <a:ext uri="{FF2B5EF4-FFF2-40B4-BE49-F238E27FC236}">
                <a16:creationId xmlns:a16="http://schemas.microsoft.com/office/drawing/2014/main" xmlns="" id="{372E16DE-A10D-BB2D-20D3-8A65BF41E716}"/>
              </a:ext>
            </a:extLst>
          </p:cNvPr>
          <p:cNvSpPr txBox="1"/>
          <p:nvPr/>
        </p:nvSpPr>
        <p:spPr>
          <a:xfrm>
            <a:off x="994299" y="1340528"/>
            <a:ext cx="4048218" cy="3385542"/>
          </a:xfrm>
          <a:prstGeom prst="rect">
            <a:avLst/>
          </a:prstGeom>
          <a:noFill/>
        </p:spPr>
        <p:txBody>
          <a:bodyPr wrap="square" rtlCol="0">
            <a:spAutoFit/>
          </a:bodyPr>
          <a:lstStyle/>
          <a:p>
            <a:pPr marR="608330" lvl="0" algn="just">
              <a:tabLst>
                <a:tab pos="266700" algn="l"/>
              </a:tabLst>
            </a:pP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lgn="just">
              <a:buFont typeface="Wingdings" panose="05000000000000000000" pitchFamily="2" charset="2"/>
              <a:buChar char=""/>
              <a:tabLst>
                <a:tab pos="266700" algn="l"/>
              </a:tabLst>
            </a:pPr>
            <a:r>
              <a:rPr lang="en-US" sz="2800" dirty="0" smtClean="0">
                <a:latin typeface="Times New Roman" panose="02020603050405020304" pitchFamily="18" charset="0"/>
                <a:ea typeface="Calibri" panose="020F0502020204030204" pitchFamily="34" charset="0"/>
                <a:cs typeface="Mangal" panose="02040503050203030202" pitchFamily="18" charset="0"/>
              </a:rPr>
              <a:t>JavaScript</a:t>
            </a:r>
          </a:p>
          <a:p>
            <a:pPr marL="342900" marR="608330" lvl="0" indent="-342900" algn="just">
              <a:buFont typeface="Wingdings" panose="05000000000000000000" pitchFamily="2" charset="2"/>
              <a:buChar char=""/>
              <a:tabLst>
                <a:tab pos="266700" algn="l"/>
              </a:tabLst>
            </a:pPr>
            <a:r>
              <a:rPr lang="en-US" sz="2800" dirty="0" err="1" smtClean="0">
                <a:effectLst/>
                <a:latin typeface="Times New Roman" panose="02020603050405020304" pitchFamily="18" charset="0"/>
                <a:ea typeface="Calibri" panose="020F0502020204030204" pitchFamily="34" charset="0"/>
                <a:cs typeface="Mangal" panose="02040503050203030202" pitchFamily="18" charset="0"/>
              </a:rPr>
              <a:t>Php</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lgn="just">
              <a:buFont typeface="Wingdings" panose="05000000000000000000" pitchFamily="2" charset="2"/>
              <a:buChar char=""/>
              <a:tabLst>
                <a:tab pos="266700" algn="l"/>
              </a:tabLst>
            </a:pPr>
            <a:r>
              <a:rPr lang="en-US" sz="2800" dirty="0" err="1" smtClean="0">
                <a:latin typeface="Times New Roman" panose="02020603050405020304" pitchFamily="18" charset="0"/>
                <a:ea typeface="Calibri" panose="020F0502020204030204" pitchFamily="34" charset="0"/>
                <a:cs typeface="Mangal" panose="02040503050203030202" pitchFamily="18" charset="0"/>
              </a:rPr>
              <a:t>MySql</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lgn="just">
              <a:buFont typeface="Wingdings" panose="05000000000000000000" pitchFamily="2" charset="2"/>
              <a:buChar char=""/>
              <a:tabLst>
                <a:tab pos="266700" algn="l"/>
              </a:tabLst>
            </a:pPr>
            <a:r>
              <a:rPr lang="en-US" sz="2800" dirty="0">
                <a:effectLst/>
                <a:latin typeface="Times New Roman" panose="02020603050405020304" pitchFamily="18" charset="0"/>
                <a:ea typeface="Calibri" panose="020F0502020204030204" pitchFamily="34" charset="0"/>
                <a:cs typeface="Mangal" panose="02040503050203030202" pitchFamily="18" charset="0"/>
              </a:rPr>
              <a:t>HTML</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lgn="just">
              <a:buFont typeface="Wingdings" panose="05000000000000000000" pitchFamily="2" charset="2"/>
              <a:buChar char=""/>
              <a:tabLst>
                <a:tab pos="266700" algn="l"/>
              </a:tabLst>
            </a:pPr>
            <a:r>
              <a:rPr lang="en-US" sz="2800" dirty="0">
                <a:effectLst/>
                <a:latin typeface="Times New Roman" panose="02020603050405020304" pitchFamily="18" charset="0"/>
                <a:ea typeface="Calibri" panose="020F0502020204030204" pitchFamily="34" charset="0"/>
                <a:cs typeface="Mangal" panose="02040503050203030202" pitchFamily="18" charset="0"/>
              </a:rPr>
              <a:t>CSS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lgn="just">
              <a:buFont typeface="Wingdings" panose="05000000000000000000" pitchFamily="2" charset="2"/>
              <a:buChar char=""/>
              <a:tabLst>
                <a:tab pos="266700" algn="l"/>
              </a:tabLst>
            </a:pPr>
            <a:r>
              <a:rPr lang="en-US" sz="2800" dirty="0">
                <a:effectLst/>
                <a:latin typeface="Times New Roman" panose="02020603050405020304" pitchFamily="18" charset="0"/>
                <a:ea typeface="Calibri" panose="020F0502020204030204" pitchFamily="34" charset="0"/>
                <a:cs typeface="Mangal" panose="02040503050203030202" pitchFamily="18" charset="0"/>
              </a:rPr>
              <a:t>Bootstrap</a:t>
            </a:r>
          </a:p>
          <a:p>
            <a:pPr marR="608330" lvl="0">
              <a:tabLst>
                <a:tab pos="2667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TextBox 3">
            <a:extLst>
              <a:ext uri="{FF2B5EF4-FFF2-40B4-BE49-F238E27FC236}">
                <a16:creationId xmlns:a16="http://schemas.microsoft.com/office/drawing/2014/main" xmlns="" id="{04AEE56B-DC42-3381-5082-88B6A4197B46}"/>
              </a:ext>
            </a:extLst>
          </p:cNvPr>
          <p:cNvSpPr txBox="1"/>
          <p:nvPr/>
        </p:nvSpPr>
        <p:spPr>
          <a:xfrm>
            <a:off x="6267635" y="1491449"/>
            <a:ext cx="4509856" cy="1384995"/>
          </a:xfrm>
          <a:prstGeom prst="rect">
            <a:avLst/>
          </a:prstGeom>
          <a:noFill/>
        </p:spPr>
        <p:txBody>
          <a:bodyPr wrap="square" rtlCol="0">
            <a:spAutoFit/>
          </a:bodyPr>
          <a:lstStyle/>
          <a:p>
            <a:pPr marL="342900" marR="608330" lvl="0" indent="-342900">
              <a:buFont typeface="Wingdings" panose="05000000000000000000" pitchFamily="2" charset="2"/>
              <a:buChar char=""/>
              <a:tabLst>
                <a:tab pos="266700" algn="l"/>
              </a:tabLst>
            </a:pPr>
            <a:r>
              <a:rPr lang="en-US" sz="2800" dirty="0">
                <a:effectLst/>
                <a:latin typeface="Times New Roman" panose="02020603050405020304" pitchFamily="18" charset="0"/>
                <a:ea typeface="Calibri" panose="020F0502020204030204" pitchFamily="34" charset="0"/>
                <a:cs typeface="Mangal" panose="02040503050203030202" pitchFamily="18" charset="0"/>
              </a:rPr>
              <a:t>Visual Studio </a:t>
            </a:r>
            <a:r>
              <a:rPr lang="en-US" sz="2800" dirty="0" smtClean="0">
                <a:effectLst/>
                <a:latin typeface="Times New Roman" panose="02020603050405020304" pitchFamily="18" charset="0"/>
                <a:ea typeface="Calibri" panose="020F0502020204030204" pitchFamily="34" charset="0"/>
                <a:cs typeface="Mangal" panose="02040503050203030202" pitchFamily="18" charset="0"/>
              </a:rPr>
              <a:t>2022</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buFont typeface="Wingdings" panose="05000000000000000000" pitchFamily="2" charset="2"/>
              <a:buChar char=""/>
              <a:tabLst>
                <a:tab pos="266700" algn="l"/>
              </a:tabLst>
            </a:pPr>
            <a:r>
              <a:rPr lang="en-US" sz="2800" dirty="0" err="1" smtClean="0">
                <a:latin typeface="Times New Roman" panose="02020603050405020304" pitchFamily="18" charset="0"/>
                <a:ea typeface="Calibri" panose="020F0502020204030204" pitchFamily="34" charset="0"/>
                <a:cs typeface="Mangal" panose="02040503050203030202" pitchFamily="18" charset="0"/>
              </a:rPr>
              <a:t>Xampp</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buFont typeface="Wingdings" panose="05000000000000000000" pitchFamily="2" charset="2"/>
              <a:buChar char=""/>
              <a:tabLst>
                <a:tab pos="266700" algn="l"/>
              </a:tabLst>
            </a:pPr>
            <a:r>
              <a:rPr lang="en-US" sz="2800" dirty="0">
                <a:effectLst/>
                <a:latin typeface="Times New Roman" panose="02020603050405020304" pitchFamily="18" charset="0"/>
                <a:ea typeface="Calibri" panose="020F0502020204030204" pitchFamily="34" charset="0"/>
                <a:cs typeface="Mangal" panose="02040503050203030202" pitchFamily="18" charset="0"/>
              </a:rPr>
              <a:t>SQL </a:t>
            </a:r>
            <a:r>
              <a:rPr lang="en-US" sz="2800" dirty="0" smtClean="0">
                <a:effectLst/>
                <a:latin typeface="Times New Roman" panose="02020603050405020304" pitchFamily="18" charset="0"/>
                <a:ea typeface="Calibri" panose="020F0502020204030204" pitchFamily="34" charset="0"/>
                <a:cs typeface="Mangal" panose="02040503050203030202" pitchFamily="18" charset="0"/>
              </a:rPr>
              <a:t>Server</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2717698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FFC9AE-EDFE-5078-4506-9DB64BCCA633}"/>
              </a:ext>
            </a:extLst>
          </p:cNvPr>
          <p:cNvSpPr txBox="1"/>
          <p:nvPr/>
        </p:nvSpPr>
        <p:spPr>
          <a:xfrm>
            <a:off x="1780970" y="1255375"/>
            <a:ext cx="9090734" cy="3724096"/>
          </a:xfrm>
          <a:prstGeom prst="rect">
            <a:avLst/>
          </a:prstGeom>
          <a:noFill/>
        </p:spPr>
        <p:txBody>
          <a:bodyPr wrap="square" rtlCol="0">
            <a:spAutoFit/>
          </a:bodyPr>
          <a:lstStyle/>
          <a:p>
            <a:pPr marR="608330" algn="ctr"/>
            <a:r>
              <a:rPr lang="en-US" sz="3200" b="1" dirty="0">
                <a:solidFill>
                  <a:schemeClr val="accent2">
                    <a:lumMod val="40000"/>
                    <a:lumOff val="60000"/>
                  </a:schemeClr>
                </a:solidFill>
                <a:effectLst/>
                <a:latin typeface="Times New Roman" panose="02020603050405020304" pitchFamily="18" charset="0"/>
                <a:ea typeface="Calibri" panose="020F0502020204030204" pitchFamily="34" charset="0"/>
                <a:cs typeface="Mangal" panose="02040503050203030202" pitchFamily="18" charset="0"/>
              </a:rPr>
              <a:t>Minimum Hardware Requirement</a:t>
            </a:r>
            <a:endParaRPr lang="en-IN" sz="3200" dirty="0">
              <a:solidFill>
                <a:schemeClr val="accent2">
                  <a:lumMod val="40000"/>
                  <a:lumOff val="60000"/>
                </a:schemeClr>
              </a:solidFill>
              <a:effectLst/>
              <a:latin typeface="Calibri" panose="020F0502020204030204" pitchFamily="34" charset="0"/>
              <a:ea typeface="Calibri" panose="020F0502020204030204" pitchFamily="34" charset="0"/>
              <a:cs typeface="Mangal" panose="02040503050203030202" pitchFamily="18" charset="0"/>
            </a:endParaRPr>
          </a:p>
          <a:p>
            <a:pPr marR="608330"/>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800" dirty="0">
                <a:effectLst/>
                <a:latin typeface="Times New Roman" panose="02020603050405020304" pitchFamily="18" charset="0"/>
                <a:ea typeface="Calibri" panose="020F0502020204030204" pitchFamily="34" charset="0"/>
                <a:cs typeface="Mangal" panose="02040503050203030202" pitchFamily="18" charset="0"/>
              </a:rPr>
              <a:t>Processor:			11th Gen Intel(R) Core(TM) i3</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800" dirty="0">
                <a:effectLst/>
                <a:latin typeface="Times New Roman" panose="02020603050405020304" pitchFamily="18" charset="0"/>
                <a:ea typeface="Calibri" panose="020F0502020204030204" pitchFamily="34" charset="0"/>
                <a:cs typeface="Mangal" panose="02040503050203030202" pitchFamily="18" charset="0"/>
              </a:rPr>
              <a:t>System Type			32-bit operating system</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800" dirty="0">
                <a:effectLst/>
                <a:latin typeface="Times New Roman" panose="02020603050405020304" pitchFamily="18" charset="0"/>
                <a:ea typeface="Calibri" panose="020F0502020204030204" pitchFamily="34" charset="0"/>
                <a:cs typeface="Mangal" panose="02040503050203030202" pitchFamily="18" charset="0"/>
              </a:rPr>
              <a:t>Speed:				3.00 GHz</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800" dirty="0">
                <a:effectLst/>
                <a:latin typeface="Times New Roman" panose="02020603050405020304" pitchFamily="18" charset="0"/>
                <a:ea typeface="Calibri" panose="020F0502020204030204" pitchFamily="34" charset="0"/>
                <a:cs typeface="Mangal" panose="02040503050203030202" pitchFamily="18" charset="0"/>
              </a:rPr>
              <a:t>Hard Disk Space:		256 GB</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800" dirty="0">
                <a:effectLst/>
                <a:latin typeface="Times New Roman" panose="02020603050405020304" pitchFamily="18" charset="0"/>
                <a:ea typeface="Calibri" panose="020F0502020204030204" pitchFamily="34" charset="0"/>
                <a:cs typeface="Mangal" panose="02040503050203030202" pitchFamily="18" charset="0"/>
              </a:rPr>
              <a:t>Ram Memory:			4 GB</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800" dirty="0">
                <a:effectLst/>
                <a:latin typeface="Times New Roman" panose="02020603050405020304" pitchFamily="18" charset="0"/>
                <a:ea typeface="Calibri" panose="020F0502020204030204" pitchFamily="34" charset="0"/>
                <a:cs typeface="Mangal" panose="02040503050203030202" pitchFamily="18" charset="0"/>
              </a:rPr>
              <a:t>Operating System:		Windows 8</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0289315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61EF5DB-2F16-CAC7-A04B-8E2A12ADE669}"/>
              </a:ext>
            </a:extLst>
          </p:cNvPr>
          <p:cNvSpPr txBox="1"/>
          <p:nvPr/>
        </p:nvSpPr>
        <p:spPr>
          <a:xfrm>
            <a:off x="2707689" y="257452"/>
            <a:ext cx="6098960" cy="553998"/>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Mangal" panose="02040503050203030202" pitchFamily="18" charset="0"/>
              </a:rPr>
              <a:t> </a:t>
            </a:r>
            <a:r>
              <a:rPr lang="en-US" sz="3000" b="1" dirty="0">
                <a:solidFill>
                  <a:schemeClr val="accent2">
                    <a:lumMod val="40000"/>
                    <a:lumOff val="60000"/>
                  </a:schemeClr>
                </a:solidFill>
                <a:effectLst/>
                <a:latin typeface="+mj-lt"/>
                <a:ea typeface="Calibri" panose="020F0502020204030204" pitchFamily="34" charset="0"/>
                <a:cs typeface="Mangal" panose="02040503050203030202" pitchFamily="18" charset="0"/>
              </a:rPr>
              <a:t>Modules Description</a:t>
            </a:r>
            <a:endParaRPr lang="en-IN" sz="3000" dirty="0">
              <a:solidFill>
                <a:schemeClr val="accent2">
                  <a:lumMod val="40000"/>
                  <a:lumOff val="60000"/>
                </a:schemeClr>
              </a:solidFill>
              <a:latin typeface="+mj-lt"/>
            </a:endParaRPr>
          </a:p>
        </p:txBody>
      </p:sp>
      <p:sp>
        <p:nvSpPr>
          <p:cNvPr id="4" name="TextBox 3">
            <a:extLst>
              <a:ext uri="{FF2B5EF4-FFF2-40B4-BE49-F238E27FC236}">
                <a16:creationId xmlns:a16="http://schemas.microsoft.com/office/drawing/2014/main" xmlns="" id="{6E7708FD-A200-6EDB-8CAB-936040A61CF2}"/>
              </a:ext>
            </a:extLst>
          </p:cNvPr>
          <p:cNvSpPr txBox="1"/>
          <p:nvPr/>
        </p:nvSpPr>
        <p:spPr>
          <a:xfrm>
            <a:off x="1297619" y="1163156"/>
            <a:ext cx="9596761" cy="5377754"/>
          </a:xfrm>
          <a:prstGeom prst="rect">
            <a:avLst/>
          </a:prstGeom>
          <a:noFill/>
        </p:spPr>
        <p:txBody>
          <a:bodyPr wrap="square" rtlCol="0">
            <a:spAutoFit/>
          </a:bodyPr>
          <a:lstStyle/>
          <a:p>
            <a:pPr marL="342900" marR="608330" lvl="0" indent="-342900">
              <a:spcBef>
                <a:spcPts val="35"/>
              </a:spcBef>
              <a:spcAft>
                <a:spcPts val="0"/>
              </a:spcAft>
              <a:buFont typeface="+mj-lt"/>
              <a:buAutoNum type="arabicPeriod"/>
              <a:tabLst>
                <a:tab pos="266700" algn="l"/>
              </a:tabLst>
            </a:pPr>
            <a:r>
              <a:rPr lang="en-US" sz="2600" b="1" dirty="0">
                <a:solidFill>
                  <a:srgbClr val="00B0F0"/>
                </a:solidFill>
                <a:effectLst/>
                <a:latin typeface="Times New Roman" panose="02020603050405020304" pitchFamily="18" charset="0"/>
                <a:ea typeface="Times New Roman" panose="02020603050405020304" pitchFamily="18" charset="0"/>
              </a:rPr>
              <a:t>User Interface</a:t>
            </a:r>
            <a:endParaRPr lang="en-IN" sz="2600" dirty="0">
              <a:solidFill>
                <a:srgbClr val="00B0F0"/>
              </a:solidFill>
              <a:effectLst/>
              <a:latin typeface="Times New Roman" panose="02020603050405020304" pitchFamily="18" charset="0"/>
              <a:ea typeface="Times New Roman" panose="02020603050405020304" pitchFamily="18" charset="0"/>
            </a:endParaRPr>
          </a:p>
          <a:p>
            <a:pPr marR="608330">
              <a:spcBef>
                <a:spcPts val="35"/>
              </a:spcBef>
            </a:pPr>
            <a:r>
              <a:rPr lang="en-US" sz="2200" b="1"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marR="608330">
              <a:spcBef>
                <a:spcPts val="35"/>
              </a:spcBef>
            </a:pPr>
            <a:r>
              <a:rPr lang="en-IN" sz="2200" dirty="0">
                <a:effectLst/>
                <a:latin typeface="Times New Roman" panose="02020603050405020304" pitchFamily="18" charset="0"/>
                <a:ea typeface="Times New Roman" panose="02020603050405020304" pitchFamily="18" charset="0"/>
              </a:rPr>
              <a:t>It is the First Page to be shown to the  user as it is a single page website so the website is very dynamic, smooth and interactive with user and easy to understand.</a:t>
            </a:r>
          </a:p>
          <a:p>
            <a:pPr marR="608330">
              <a:spcBef>
                <a:spcPts val="35"/>
              </a:spcBef>
            </a:pPr>
            <a:r>
              <a:rPr lang="en-US" sz="2200" dirty="0">
                <a:effectLst/>
                <a:latin typeface="Times New Roman" panose="02020603050405020304" pitchFamily="18" charset="0"/>
                <a:ea typeface="SimSun" panose="02010600030101010101" pitchFamily="2" charset="-122"/>
              </a:rPr>
              <a:t>The </a:t>
            </a:r>
            <a:r>
              <a:rPr lang="en-IN" sz="2200" dirty="0">
                <a:effectLst/>
                <a:latin typeface="Times New Roman" panose="02020603050405020304" pitchFamily="18" charset="0"/>
                <a:ea typeface="SimSun" panose="02010600030101010101" pitchFamily="2" charset="-122"/>
              </a:rPr>
              <a:t>Interface</a:t>
            </a:r>
            <a:r>
              <a:rPr lang="en-US" sz="2200" dirty="0">
                <a:effectLst/>
                <a:latin typeface="Times New Roman" panose="02020603050405020304" pitchFamily="18" charset="0"/>
                <a:ea typeface="SimSun" panose="02010600030101010101" pitchFamily="2" charset="-122"/>
              </a:rPr>
              <a:t> will provide shoppers with information about the various products that are for sale. The information will include prices, product descriptions, stock availability as well as photographs of the products</a:t>
            </a:r>
            <a:r>
              <a:rPr lang="en-IN" sz="2200" dirty="0">
                <a:effectLst/>
                <a:latin typeface="Times New Roman" panose="02020603050405020304" pitchFamily="18" charset="0"/>
                <a:ea typeface="SimSun" panose="02010600030101010101" pitchFamily="2" charset="-122"/>
              </a:rPr>
              <a:t>.This will help user to purchase products.</a:t>
            </a:r>
            <a:endParaRPr lang="en-IN" sz="2200" dirty="0">
              <a:effectLst/>
              <a:latin typeface="Times New Roman" panose="02020603050405020304" pitchFamily="18" charset="0"/>
              <a:ea typeface="Times New Roman" panose="02020603050405020304" pitchFamily="18" charset="0"/>
            </a:endParaRPr>
          </a:p>
          <a:p>
            <a:pPr marR="610235" lvl="0">
              <a:lnSpc>
                <a:spcPct val="221000"/>
              </a:lnSpc>
              <a:spcBef>
                <a:spcPts val="5"/>
              </a:spcBef>
              <a:spcAft>
                <a:spcPts val="0"/>
              </a:spcAft>
              <a:tabLst>
                <a:tab pos="266700" algn="l"/>
              </a:tabLst>
            </a:pPr>
            <a:r>
              <a:rPr lang="en-US" sz="2600" b="1" dirty="0">
                <a:solidFill>
                  <a:srgbClr val="00B0F0"/>
                </a:solidFill>
                <a:effectLst/>
                <a:latin typeface="Times New Roman" panose="02020603050405020304" pitchFamily="18" charset="0"/>
                <a:ea typeface="Times New Roman" panose="02020603050405020304" pitchFamily="18" charset="0"/>
              </a:rPr>
              <a:t>2. Identity</a:t>
            </a:r>
            <a:endParaRPr lang="en-IN" sz="2600" dirty="0">
              <a:solidFill>
                <a:srgbClr val="00B0F0"/>
              </a:solidFill>
              <a:effectLst/>
              <a:latin typeface="Times New Roman" panose="02020603050405020304" pitchFamily="18" charset="0"/>
              <a:ea typeface="Times New Roman" panose="02020603050405020304" pitchFamily="18" charset="0"/>
            </a:endParaRPr>
          </a:p>
          <a:p>
            <a:pPr marR="610235">
              <a:spcBef>
                <a:spcPts val="5"/>
              </a:spcBef>
              <a:spcAft>
                <a:spcPts val="0"/>
              </a:spcAft>
            </a:pPr>
            <a:r>
              <a:rPr lang="en-IN" sz="2200" dirty="0">
                <a:effectLst/>
                <a:latin typeface="Times New Roman" panose="02020603050405020304" pitchFamily="18" charset="0"/>
                <a:ea typeface="Times New Roman" panose="02020603050405020304" pitchFamily="18" charset="0"/>
              </a:rPr>
              <a:t>This module if responsible for providing authorized access to the website.</a:t>
            </a:r>
          </a:p>
          <a:p>
            <a:pPr marR="610235">
              <a:spcBef>
                <a:spcPts val="5"/>
              </a:spcBef>
              <a:spcAft>
                <a:spcPts val="0"/>
              </a:spcAft>
            </a:pPr>
            <a:r>
              <a:rPr lang="en-IN" sz="2200" dirty="0">
                <a:effectLst/>
                <a:latin typeface="Times New Roman" panose="02020603050405020304" pitchFamily="18" charset="0"/>
                <a:ea typeface="Times New Roman" panose="02020603050405020304" pitchFamily="18" charset="0"/>
              </a:rPr>
              <a:t>If a user is already registered then they can use their credentials to login.</a:t>
            </a:r>
          </a:p>
          <a:p>
            <a:pPr marR="610235">
              <a:spcBef>
                <a:spcPts val="5"/>
              </a:spcBef>
              <a:spcAft>
                <a:spcPts val="0"/>
              </a:spcAft>
            </a:pPr>
            <a:endParaRPr lang="en-IN" sz="2200" dirty="0">
              <a:effectLst/>
              <a:latin typeface="Times New Roman" panose="02020603050405020304" pitchFamily="18" charset="0"/>
              <a:ea typeface="Times New Roman" panose="02020603050405020304" pitchFamily="18" charset="0"/>
            </a:endParaRPr>
          </a:p>
          <a:p>
            <a:pPr marR="608330" lvl="0">
              <a:spcBef>
                <a:spcPts val="35"/>
              </a:spcBef>
              <a:spcAft>
                <a:spcPts val="0"/>
              </a:spcAft>
              <a:tabLst>
                <a:tab pos="266700"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3779415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7FB649-A373-E563-1331-09765CFC52DA}"/>
              </a:ext>
            </a:extLst>
          </p:cNvPr>
          <p:cNvSpPr txBox="1"/>
          <p:nvPr/>
        </p:nvSpPr>
        <p:spPr>
          <a:xfrm>
            <a:off x="1586204" y="625151"/>
            <a:ext cx="8416212" cy="5109091"/>
          </a:xfrm>
          <a:prstGeom prst="rect">
            <a:avLst/>
          </a:prstGeom>
          <a:noFill/>
        </p:spPr>
        <p:txBody>
          <a:bodyPr wrap="square" rtlCol="0">
            <a:spAutoFit/>
          </a:bodyPr>
          <a:lstStyle/>
          <a:p>
            <a:pPr marR="608330" lvl="0">
              <a:spcBef>
                <a:spcPts val="5"/>
              </a:spcBef>
              <a:spcAft>
                <a:spcPts val="0"/>
              </a:spcAft>
              <a:tabLst>
                <a:tab pos="266700" algn="l"/>
              </a:tabLst>
            </a:pPr>
            <a:endParaRPr lang="en-US" sz="2000" b="1" dirty="0">
              <a:solidFill>
                <a:srgbClr val="00B0F0"/>
              </a:solidFill>
              <a:effectLst/>
              <a:latin typeface="Times New Roman" panose="02020603050405020304" pitchFamily="18" charset="0"/>
              <a:ea typeface="Times New Roman" panose="02020603050405020304" pitchFamily="18" charset="0"/>
            </a:endParaRPr>
          </a:p>
          <a:p>
            <a:pPr marR="608330" lvl="0">
              <a:spcBef>
                <a:spcPts val="5"/>
              </a:spcBef>
              <a:spcAft>
                <a:spcPts val="0"/>
              </a:spcAft>
              <a:tabLst>
                <a:tab pos="266700" algn="l"/>
              </a:tabLst>
            </a:pPr>
            <a:r>
              <a:rPr lang="en-US" sz="2600" b="1" dirty="0">
                <a:solidFill>
                  <a:srgbClr val="00B0F0"/>
                </a:solidFill>
                <a:effectLst/>
                <a:latin typeface="Times New Roman" panose="02020603050405020304" pitchFamily="18" charset="0"/>
                <a:ea typeface="Times New Roman" panose="02020603050405020304" pitchFamily="18" charset="0"/>
              </a:rPr>
              <a:t>3. Pagination </a:t>
            </a:r>
            <a:endParaRPr lang="en-IN" sz="2600" dirty="0">
              <a:solidFill>
                <a:srgbClr val="00B0F0"/>
              </a:solidFill>
              <a:effectLst/>
              <a:latin typeface="Times New Roman" panose="02020603050405020304" pitchFamily="18" charset="0"/>
              <a:ea typeface="Times New Roman" panose="02020603050405020304" pitchFamily="18" charset="0"/>
            </a:endParaRPr>
          </a:p>
          <a:p>
            <a:pPr marR="608330">
              <a:spcBef>
                <a:spcPts val="5"/>
              </a:spcBef>
            </a:pP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R="610235"/>
            <a:r>
              <a:rPr lang="en-US" sz="2200" dirty="0">
                <a:effectLst/>
                <a:latin typeface="Times New Roman" panose="02020603050405020304" pitchFamily="18" charset="0"/>
                <a:ea typeface="SimSun" panose="02010600030101010101" pitchFamily="2" charset="-122"/>
              </a:rPr>
              <a:t>Pagination is the method of separating digital content into different pages on a</a:t>
            </a:r>
            <a:r>
              <a:rPr lang="en-US" sz="2200" b="1" dirty="0">
                <a:effectLst/>
                <a:latin typeface="Times New Roman" panose="02020603050405020304" pitchFamily="18" charset="0"/>
                <a:ea typeface="SimSun" panose="02010600030101010101" pitchFamily="2" charset="-122"/>
              </a:rPr>
              <a:t> </a:t>
            </a:r>
            <a:r>
              <a:rPr lang="en-US" sz="2200" dirty="0">
                <a:effectLst/>
                <a:latin typeface="Times New Roman" panose="02020603050405020304" pitchFamily="18" charset="0"/>
                <a:ea typeface="SimSun" panose="02010600030101010101" pitchFamily="2" charset="-122"/>
              </a:rPr>
              <a:t>website. Users can navigate between these pages by clicking links, often in the form of numbers located at the bottom of a page. </a:t>
            </a:r>
            <a:endParaRPr lang="en-IN" sz="2200" dirty="0">
              <a:effectLst/>
              <a:latin typeface="Times New Roman" panose="02020603050405020304" pitchFamily="18" charset="0"/>
              <a:ea typeface="Times New Roman" panose="02020603050405020304" pitchFamily="18" charset="0"/>
            </a:endParaRPr>
          </a:p>
          <a:p>
            <a:pPr marR="610235"/>
            <a:r>
              <a:rPr lang="en-US" sz="2000" dirty="0">
                <a:solidFill>
                  <a:srgbClr val="202124"/>
                </a:solidFill>
                <a:effectLst/>
                <a:latin typeface="Times New Roman" panose="02020603050405020304" pitchFamily="18" charset="0"/>
                <a:ea typeface="SimSun" panose="02010600030101010101" pitchFamily="2" charset="-122"/>
              </a:rPr>
              <a:t> </a:t>
            </a:r>
            <a:endParaRPr lang="en-IN" sz="2000" dirty="0">
              <a:effectLst/>
              <a:latin typeface="Times New Roman" panose="02020603050405020304" pitchFamily="18" charset="0"/>
              <a:ea typeface="Times New Roman" panose="02020603050405020304" pitchFamily="18" charset="0"/>
            </a:endParaRPr>
          </a:p>
          <a:p>
            <a:pPr marR="608330" lvl="0">
              <a:spcBef>
                <a:spcPts val="5"/>
              </a:spcBef>
              <a:spcAft>
                <a:spcPts val="0"/>
              </a:spcAft>
              <a:tabLst>
                <a:tab pos="266700" algn="l"/>
              </a:tabLst>
            </a:pPr>
            <a:endParaRPr lang="en-US" sz="2000" b="1" dirty="0">
              <a:solidFill>
                <a:srgbClr val="00B0F0"/>
              </a:solidFill>
              <a:latin typeface="Times New Roman" panose="02020603050405020304" pitchFamily="18" charset="0"/>
              <a:ea typeface="Times New Roman" panose="02020603050405020304" pitchFamily="18" charset="0"/>
            </a:endParaRPr>
          </a:p>
          <a:p>
            <a:pPr marR="608330" lvl="0">
              <a:spcBef>
                <a:spcPts val="5"/>
              </a:spcBef>
              <a:spcAft>
                <a:spcPts val="0"/>
              </a:spcAft>
              <a:tabLst>
                <a:tab pos="266700" algn="l"/>
              </a:tabLst>
            </a:pPr>
            <a:r>
              <a:rPr lang="en-US" sz="2600" b="1" dirty="0">
                <a:solidFill>
                  <a:srgbClr val="00B0F0"/>
                </a:solidFill>
                <a:effectLst/>
                <a:latin typeface="Times New Roman" panose="02020603050405020304" pitchFamily="18" charset="0"/>
                <a:ea typeface="Times New Roman" panose="02020603050405020304" pitchFamily="18" charset="0"/>
              </a:rPr>
              <a:t>4. Basket </a:t>
            </a:r>
            <a:endParaRPr lang="en-IN" sz="2600" dirty="0">
              <a:solidFill>
                <a:srgbClr val="00B0F0"/>
              </a:solidFill>
              <a:effectLst/>
              <a:latin typeface="Times New Roman" panose="02020603050405020304" pitchFamily="18" charset="0"/>
              <a:ea typeface="Times New Roman" panose="02020603050405020304" pitchFamily="18" charset="0"/>
            </a:endParaRPr>
          </a:p>
          <a:p>
            <a:pPr marR="608330">
              <a:spcBef>
                <a:spcPts val="5"/>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2200" dirty="0">
                <a:effectLst/>
                <a:latin typeface="Calibri" panose="020F0502020204030204" pitchFamily="34" charset="0"/>
                <a:ea typeface="Calibri" panose="020F0502020204030204" pitchFamily="34" charset="0"/>
                <a:cs typeface="Mangal" panose="02040503050203030202" pitchFamily="18" charset="0"/>
              </a:rPr>
              <a:t>This  module is helpful for user to collect items from the website add them to an Basket .The Basket or Cart will contain all the products that are added by the user to collect so that it will be easy for user to purchase them  together and proceed to checkout.</a:t>
            </a:r>
          </a:p>
        </p:txBody>
      </p:sp>
    </p:spTree>
    <p:extLst>
      <p:ext uri="{BB962C8B-B14F-4D97-AF65-F5344CB8AC3E}">
        <p14:creationId xmlns:p14="http://schemas.microsoft.com/office/powerpoint/2010/main" val="77705342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0A91C77-86C6-6C89-44FC-B9E36EDB71D8}"/>
              </a:ext>
            </a:extLst>
          </p:cNvPr>
          <p:cNvSpPr txBox="1"/>
          <p:nvPr/>
        </p:nvSpPr>
        <p:spPr>
          <a:xfrm>
            <a:off x="1511560" y="1026368"/>
            <a:ext cx="9414588" cy="4573240"/>
          </a:xfrm>
          <a:prstGeom prst="rect">
            <a:avLst/>
          </a:prstGeom>
          <a:noFill/>
        </p:spPr>
        <p:txBody>
          <a:bodyPr wrap="square" rtlCol="0">
            <a:spAutoFit/>
          </a:bodyPr>
          <a:lstStyle/>
          <a:p>
            <a:pPr marR="610235" lvl="0">
              <a:lnSpc>
                <a:spcPct val="221000"/>
              </a:lnSpc>
              <a:spcBef>
                <a:spcPts val="5"/>
              </a:spcBef>
              <a:spcAft>
                <a:spcPts val="0"/>
              </a:spcAft>
              <a:tabLst>
                <a:tab pos="266700" algn="l"/>
              </a:tabLst>
            </a:pPr>
            <a:r>
              <a:rPr lang="en-US" sz="2600" b="1" dirty="0">
                <a:solidFill>
                  <a:srgbClr val="00B0F0"/>
                </a:solidFill>
                <a:effectLst/>
                <a:latin typeface="Times New Roman" panose="02020603050405020304" pitchFamily="18" charset="0"/>
                <a:ea typeface="Times New Roman" panose="02020603050405020304" pitchFamily="18" charset="0"/>
              </a:rPr>
              <a:t>5. Order</a:t>
            </a:r>
            <a:endParaRPr lang="en-IN" sz="2600" dirty="0">
              <a:solidFill>
                <a:srgbClr val="00B0F0"/>
              </a:solidFill>
              <a:effectLst/>
              <a:latin typeface="Times New Roman" panose="02020603050405020304" pitchFamily="18" charset="0"/>
              <a:ea typeface="Times New Roman" panose="02020603050405020304" pitchFamily="18" charset="0"/>
            </a:endParaRPr>
          </a:p>
          <a:p>
            <a:pPr marR="610235"/>
            <a:r>
              <a:rPr lang="en-US" sz="2200" spc="-5" dirty="0">
                <a:effectLst/>
                <a:latin typeface="Times New Roman" panose="02020603050405020304" pitchFamily="18" charset="0"/>
                <a:ea typeface="Times New Roman" panose="02020603050405020304" pitchFamily="18" charset="0"/>
              </a:rPr>
              <a:t>This page will display the information about the order and the total amount is calculated automatically.</a:t>
            </a:r>
            <a:endParaRPr lang="en-IN" sz="2200" dirty="0">
              <a:effectLst/>
              <a:latin typeface="Times New Roman" panose="02020603050405020304" pitchFamily="18" charset="0"/>
              <a:ea typeface="Times New Roman" panose="02020603050405020304" pitchFamily="18" charset="0"/>
            </a:endParaRPr>
          </a:p>
          <a:p>
            <a:pPr marR="608330"/>
            <a:r>
              <a:rPr lang="en-US" sz="2200" spc="-5" dirty="0">
                <a:effectLst/>
                <a:latin typeface="Times New Roman" panose="02020603050405020304" pitchFamily="18" charset="0"/>
                <a:ea typeface="Times New Roman" panose="02020603050405020304" pitchFamily="18" charset="0"/>
              </a:rPr>
              <a:t>User will be able to add or delete items and can view the items he/she have added to the basket. </a:t>
            </a:r>
            <a:endParaRPr lang="en-IN" sz="2200" dirty="0">
              <a:effectLst/>
              <a:latin typeface="Times New Roman" panose="02020603050405020304" pitchFamily="18" charset="0"/>
              <a:ea typeface="Times New Roman" panose="02020603050405020304" pitchFamily="18" charset="0"/>
            </a:endParaRPr>
          </a:p>
          <a:p>
            <a:pPr marR="610235" lvl="0">
              <a:lnSpc>
                <a:spcPct val="222000"/>
              </a:lnSpc>
              <a:spcAft>
                <a:spcPts val="0"/>
              </a:spcAft>
              <a:tabLst>
                <a:tab pos="266700" algn="l"/>
              </a:tabLst>
            </a:pPr>
            <a:r>
              <a:rPr lang="en-US" sz="2600" b="1" dirty="0">
                <a:solidFill>
                  <a:srgbClr val="00B0F0"/>
                </a:solidFill>
                <a:effectLst/>
                <a:latin typeface="Times New Roman" panose="02020603050405020304" pitchFamily="18" charset="0"/>
                <a:ea typeface="Times New Roman" panose="02020603050405020304" pitchFamily="18" charset="0"/>
              </a:rPr>
              <a:t>6. Checkout</a:t>
            </a:r>
            <a:endParaRPr lang="en-IN" sz="2600" dirty="0">
              <a:solidFill>
                <a:srgbClr val="00B0F0"/>
              </a:solidFill>
              <a:effectLst/>
              <a:latin typeface="Times New Roman" panose="02020603050405020304" pitchFamily="18" charset="0"/>
              <a:ea typeface="Times New Roman" panose="02020603050405020304" pitchFamily="18" charset="0"/>
            </a:endParaRPr>
          </a:p>
          <a:p>
            <a:r>
              <a:rPr lang="en-US" sz="2200" dirty="0">
                <a:effectLst/>
                <a:latin typeface="Calibri" panose="020F0502020204030204" pitchFamily="34" charset="0"/>
                <a:ea typeface="Calibri" panose="020F0502020204030204" pitchFamily="34" charset="0"/>
                <a:cs typeface="Mangal" panose="02040503050203030202" pitchFamily="18" charset="0"/>
              </a:rPr>
              <a:t>This module lets the user to place an order securely. It takes the user to login if he/she has not logged in and then the user is asked to add the shipping address. The user can also save it as default address and for the next time it will show this address automatically but if they want to change then they can.</a:t>
            </a:r>
            <a:endParaRPr lang="en-IN" sz="2200" dirty="0"/>
          </a:p>
        </p:txBody>
      </p:sp>
    </p:spTree>
    <p:extLst>
      <p:ext uri="{BB962C8B-B14F-4D97-AF65-F5344CB8AC3E}">
        <p14:creationId xmlns:p14="http://schemas.microsoft.com/office/powerpoint/2010/main" val="2234780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A83E162-9FD2-BC75-C8D4-89F80DE8FBCA}"/>
              </a:ext>
            </a:extLst>
          </p:cNvPr>
          <p:cNvSpPr txBox="1"/>
          <p:nvPr/>
        </p:nvSpPr>
        <p:spPr>
          <a:xfrm>
            <a:off x="2080727" y="793102"/>
            <a:ext cx="7623110" cy="4708981"/>
          </a:xfrm>
          <a:prstGeom prst="rect">
            <a:avLst/>
          </a:prstGeom>
          <a:noFill/>
        </p:spPr>
        <p:txBody>
          <a:bodyPr wrap="square" rtlCol="0">
            <a:spAutoFit/>
          </a:bodyPr>
          <a:lstStyle/>
          <a:p>
            <a:pPr marR="608330" algn="ctr"/>
            <a:r>
              <a:rPr lang="en-US" sz="3200" b="1" dirty="0">
                <a:solidFill>
                  <a:schemeClr val="accent2">
                    <a:lumMod val="40000"/>
                    <a:lumOff val="60000"/>
                  </a:schemeClr>
                </a:solidFill>
                <a:effectLst/>
                <a:latin typeface="Times New Roman" panose="02020603050405020304" pitchFamily="18" charset="0"/>
                <a:ea typeface="Calibri" panose="020F0502020204030204" pitchFamily="34" charset="0"/>
                <a:cs typeface="Mangal" panose="02040503050203030202" pitchFamily="18" charset="0"/>
              </a:rPr>
              <a:t>Reports / Outputs</a:t>
            </a:r>
            <a:endParaRPr lang="en-IN" sz="3200" dirty="0">
              <a:solidFill>
                <a:schemeClr val="accent2">
                  <a:lumMod val="40000"/>
                  <a:lumOff val="60000"/>
                </a:schemeClr>
              </a:solidFill>
              <a:effectLst/>
              <a:latin typeface="Calibri" panose="020F0502020204030204" pitchFamily="34" charset="0"/>
              <a:ea typeface="Calibri" panose="020F0502020204030204" pitchFamily="34" charset="0"/>
              <a:cs typeface="Mangal" panose="02040503050203030202" pitchFamily="18" charset="0"/>
            </a:endParaRPr>
          </a:p>
          <a:p>
            <a:pPr marR="608330"/>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608330" algn="ctr"/>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608330" algn="ctr"/>
            <a:r>
              <a:rPr lang="en-US" sz="2800" dirty="0">
                <a:effectLst/>
                <a:latin typeface="Times New Roman" panose="02020603050405020304" pitchFamily="18" charset="0"/>
                <a:ea typeface="Calibri" panose="020F0502020204030204" pitchFamily="34" charset="0"/>
                <a:cs typeface="Mangal" panose="02040503050203030202" pitchFamily="18" charset="0"/>
              </a:rPr>
              <a:t>The output of  this project is a website that can be used to shop goods online.</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R="608330" algn="ctr"/>
            <a:r>
              <a:rPr lang="en-US" sz="2800" dirty="0">
                <a:effectLst/>
                <a:latin typeface="Times New Roman" panose="02020603050405020304" pitchFamily="18" charset="0"/>
                <a:ea typeface="Calibri" panose="020F0502020204030204" pitchFamily="34" charset="0"/>
                <a:cs typeface="Mangal" panose="02040503050203030202" pitchFamily="18" charset="0"/>
              </a:rPr>
              <a:t>This can be helpful for small vendors as they can increase their reach by selling goods online at various locations which generally would require salesman and they can make commendable profits.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128769820"/>
      </p:ext>
    </p:extLst>
  </p:cSld>
  <p:clrMapOvr>
    <a:masterClrMapping/>
  </p:clrMapOvr>
  <p:transition spd="slow">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94</TotalTime>
  <Words>255</Words>
  <Application>Microsoft Office PowerPoint</Application>
  <PresentationFormat>Custom</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Online Tiffin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EasyBuy</dc:title>
  <dc:creator>MOHIKA RASTOGI</dc:creator>
  <cp:lastModifiedBy>Windows User</cp:lastModifiedBy>
  <cp:revision>2</cp:revision>
  <dcterms:created xsi:type="dcterms:W3CDTF">2022-09-09T11:09:44Z</dcterms:created>
  <dcterms:modified xsi:type="dcterms:W3CDTF">2023-03-01T06:24:02Z</dcterms:modified>
</cp:coreProperties>
</file>