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 id="257" r:id="rId3"/>
    <p:sldId id="292" r:id="rId4"/>
    <p:sldId id="260" r:id="rId5"/>
    <p:sldId id="262" r:id="rId6"/>
    <p:sldId id="293" r:id="rId7"/>
    <p:sldId id="294" r:id="rId8"/>
    <p:sldId id="295" r:id="rId9"/>
    <p:sldId id="296" r:id="rId10"/>
    <p:sldId id="297" r:id="rId11"/>
    <p:sldId id="298" r:id="rId12"/>
    <p:sldId id="299"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441" autoAdjust="0"/>
    <p:restoredTop sz="94624" autoAdjust="0"/>
  </p:normalViewPr>
  <p:slideViewPr>
    <p:cSldViewPr>
      <p:cViewPr varScale="1">
        <p:scale>
          <a:sx n="69" d="100"/>
          <a:sy n="69" d="100"/>
        </p:scale>
        <p:origin x="-1422" y="-102"/>
      </p:cViewPr>
      <p:guideLst>
        <p:guide orient="horz" pos="2160"/>
        <p:guide pos="2880"/>
      </p:guideLst>
    </p:cSldViewPr>
  </p:slideViewPr>
  <p:outlineViewPr>
    <p:cViewPr>
      <p:scale>
        <a:sx n="33" d="100"/>
        <a:sy n="33" d="100"/>
      </p:scale>
      <p:origin x="0" y="6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5BD26A7-E47D-4922-9504-D7CDB7DF6A06}" type="datetimeFigureOut">
              <a:rPr lang="en-US" smtClean="0"/>
              <a:pPr/>
              <a:t>11/20/2022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6831CFE-F5E3-4A0A-A5BB-FC6C8044CEC7}"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5BD26A7-E47D-4922-9504-D7CDB7DF6A06}" type="datetimeFigureOut">
              <a:rPr lang="en-US" smtClean="0"/>
              <a:pPr/>
              <a:t>11/20/2022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6831CFE-F5E3-4A0A-A5BB-FC6C8044CEC7}"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5BD26A7-E47D-4922-9504-D7CDB7DF6A06}" type="datetimeFigureOut">
              <a:rPr lang="en-US" smtClean="0"/>
              <a:pPr/>
              <a:t>11/20/2022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6831CFE-F5E3-4A0A-A5BB-FC6C8044CEC7}"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5BD26A7-E47D-4922-9504-D7CDB7DF6A06}" type="datetimeFigureOut">
              <a:rPr lang="en-US" smtClean="0"/>
              <a:pPr/>
              <a:t>11/20/2022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6831CFE-F5E3-4A0A-A5BB-FC6C8044CEC7}"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5BD26A7-E47D-4922-9504-D7CDB7DF6A06}" type="datetimeFigureOut">
              <a:rPr lang="en-US" smtClean="0"/>
              <a:pPr/>
              <a:t>11/20/2022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6831CFE-F5E3-4A0A-A5BB-FC6C8044CEC7}"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5BD26A7-E47D-4922-9504-D7CDB7DF6A06}" type="datetimeFigureOut">
              <a:rPr lang="en-US" smtClean="0"/>
              <a:pPr/>
              <a:t>11/20/2022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6831CFE-F5E3-4A0A-A5BB-FC6C8044CEC7}"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5BD26A7-E47D-4922-9504-D7CDB7DF6A06}" type="datetimeFigureOut">
              <a:rPr lang="en-US" smtClean="0"/>
              <a:pPr/>
              <a:t>11/20/2022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16831CFE-F5E3-4A0A-A5BB-FC6C8044CEC7}"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5BD26A7-E47D-4922-9504-D7CDB7DF6A06}" type="datetimeFigureOut">
              <a:rPr lang="en-US" smtClean="0"/>
              <a:pPr/>
              <a:t>11/20/2022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6831CFE-F5E3-4A0A-A5BB-FC6C8044CEC7}"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5BD26A7-E47D-4922-9504-D7CDB7DF6A06}" type="datetimeFigureOut">
              <a:rPr lang="en-US" smtClean="0"/>
              <a:pPr/>
              <a:t>11/20/2022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16831CFE-F5E3-4A0A-A5BB-FC6C8044CEC7}"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5BD26A7-E47D-4922-9504-D7CDB7DF6A06}" type="datetimeFigureOut">
              <a:rPr lang="en-US" smtClean="0"/>
              <a:pPr/>
              <a:t>11/20/2022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6831CFE-F5E3-4A0A-A5BB-FC6C8044CEC7}"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5BD26A7-E47D-4922-9504-D7CDB7DF6A06}" type="datetimeFigureOut">
              <a:rPr lang="en-US" smtClean="0"/>
              <a:pPr/>
              <a:t>11/20/2022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6831CFE-F5E3-4A0A-A5BB-FC6C8044CEC7}"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5BD26A7-E47D-4922-9504-D7CDB7DF6A06}" type="datetimeFigureOut">
              <a:rPr lang="en-US" smtClean="0"/>
              <a:pPr/>
              <a:t>11/20/2022</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6831CFE-F5E3-4A0A-A5BB-FC6C8044CEC7}"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152400"/>
            <a:ext cx="8686800" cy="3276600"/>
          </a:xfrm>
        </p:spPr>
        <p:style>
          <a:lnRef idx="0">
            <a:schemeClr val="accent5"/>
          </a:lnRef>
          <a:fillRef idx="3">
            <a:schemeClr val="accent5"/>
          </a:fillRef>
          <a:effectRef idx="3">
            <a:schemeClr val="accent5"/>
          </a:effectRef>
          <a:fontRef idx="minor">
            <a:schemeClr val="lt1"/>
          </a:fontRef>
        </p:style>
        <p:txBody>
          <a:bodyPr>
            <a:normAutofit/>
          </a:bodyPr>
          <a:lstStyle/>
          <a:p>
            <a:r>
              <a:rPr lang="en-US" sz="2400" b="1" dirty="0" smtClean="0">
                <a:solidFill>
                  <a:schemeClr val="tx1"/>
                </a:solidFill>
                <a:latin typeface="Times New Roman" pitchFamily="18" charset="0"/>
                <a:cs typeface="Times New Roman" pitchFamily="18" charset="0"/>
              </a:rPr>
              <a:t/>
            </a:r>
            <a:br>
              <a:rPr lang="en-US" sz="2400" b="1" dirty="0" smtClean="0">
                <a:solidFill>
                  <a:schemeClr val="tx1"/>
                </a:solidFill>
                <a:latin typeface="Times New Roman" pitchFamily="18" charset="0"/>
                <a:cs typeface="Times New Roman" pitchFamily="18" charset="0"/>
              </a:rPr>
            </a:br>
            <a:r>
              <a:rPr lang="en-US" sz="2400" b="1" dirty="0" smtClean="0">
                <a:solidFill>
                  <a:schemeClr val="tx1"/>
                </a:solidFill>
                <a:latin typeface="Times New Roman" pitchFamily="18" charset="0"/>
                <a:cs typeface="Times New Roman" pitchFamily="18" charset="0"/>
              </a:rPr>
              <a:t/>
            </a:r>
            <a:br>
              <a:rPr lang="en-US" sz="2400" b="1" dirty="0" smtClean="0">
                <a:solidFill>
                  <a:schemeClr val="tx1"/>
                </a:solidFill>
                <a:latin typeface="Times New Roman" pitchFamily="18" charset="0"/>
                <a:cs typeface="Times New Roman" pitchFamily="18" charset="0"/>
              </a:rPr>
            </a:br>
            <a:r>
              <a:rPr lang="en-US" sz="3200" b="1" dirty="0" smtClean="0">
                <a:solidFill>
                  <a:schemeClr val="bg1"/>
                </a:solidFill>
                <a:latin typeface="Times New Roman" pitchFamily="18" charset="0"/>
                <a:cs typeface="Times New Roman" pitchFamily="18" charset="0"/>
              </a:rPr>
              <a:t>Mini Project Synopsis Presentation</a:t>
            </a:r>
            <a:br>
              <a:rPr lang="en-US" sz="3200" b="1" dirty="0" smtClean="0">
                <a:solidFill>
                  <a:schemeClr val="bg1"/>
                </a:solidFill>
                <a:latin typeface="Times New Roman" pitchFamily="18" charset="0"/>
                <a:cs typeface="Times New Roman" pitchFamily="18" charset="0"/>
              </a:rPr>
            </a:br>
            <a:r>
              <a:rPr lang="en-US" b="1" dirty="0" smtClean="0">
                <a:solidFill>
                  <a:srgbClr val="FF0000"/>
                </a:solidFill>
                <a:latin typeface="Times New Roman" pitchFamily="18" charset="0"/>
                <a:cs typeface="Times New Roman" pitchFamily="18" charset="0"/>
              </a:rPr>
              <a:t> Job Portal </a:t>
            </a:r>
            <a:r>
              <a:rPr lang="en-US" b="1" dirty="0" smtClean="0">
                <a:solidFill>
                  <a:schemeClr val="tx2"/>
                </a:solidFill>
              </a:rPr>
              <a:t/>
            </a:r>
            <a:br>
              <a:rPr lang="en-US" b="1" dirty="0" smtClean="0">
                <a:solidFill>
                  <a:schemeClr val="tx2"/>
                </a:solidFill>
              </a:rPr>
            </a:br>
            <a:endParaRPr lang="en-US" b="1" dirty="0">
              <a:solidFill>
                <a:schemeClr val="tx2"/>
              </a:solidFill>
            </a:endParaRPr>
          </a:p>
        </p:txBody>
      </p:sp>
      <p:sp>
        <p:nvSpPr>
          <p:cNvPr id="3" name="Subtitle 2"/>
          <p:cNvSpPr>
            <a:spLocks noGrp="1"/>
          </p:cNvSpPr>
          <p:nvPr>
            <p:ph type="subTitle" idx="1"/>
          </p:nvPr>
        </p:nvSpPr>
        <p:spPr>
          <a:xfrm>
            <a:off x="1295400" y="4724400"/>
            <a:ext cx="6781800" cy="1752600"/>
          </a:xfrm>
        </p:spPr>
        <p:style>
          <a:lnRef idx="1">
            <a:schemeClr val="accent5"/>
          </a:lnRef>
          <a:fillRef idx="2">
            <a:schemeClr val="accent5"/>
          </a:fillRef>
          <a:effectRef idx="1">
            <a:schemeClr val="accent5"/>
          </a:effectRef>
          <a:fontRef idx="minor">
            <a:schemeClr val="dk1"/>
          </a:fontRef>
        </p:style>
        <p:txBody>
          <a:bodyPr>
            <a:normAutofit fontScale="70000" lnSpcReduction="20000"/>
          </a:bodyPr>
          <a:lstStyle/>
          <a:p>
            <a:pPr algn="l"/>
            <a:r>
              <a:rPr lang="en-US" sz="2400" b="1" dirty="0" smtClean="0">
                <a:solidFill>
                  <a:schemeClr val="tx1"/>
                </a:solidFill>
                <a:latin typeface="Times New Roman" pitchFamily="18" charset="0"/>
                <a:cs typeface="Times New Roman" pitchFamily="18" charset="0"/>
              </a:rPr>
              <a:t>        </a:t>
            </a:r>
          </a:p>
          <a:p>
            <a:pPr algn="l"/>
            <a:r>
              <a:rPr lang="en-US" sz="2400" b="1" dirty="0" smtClean="0">
                <a:solidFill>
                  <a:schemeClr val="tx1"/>
                </a:solidFill>
                <a:latin typeface="Times New Roman" pitchFamily="18" charset="0"/>
                <a:cs typeface="Times New Roman" pitchFamily="18" charset="0"/>
              </a:rPr>
              <a:t> Made By:                                   Roll No:</a:t>
            </a:r>
          </a:p>
          <a:p>
            <a:pPr algn="l"/>
            <a:r>
              <a:rPr lang="en-US" sz="2600" b="1" dirty="0" smtClean="0">
                <a:solidFill>
                  <a:srgbClr val="FF0000"/>
                </a:solidFill>
                <a:latin typeface="Times New Roman" pitchFamily="18" charset="0"/>
                <a:cs typeface="Times New Roman" pitchFamily="18" charset="0"/>
              </a:rPr>
              <a:t>Sudarshan Pandey 	  2100290140137</a:t>
            </a:r>
          </a:p>
          <a:p>
            <a:pPr algn="l"/>
            <a:r>
              <a:rPr lang="en-US" sz="2600" b="1" dirty="0" smtClean="0">
                <a:solidFill>
                  <a:srgbClr val="FF0000"/>
                </a:solidFill>
                <a:latin typeface="Times New Roman" pitchFamily="18" charset="0"/>
                <a:cs typeface="Times New Roman" pitchFamily="18" charset="0"/>
              </a:rPr>
              <a:t>Arpit Gupta	                  2100290140037</a:t>
            </a:r>
          </a:p>
          <a:p>
            <a:pPr algn="l"/>
            <a:r>
              <a:rPr lang="en-US" sz="2600" b="1" dirty="0" smtClean="0">
                <a:solidFill>
                  <a:srgbClr val="FF0000"/>
                </a:solidFill>
                <a:latin typeface="Times New Roman" pitchFamily="18" charset="0"/>
                <a:cs typeface="Times New Roman" pitchFamily="18" charset="0"/>
              </a:rPr>
              <a:t>Shivam Gupta                         2100290140127</a:t>
            </a:r>
          </a:p>
          <a:p>
            <a:pPr algn="l"/>
            <a:r>
              <a:rPr lang="en-US" sz="2600" b="1" dirty="0" smtClean="0">
                <a:solidFill>
                  <a:srgbClr val="FF0000"/>
                </a:solidFill>
                <a:latin typeface="Times New Roman" pitchFamily="18" charset="0"/>
                <a:cs typeface="Times New Roman" pitchFamily="18" charset="0"/>
              </a:rPr>
              <a:t>Prabhat Singh                         2100290140102</a:t>
            </a:r>
            <a:endParaRPr lang="en-US" sz="2600" b="1" dirty="0" smtClean="0">
              <a:solidFill>
                <a:schemeClr val="tx1"/>
              </a:solidFill>
              <a:latin typeface="Times New Roman" pitchFamily="18" charset="0"/>
              <a:cs typeface="Times New Roman" pitchFamily="18" charset="0"/>
            </a:endParaRPr>
          </a:p>
          <a:p>
            <a:pPr algn="l"/>
            <a:endParaRPr lang="en-US" sz="2400" b="1" dirty="0" smtClean="0">
              <a:solidFill>
                <a:schemeClr val="tx1"/>
              </a:solidFill>
              <a:latin typeface="Times New Roman" pitchFamily="18" charset="0"/>
              <a:cs typeface="Times New Roman" pitchFamily="18" charset="0"/>
            </a:endParaRPr>
          </a:p>
          <a:p>
            <a:pPr algn="l"/>
            <a:endParaRPr lang="en-US" sz="2400" b="1" dirty="0">
              <a:solidFill>
                <a:schemeClr val="tx1"/>
              </a:solidFill>
              <a:latin typeface="Times New Roman" pitchFamily="18" charset="0"/>
              <a:cs typeface="Times New Roman" pitchFamily="18" charset="0"/>
            </a:endParaRPr>
          </a:p>
        </p:txBody>
      </p:sp>
      <p:pic>
        <p:nvPicPr>
          <p:cNvPr id="6" name="Picture 5" descr="images.jfif"/>
          <p:cNvPicPr>
            <a:picLocks noChangeAspect="1"/>
          </p:cNvPicPr>
          <p:nvPr/>
        </p:nvPicPr>
        <p:blipFill>
          <a:blip r:embed="rId2"/>
          <a:stretch>
            <a:fillRect/>
          </a:stretch>
        </p:blipFill>
        <p:spPr>
          <a:xfrm rot="467281">
            <a:off x="2695811" y="2877728"/>
            <a:ext cx="3367598" cy="1779108"/>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
        <p:nvSpPr>
          <p:cNvPr id="5" name="TextBox 4"/>
          <p:cNvSpPr txBox="1"/>
          <p:nvPr/>
        </p:nvSpPr>
        <p:spPr>
          <a:xfrm>
            <a:off x="838200" y="228600"/>
            <a:ext cx="7465505" cy="830997"/>
          </a:xfrm>
          <a:prstGeom prst="rect">
            <a:avLst/>
          </a:prstGeom>
          <a:noFill/>
        </p:spPr>
        <p:txBody>
          <a:bodyPr wrap="none" rtlCol="0">
            <a:spAutoFit/>
          </a:bodyPr>
          <a:lstStyle/>
          <a:p>
            <a:pPr algn="ctr"/>
            <a:r>
              <a:rPr lang="en-US" sz="2400" b="1" dirty="0" smtClean="0">
                <a:latin typeface="Times New Roman" pitchFamily="18" charset="0"/>
                <a:ea typeface="Ebrima" pitchFamily="2" charset="0"/>
                <a:cs typeface="Times New Roman" pitchFamily="18" charset="0"/>
              </a:rPr>
              <a:t>KIET Group Of Institutions ,(Delhi NCR),Ghaziabad</a:t>
            </a:r>
          </a:p>
          <a:p>
            <a:pPr algn="ctr"/>
            <a:r>
              <a:rPr lang="en-US" sz="2400" b="1" dirty="0" smtClean="0">
                <a:latin typeface="Times New Roman" pitchFamily="18" charset="0"/>
                <a:cs typeface="Times New Roman" pitchFamily="18" charset="0"/>
              </a:rPr>
              <a:t>Department of Computer Application</a:t>
            </a:r>
            <a:endParaRPr lang="en-US" sz="2400" b="1" dirty="0">
              <a:latin typeface="Times New Roman" pitchFamily="18" charset="0"/>
              <a:ea typeface="Ebrima" pitchFamily="2" charset="0"/>
              <a:cs typeface="Times New Roman"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0">
            <a:schemeClr val="accent5"/>
          </a:lnRef>
          <a:fillRef idx="3">
            <a:schemeClr val="accent5"/>
          </a:fillRef>
          <a:effectRef idx="3">
            <a:schemeClr val="accent5"/>
          </a:effectRef>
          <a:fontRef idx="minor">
            <a:schemeClr val="lt1"/>
          </a:fontRef>
        </p:style>
        <p:txBody>
          <a:bodyPr/>
          <a:lstStyle/>
          <a:p>
            <a:r>
              <a:rPr lang="en-US" dirty="0" smtClean="0"/>
              <a:t>Conclusion</a:t>
            </a:r>
            <a:endParaRPr lang="en-US" dirty="0"/>
          </a:p>
        </p:txBody>
      </p:sp>
      <p:sp>
        <p:nvSpPr>
          <p:cNvPr id="3" name="Content Placeholder 2"/>
          <p:cNvSpPr>
            <a:spLocks noGrp="1"/>
          </p:cNvSpPr>
          <p:nvPr>
            <p:ph idx="1"/>
          </p:nvPr>
        </p:nvSpPr>
        <p:spPr/>
        <p:style>
          <a:lnRef idx="1">
            <a:schemeClr val="accent4"/>
          </a:lnRef>
          <a:fillRef idx="2">
            <a:schemeClr val="accent4"/>
          </a:fillRef>
          <a:effectRef idx="1">
            <a:schemeClr val="accent4"/>
          </a:effectRef>
          <a:fontRef idx="minor">
            <a:schemeClr val="dk1"/>
          </a:fontRef>
        </p:style>
        <p:txBody>
          <a:bodyPr>
            <a:normAutofit/>
          </a:bodyPr>
          <a:lstStyle/>
          <a:p>
            <a:r>
              <a:rPr lang="en-US" dirty="0" smtClean="0"/>
              <a:t>It will be a great pleasure for us to work on this exciting and challenging project. This project will be prove good for us as it provide the practical knowledge of ASP.NET [web based application] and on SQL Server, but also about all handling procedure related with “Job Portal”.</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0">
            <a:schemeClr val="accent5"/>
          </a:lnRef>
          <a:fillRef idx="3">
            <a:schemeClr val="accent5"/>
          </a:fillRef>
          <a:effectRef idx="3">
            <a:schemeClr val="accent5"/>
          </a:effectRef>
          <a:fontRef idx="minor">
            <a:schemeClr val="lt1"/>
          </a:fontRef>
        </p:style>
        <p:txBody>
          <a:bodyPr/>
          <a:lstStyle/>
          <a:p>
            <a:r>
              <a:rPr lang="en-US" dirty="0" smtClean="0"/>
              <a:t>How to serve the society</a:t>
            </a:r>
            <a:endParaRPr lang="en-US" dirty="0"/>
          </a:p>
        </p:txBody>
      </p:sp>
      <p:sp>
        <p:nvSpPr>
          <p:cNvPr id="3" name="Content Placeholder 2"/>
          <p:cNvSpPr>
            <a:spLocks noGrp="1"/>
          </p:cNvSpPr>
          <p:nvPr>
            <p:ph idx="1"/>
          </p:nvPr>
        </p:nvSpPr>
        <p:spPr/>
        <p:style>
          <a:lnRef idx="1">
            <a:schemeClr val="accent6"/>
          </a:lnRef>
          <a:fillRef idx="2">
            <a:schemeClr val="accent6"/>
          </a:fillRef>
          <a:effectRef idx="1">
            <a:schemeClr val="accent6"/>
          </a:effectRef>
          <a:fontRef idx="minor">
            <a:schemeClr val="dk1"/>
          </a:fontRef>
        </p:style>
        <p:txBody>
          <a:bodyPr>
            <a:normAutofit/>
          </a:bodyPr>
          <a:lstStyle/>
          <a:p>
            <a:pPr>
              <a:buNone/>
            </a:pPr>
            <a:r>
              <a:rPr lang="en-US" dirty="0" smtClean="0"/>
              <a:t>    This project serve the society as, the candidates who are job-less and finding job offline but unable to get the job, So they have to simply register on the job portal and they can see ‘n’ number of jobs on the portal, according to their qualification they can apply for the job and if they pass all the round then they have won a Job.</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0">
            <a:schemeClr val="accent5"/>
          </a:lnRef>
          <a:fillRef idx="3">
            <a:schemeClr val="accent5"/>
          </a:fillRef>
          <a:effectRef idx="3">
            <a:schemeClr val="accent5"/>
          </a:effectRef>
          <a:fontRef idx="minor">
            <a:schemeClr val="lt1"/>
          </a:fontRef>
        </p:style>
        <p:txBody>
          <a:bodyPr/>
          <a:lstStyle/>
          <a:p>
            <a:r>
              <a:rPr lang="en-US" dirty="0" smtClean="0"/>
              <a:t>Gantt Chart in terms of week</a:t>
            </a:r>
            <a:endParaRPr lang="en-US" dirty="0"/>
          </a:p>
        </p:txBody>
      </p:sp>
      <p:graphicFrame>
        <p:nvGraphicFramePr>
          <p:cNvPr id="4" name="Content Placeholder 3"/>
          <p:cNvGraphicFramePr>
            <a:graphicFrameLocks noGrp="1"/>
          </p:cNvGraphicFramePr>
          <p:nvPr>
            <p:ph idx="1"/>
          </p:nvPr>
        </p:nvGraphicFramePr>
        <p:xfrm>
          <a:off x="381000" y="1600200"/>
          <a:ext cx="8229600" cy="4937760"/>
        </p:xfrm>
        <a:graphic>
          <a:graphicData uri="http://schemas.openxmlformats.org/drawingml/2006/table">
            <a:tbl>
              <a:tblPr firstRow="1" bandRow="1">
                <a:tableStyleId>{912C8C85-51F0-491E-9774-3900AFEF0FD7}</a:tableStyleId>
              </a:tblPr>
              <a:tblGrid>
                <a:gridCol w="990600"/>
                <a:gridCol w="655320"/>
                <a:gridCol w="822960"/>
                <a:gridCol w="822960"/>
                <a:gridCol w="822960"/>
                <a:gridCol w="822960"/>
                <a:gridCol w="822960"/>
                <a:gridCol w="822960"/>
                <a:gridCol w="822960"/>
                <a:gridCol w="822960"/>
              </a:tblGrid>
              <a:tr h="370840">
                <a:tc>
                  <a:txBody>
                    <a:bodyPr/>
                    <a:lstStyle/>
                    <a:p>
                      <a:r>
                        <a:rPr lang="en-US" sz="1400" dirty="0" smtClean="0"/>
                        <a:t>Task</a:t>
                      </a:r>
                      <a:endParaRPr lang="en-US" sz="1400" b="1" dirty="0"/>
                    </a:p>
                  </a:txBody>
                  <a:tcPr/>
                </a:tc>
                <a:tc>
                  <a:txBody>
                    <a:bodyPr/>
                    <a:lstStyle/>
                    <a:p>
                      <a:r>
                        <a:rPr lang="en-US" sz="1600" dirty="0" smtClean="0"/>
                        <a:t>Week</a:t>
                      </a:r>
                      <a:r>
                        <a:rPr lang="en-US" sz="1600" baseline="0" dirty="0" smtClean="0"/>
                        <a:t> </a:t>
                      </a:r>
                      <a:endParaRPr lang="en-US" sz="1600" dirty="0"/>
                    </a:p>
                  </a:txBody>
                  <a:tcPr/>
                </a:tc>
                <a:tc>
                  <a:txBody>
                    <a:bodyPr/>
                    <a:lstStyle/>
                    <a:p>
                      <a:r>
                        <a:rPr lang="en-US" sz="1600" dirty="0" smtClean="0"/>
                        <a:t>Week</a:t>
                      </a:r>
                      <a:r>
                        <a:rPr lang="en-US" sz="1600" baseline="0" dirty="0" smtClean="0"/>
                        <a:t> 2</a:t>
                      </a:r>
                      <a:endParaRPr lang="en-US" sz="1600" dirty="0"/>
                    </a:p>
                  </a:txBody>
                  <a:tcPr/>
                </a:tc>
                <a:tc>
                  <a:txBody>
                    <a:bodyPr/>
                    <a:lstStyle/>
                    <a:p>
                      <a:r>
                        <a:rPr lang="en-US" sz="1600" dirty="0" smtClean="0"/>
                        <a:t>Week</a:t>
                      </a:r>
                      <a:r>
                        <a:rPr lang="en-US" sz="1600" baseline="0" dirty="0" smtClean="0"/>
                        <a:t> 3</a:t>
                      </a:r>
                      <a:endParaRPr lang="en-US" sz="1600" dirty="0"/>
                    </a:p>
                  </a:txBody>
                  <a:tcPr/>
                </a:tc>
                <a:tc>
                  <a:txBody>
                    <a:bodyPr/>
                    <a:lstStyle/>
                    <a:p>
                      <a:r>
                        <a:rPr lang="en-US" sz="1600" dirty="0" smtClean="0"/>
                        <a:t>Week</a:t>
                      </a:r>
                      <a:r>
                        <a:rPr lang="en-US" sz="1600" baseline="0" dirty="0" smtClean="0"/>
                        <a:t> 4</a:t>
                      </a:r>
                      <a:endParaRPr lang="en-US" sz="1600" dirty="0"/>
                    </a:p>
                  </a:txBody>
                  <a:tcPr/>
                </a:tc>
                <a:tc>
                  <a:txBody>
                    <a:bodyPr/>
                    <a:lstStyle/>
                    <a:p>
                      <a:r>
                        <a:rPr lang="en-US" sz="1600" dirty="0" smtClean="0"/>
                        <a:t>Week</a:t>
                      </a:r>
                      <a:r>
                        <a:rPr lang="en-US" sz="1600" baseline="0" dirty="0" smtClean="0"/>
                        <a:t> 5</a:t>
                      </a:r>
                      <a:endParaRPr lang="en-US" sz="1600" dirty="0"/>
                    </a:p>
                  </a:txBody>
                  <a:tcPr/>
                </a:tc>
                <a:tc>
                  <a:txBody>
                    <a:bodyPr/>
                    <a:lstStyle/>
                    <a:p>
                      <a:r>
                        <a:rPr lang="en-US" sz="1600" dirty="0" smtClean="0"/>
                        <a:t>Week</a:t>
                      </a:r>
                      <a:r>
                        <a:rPr lang="en-US" sz="1600" baseline="0" dirty="0" smtClean="0"/>
                        <a:t> 6</a:t>
                      </a:r>
                      <a:endParaRPr lang="en-US" sz="1600" dirty="0"/>
                    </a:p>
                  </a:txBody>
                  <a:tcPr/>
                </a:tc>
                <a:tc>
                  <a:txBody>
                    <a:bodyPr/>
                    <a:lstStyle/>
                    <a:p>
                      <a:r>
                        <a:rPr lang="en-US" sz="1600" dirty="0" smtClean="0"/>
                        <a:t>Week</a:t>
                      </a:r>
                      <a:r>
                        <a:rPr lang="en-US" sz="1600" baseline="0" dirty="0" smtClean="0"/>
                        <a:t> 7</a:t>
                      </a:r>
                      <a:endParaRPr lang="en-US" sz="1600" dirty="0"/>
                    </a:p>
                  </a:txBody>
                  <a:tcPr/>
                </a:tc>
                <a:tc>
                  <a:txBody>
                    <a:bodyPr/>
                    <a:lstStyle/>
                    <a:p>
                      <a:r>
                        <a:rPr lang="en-US" sz="1600" dirty="0" smtClean="0"/>
                        <a:t>Week</a:t>
                      </a:r>
                      <a:r>
                        <a:rPr lang="en-US" sz="1600" baseline="0" dirty="0" smtClean="0"/>
                        <a:t> 8</a:t>
                      </a:r>
                      <a:endParaRPr lang="en-US" sz="1600" dirty="0"/>
                    </a:p>
                  </a:txBody>
                  <a:tcPr/>
                </a:tc>
                <a:tc>
                  <a:txBody>
                    <a:bodyPr/>
                    <a:lstStyle/>
                    <a:p>
                      <a:r>
                        <a:rPr lang="en-US" sz="1600" dirty="0" smtClean="0"/>
                        <a:t>Week</a:t>
                      </a:r>
                      <a:r>
                        <a:rPr lang="en-US" sz="1600" baseline="0" dirty="0" smtClean="0"/>
                        <a:t> 9</a:t>
                      </a:r>
                      <a:endParaRPr lang="en-US" sz="1600" dirty="0"/>
                    </a:p>
                  </a:txBody>
                  <a:tcPr/>
                </a:tc>
              </a:tr>
              <a:tr h="370840">
                <a:tc>
                  <a:txBody>
                    <a:bodyPr/>
                    <a:lstStyle/>
                    <a:p>
                      <a:r>
                        <a:rPr lang="en-US" sz="1400" dirty="0" smtClean="0"/>
                        <a:t>Synopsis &amp;</a:t>
                      </a:r>
                      <a:r>
                        <a:rPr lang="en-US" sz="1400" baseline="0" dirty="0" smtClean="0"/>
                        <a:t> PPT</a:t>
                      </a:r>
                      <a:endParaRPr lang="en-US" sz="1400" b="1" dirty="0"/>
                    </a:p>
                  </a:txBody>
                  <a:tcPr/>
                </a:tc>
                <a:tc>
                  <a:txBody>
                    <a:bodyPr/>
                    <a:lstStyle/>
                    <a:p>
                      <a:r>
                        <a:rPr lang="en-US" sz="1600" dirty="0" smtClean="0"/>
                        <a:t>done</a:t>
                      </a:r>
                      <a:endParaRPr lang="en-US" sz="1600" b="1"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370840">
                <a:tc>
                  <a:txBody>
                    <a:bodyPr/>
                    <a:lstStyle/>
                    <a:p>
                      <a:r>
                        <a:rPr lang="en-US" sz="1400" dirty="0" smtClean="0"/>
                        <a:t>Admin Module</a:t>
                      </a:r>
                      <a:endParaRPr lang="en-US" sz="1400" b="1" dirty="0"/>
                    </a:p>
                  </a:txBody>
                  <a:tcPr/>
                </a:tc>
                <a:tc>
                  <a:txBody>
                    <a:bodyPr/>
                    <a:lstStyle/>
                    <a:p>
                      <a:endParaRPr lang="en-US"/>
                    </a:p>
                  </a:txBody>
                  <a:tcPr/>
                </a:tc>
                <a:tc>
                  <a:txBody>
                    <a:bodyPr/>
                    <a:lstStyle/>
                    <a:p>
                      <a:r>
                        <a:rPr lang="en-US" sz="1800" kern="1200" baseline="0" dirty="0" smtClean="0"/>
                        <a:t>In this</a:t>
                      </a:r>
                    </a:p>
                    <a:p>
                      <a:r>
                        <a:rPr lang="en-US" sz="1800" kern="1200" baseline="0" dirty="0" smtClean="0"/>
                        <a:t>week</a:t>
                      </a:r>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370840">
                <a:tc>
                  <a:txBody>
                    <a:bodyPr/>
                    <a:lstStyle/>
                    <a:p>
                      <a:r>
                        <a:rPr lang="en-US" sz="1400" dirty="0" smtClean="0"/>
                        <a:t>Jobseeker</a:t>
                      </a:r>
                      <a:r>
                        <a:rPr lang="en-US" sz="1400" baseline="0" dirty="0" smtClean="0"/>
                        <a:t> Module</a:t>
                      </a:r>
                      <a:endParaRPr lang="en-US" sz="1400" b="1" dirty="0"/>
                    </a:p>
                  </a:txBody>
                  <a:tcPr/>
                </a:tc>
                <a:tc>
                  <a:txBody>
                    <a:bodyPr/>
                    <a:lstStyle/>
                    <a:p>
                      <a:endParaRPr lang="en-US"/>
                    </a:p>
                  </a:txBody>
                  <a:tcPr/>
                </a:tc>
                <a:tc>
                  <a:txBody>
                    <a:bodyPr/>
                    <a:lstStyle/>
                    <a:p>
                      <a:endParaRPr lang="en-US"/>
                    </a:p>
                  </a:txBody>
                  <a:tcPr/>
                </a:tc>
                <a:tc>
                  <a:txBody>
                    <a:bodyPr/>
                    <a:lstStyle/>
                    <a:p>
                      <a:r>
                        <a:rPr lang="en-US" sz="1800" kern="1200" baseline="0" dirty="0" smtClean="0"/>
                        <a:t>In this</a:t>
                      </a:r>
                    </a:p>
                    <a:p>
                      <a:r>
                        <a:rPr lang="en-US" sz="1800" kern="1200" baseline="0" dirty="0" smtClean="0"/>
                        <a:t>week</a:t>
                      </a:r>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370840">
                <a:tc>
                  <a:txBody>
                    <a:bodyPr/>
                    <a:lstStyle/>
                    <a:p>
                      <a:r>
                        <a:rPr lang="en-US" sz="1400" dirty="0" smtClean="0"/>
                        <a:t>Company Module</a:t>
                      </a:r>
                      <a:endParaRPr lang="en-US" sz="1400" b="1"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r>
                        <a:rPr lang="en-US" sz="1800" kern="1200" baseline="0" dirty="0" smtClean="0"/>
                        <a:t>In this</a:t>
                      </a:r>
                    </a:p>
                    <a:p>
                      <a:r>
                        <a:rPr lang="en-US" sz="1800" kern="1200" baseline="0" dirty="0" smtClean="0"/>
                        <a:t>week</a:t>
                      </a:r>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370840">
                <a:tc>
                  <a:txBody>
                    <a:bodyPr/>
                    <a:lstStyle/>
                    <a:p>
                      <a:r>
                        <a:rPr lang="en-US" sz="1400" dirty="0" smtClean="0"/>
                        <a:t>Report</a:t>
                      </a:r>
                    </a:p>
                    <a:p>
                      <a:r>
                        <a:rPr lang="en-US" sz="1400" dirty="0" smtClean="0"/>
                        <a:t>Module</a:t>
                      </a:r>
                      <a:endParaRPr lang="en-US" sz="1400" b="1" dirty="0"/>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r>
                        <a:rPr lang="en-US" sz="1800" kern="1200" baseline="0" dirty="0" smtClean="0"/>
                        <a:t>In this</a:t>
                      </a:r>
                    </a:p>
                    <a:p>
                      <a:r>
                        <a:rPr lang="en-US" sz="1800" kern="1200" baseline="0" dirty="0" smtClean="0"/>
                        <a:t>week</a:t>
                      </a:r>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370840">
                <a:tc>
                  <a:txBody>
                    <a:bodyPr/>
                    <a:lstStyle/>
                    <a:p>
                      <a:r>
                        <a:rPr lang="en-US" sz="1400" dirty="0" smtClean="0"/>
                        <a:t>UI Design</a:t>
                      </a:r>
                      <a:endParaRPr lang="en-US" sz="1400" b="1"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r>
                        <a:rPr lang="en-US" sz="1800" kern="1200" baseline="0" dirty="0" smtClean="0"/>
                        <a:t>In this</a:t>
                      </a:r>
                    </a:p>
                    <a:p>
                      <a:r>
                        <a:rPr lang="en-US" sz="1800" kern="1200" baseline="0" dirty="0" smtClean="0"/>
                        <a:t>week</a:t>
                      </a:r>
                      <a:endParaRPr lang="en-US" dirty="0"/>
                    </a:p>
                  </a:txBody>
                  <a:tcPr/>
                </a:tc>
                <a:tc>
                  <a:txBody>
                    <a:bodyPr/>
                    <a:lstStyle/>
                    <a:p>
                      <a:endParaRPr lang="en-US"/>
                    </a:p>
                  </a:txBody>
                  <a:tcPr/>
                </a:tc>
                <a:tc>
                  <a:txBody>
                    <a:bodyPr/>
                    <a:lstStyle/>
                    <a:p>
                      <a:endParaRPr lang="en-US"/>
                    </a:p>
                  </a:txBody>
                  <a:tcPr/>
                </a:tc>
              </a:tr>
              <a:tr h="370840">
                <a:tc>
                  <a:txBody>
                    <a:bodyPr/>
                    <a:lstStyle/>
                    <a:p>
                      <a:r>
                        <a:rPr lang="en-US" sz="1400" dirty="0" smtClean="0"/>
                        <a:t>Project Report</a:t>
                      </a:r>
                      <a:endParaRPr lang="en-US" sz="1400" b="1"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r>
                        <a:rPr lang="en-US" sz="1800" kern="1200" baseline="0" dirty="0" smtClean="0"/>
                        <a:t>In this</a:t>
                      </a:r>
                    </a:p>
                    <a:p>
                      <a:r>
                        <a:rPr lang="en-US" sz="1800" kern="1200" baseline="0" dirty="0" smtClean="0"/>
                        <a:t>week</a:t>
                      </a:r>
                      <a:endParaRPr lang="en-US" dirty="0"/>
                    </a:p>
                  </a:txBody>
                  <a:tcPr/>
                </a:tc>
                <a:tc>
                  <a:txBody>
                    <a:bodyPr/>
                    <a:lstStyle/>
                    <a:p>
                      <a:r>
                        <a:rPr lang="en-US" sz="1800" kern="1200" baseline="0" dirty="0" smtClean="0"/>
                        <a:t>Final</a:t>
                      </a:r>
                      <a:endParaRPr lang="en-US" dirty="0"/>
                    </a:p>
                  </a:txBody>
                  <a:tcPr/>
                </a:tc>
              </a:tr>
            </a:tbl>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0">
            <a:schemeClr val="accent5"/>
          </a:lnRef>
          <a:fillRef idx="3">
            <a:schemeClr val="accent5"/>
          </a:fillRef>
          <a:effectRef idx="3">
            <a:schemeClr val="accent5"/>
          </a:effectRef>
          <a:fontRef idx="minor">
            <a:schemeClr val="lt1"/>
          </a:fontRef>
        </p:style>
        <p:txBody>
          <a:bodyPr/>
          <a:lstStyle/>
          <a:p>
            <a:r>
              <a:rPr lang="en-US" b="1" dirty="0" smtClean="0">
                <a:latin typeface="Times New Roman" pitchFamily="18" charset="0"/>
                <a:cs typeface="Times New Roman" pitchFamily="18" charset="0"/>
              </a:rPr>
              <a:t>Content</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p:style>
          <a:lnRef idx="1">
            <a:schemeClr val="accent3"/>
          </a:lnRef>
          <a:fillRef idx="2">
            <a:schemeClr val="accent3"/>
          </a:fillRef>
          <a:effectRef idx="1">
            <a:schemeClr val="accent3"/>
          </a:effectRef>
          <a:fontRef idx="minor">
            <a:schemeClr val="dk1"/>
          </a:fontRef>
        </p:style>
        <p:txBody>
          <a:bodyPr>
            <a:normAutofit lnSpcReduction="10000"/>
          </a:bodyPr>
          <a:lstStyle/>
          <a:p>
            <a:r>
              <a:rPr lang="en-US" dirty="0" smtClean="0">
                <a:latin typeface="Times New Roman" pitchFamily="18" charset="0"/>
                <a:cs typeface="Times New Roman" pitchFamily="18" charset="0"/>
              </a:rPr>
              <a:t>Team Details</a:t>
            </a:r>
          </a:p>
          <a:p>
            <a:r>
              <a:rPr lang="en-US" dirty="0" smtClean="0">
                <a:latin typeface="Times New Roman" pitchFamily="18" charset="0"/>
                <a:cs typeface="Times New Roman" pitchFamily="18" charset="0"/>
              </a:rPr>
              <a:t>Introduction</a:t>
            </a:r>
          </a:p>
          <a:p>
            <a:r>
              <a:rPr lang="en-US" dirty="0" smtClean="0">
                <a:latin typeface="Times New Roman" pitchFamily="18" charset="0"/>
                <a:cs typeface="Times New Roman" pitchFamily="18" charset="0"/>
              </a:rPr>
              <a:t>Hardware And Software Required</a:t>
            </a:r>
          </a:p>
          <a:p>
            <a:r>
              <a:rPr lang="en-US" dirty="0" smtClean="0">
                <a:latin typeface="Times New Roman" pitchFamily="18" charset="0"/>
                <a:cs typeface="Times New Roman" pitchFamily="18" charset="0"/>
              </a:rPr>
              <a:t>Module Description</a:t>
            </a:r>
          </a:p>
          <a:p>
            <a:r>
              <a:rPr lang="en-US" dirty="0" smtClean="0">
                <a:latin typeface="Times New Roman" pitchFamily="18" charset="0"/>
                <a:cs typeface="Times New Roman" pitchFamily="18" charset="0"/>
              </a:rPr>
              <a:t>Report/Output</a:t>
            </a:r>
          </a:p>
          <a:p>
            <a:r>
              <a:rPr lang="en-US" dirty="0" smtClean="0">
                <a:latin typeface="Times New Roman" pitchFamily="18" charset="0"/>
                <a:cs typeface="Times New Roman" pitchFamily="18" charset="0"/>
              </a:rPr>
              <a:t>Conclusion</a:t>
            </a:r>
          </a:p>
          <a:p>
            <a:r>
              <a:rPr lang="en-US" dirty="0" smtClean="0">
                <a:latin typeface="Times New Roman" pitchFamily="18" charset="0"/>
                <a:cs typeface="Times New Roman" pitchFamily="18" charset="0"/>
              </a:rPr>
              <a:t>How To Serve The Society</a:t>
            </a:r>
          </a:p>
          <a:p>
            <a:r>
              <a:rPr lang="en-US" dirty="0" smtClean="0">
                <a:latin typeface="Times New Roman" pitchFamily="18" charset="0"/>
                <a:cs typeface="Times New Roman" pitchFamily="18" charset="0"/>
              </a:rPr>
              <a:t>Gantt Chart</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0">
            <a:schemeClr val="accent5"/>
          </a:lnRef>
          <a:fillRef idx="3">
            <a:schemeClr val="accent5"/>
          </a:fillRef>
          <a:effectRef idx="3">
            <a:schemeClr val="accent5"/>
          </a:effectRef>
          <a:fontRef idx="minor">
            <a:schemeClr val="lt1"/>
          </a:fontRef>
        </p:style>
        <p:txBody>
          <a:bodyPr/>
          <a:lstStyle/>
          <a:p>
            <a:r>
              <a:rPr lang="en-US" b="1" dirty="0" smtClean="0"/>
              <a:t>Team Detail</a:t>
            </a:r>
            <a:endParaRPr lang="en-US" b="1" dirty="0"/>
          </a:p>
        </p:txBody>
      </p:sp>
      <p:pic>
        <p:nvPicPr>
          <p:cNvPr id="4" name="Content Placeholder 3" descr="image2.jpeg"/>
          <p:cNvPicPr>
            <a:picLocks noGrp="1" noChangeAspect="1"/>
          </p:cNvPicPr>
          <p:nvPr>
            <p:ph idx="1"/>
          </p:nvPr>
        </p:nvPicPr>
        <p:blipFill>
          <a:blip r:embed="rId2" cstate="print"/>
          <a:stretch>
            <a:fillRect/>
          </a:stretch>
        </p:blipFill>
        <p:spPr>
          <a:xfrm>
            <a:off x="1524000" y="1600201"/>
            <a:ext cx="1524000" cy="1770062"/>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5" name="Content Placeholder 3" descr="image2.jpeg"/>
          <p:cNvPicPr>
            <a:picLocks noChangeAspect="1"/>
          </p:cNvPicPr>
          <p:nvPr/>
        </p:nvPicPr>
        <p:blipFill>
          <a:blip r:embed="rId3" cstate="print"/>
          <a:stretch>
            <a:fillRect/>
          </a:stretch>
        </p:blipFill>
        <p:spPr>
          <a:xfrm>
            <a:off x="7543800" y="3911600"/>
            <a:ext cx="1463112" cy="203200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6" name="Content Placeholder 3" descr="image2.jpeg"/>
          <p:cNvPicPr>
            <a:picLocks noChangeAspect="1"/>
          </p:cNvPicPr>
          <p:nvPr/>
        </p:nvPicPr>
        <p:blipFill>
          <a:blip r:embed="rId4" cstate="print"/>
          <a:stretch>
            <a:fillRect/>
          </a:stretch>
        </p:blipFill>
        <p:spPr>
          <a:xfrm>
            <a:off x="3581400" y="4241800"/>
            <a:ext cx="1524000" cy="152400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7" name="Content Placeholder 3" descr="image2.jpeg"/>
          <p:cNvPicPr>
            <a:picLocks noChangeAspect="1"/>
          </p:cNvPicPr>
          <p:nvPr/>
        </p:nvPicPr>
        <p:blipFill>
          <a:blip r:embed="rId5" cstate="print"/>
          <a:stretch>
            <a:fillRect/>
          </a:stretch>
        </p:blipFill>
        <p:spPr>
          <a:xfrm>
            <a:off x="228600" y="4114800"/>
            <a:ext cx="1524000" cy="1863151"/>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8" name="Content Placeholder 3" descr="image2.jpeg"/>
          <p:cNvPicPr>
            <a:picLocks noChangeAspect="1"/>
          </p:cNvPicPr>
          <p:nvPr/>
        </p:nvPicPr>
        <p:blipFill>
          <a:blip r:embed="rId6" cstate="print"/>
          <a:stretch>
            <a:fillRect/>
          </a:stretch>
        </p:blipFill>
        <p:spPr>
          <a:xfrm>
            <a:off x="5486400" y="1524000"/>
            <a:ext cx="1524000" cy="203200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9" name="TextBox 8"/>
          <p:cNvSpPr txBox="1"/>
          <p:nvPr/>
        </p:nvSpPr>
        <p:spPr>
          <a:xfrm>
            <a:off x="1447800" y="3352800"/>
            <a:ext cx="1984005" cy="923330"/>
          </a:xfrm>
          <a:prstGeom prst="rect">
            <a:avLst/>
          </a:prstGeom>
          <a:noFill/>
        </p:spPr>
        <p:txBody>
          <a:bodyPr wrap="none" rtlCol="0">
            <a:spAutoFit/>
          </a:bodyPr>
          <a:lstStyle/>
          <a:p>
            <a:r>
              <a:rPr lang="en-US" dirty="0" smtClean="0"/>
              <a:t>Mr. Ankit Verma </a:t>
            </a:r>
          </a:p>
          <a:p>
            <a:r>
              <a:rPr lang="en-US" b="1" dirty="0" smtClean="0"/>
              <a:t>   Asst. Professor</a:t>
            </a:r>
          </a:p>
          <a:p>
            <a:r>
              <a:rPr lang="en-US" b="1" dirty="0" smtClean="0"/>
              <a:t>Project Supervisor</a:t>
            </a:r>
            <a:endParaRPr lang="en-US" b="1" dirty="0"/>
          </a:p>
        </p:txBody>
      </p:sp>
      <p:sp>
        <p:nvSpPr>
          <p:cNvPr id="10" name="TextBox 9"/>
          <p:cNvSpPr txBox="1"/>
          <p:nvPr/>
        </p:nvSpPr>
        <p:spPr>
          <a:xfrm>
            <a:off x="5460230" y="3620869"/>
            <a:ext cx="1903919" cy="923330"/>
          </a:xfrm>
          <a:prstGeom prst="rect">
            <a:avLst/>
          </a:prstGeom>
          <a:noFill/>
        </p:spPr>
        <p:txBody>
          <a:bodyPr wrap="none" rtlCol="0">
            <a:spAutoFit/>
          </a:bodyPr>
          <a:lstStyle/>
          <a:p>
            <a:r>
              <a:rPr lang="en-US" dirty="0" smtClean="0"/>
              <a:t>Sudarshan Pandey</a:t>
            </a:r>
          </a:p>
          <a:p>
            <a:r>
              <a:rPr lang="en-US" b="1" dirty="0" smtClean="0"/>
              <a:t>    Team Leader</a:t>
            </a:r>
          </a:p>
          <a:p>
            <a:r>
              <a:rPr lang="en-US" b="1" dirty="0" smtClean="0"/>
              <a:t>       MCA-III-C</a:t>
            </a:r>
            <a:endParaRPr lang="en-US" b="1" dirty="0"/>
          </a:p>
        </p:txBody>
      </p:sp>
      <p:sp>
        <p:nvSpPr>
          <p:cNvPr id="11" name="TextBox 10"/>
          <p:cNvSpPr txBox="1"/>
          <p:nvPr/>
        </p:nvSpPr>
        <p:spPr>
          <a:xfrm>
            <a:off x="228600" y="5943600"/>
            <a:ext cx="1573764" cy="923330"/>
          </a:xfrm>
          <a:prstGeom prst="rect">
            <a:avLst/>
          </a:prstGeom>
          <a:noFill/>
        </p:spPr>
        <p:txBody>
          <a:bodyPr wrap="none" rtlCol="0">
            <a:spAutoFit/>
          </a:bodyPr>
          <a:lstStyle/>
          <a:p>
            <a:r>
              <a:rPr lang="en-US" dirty="0" smtClean="0"/>
              <a:t>Arpit Gupta </a:t>
            </a:r>
          </a:p>
          <a:p>
            <a:r>
              <a:rPr lang="en-US" dirty="0" smtClean="0"/>
              <a:t> </a:t>
            </a:r>
            <a:r>
              <a:rPr lang="en-US" b="1" dirty="0" smtClean="0"/>
              <a:t>MCA-III-C </a:t>
            </a:r>
            <a:endParaRPr lang="en-US" dirty="0" smtClean="0"/>
          </a:p>
          <a:p>
            <a:r>
              <a:rPr lang="en-US" b="1" dirty="0" smtClean="0"/>
              <a:t>Team Member</a:t>
            </a:r>
            <a:endParaRPr lang="en-US" b="1" dirty="0"/>
          </a:p>
        </p:txBody>
      </p:sp>
      <p:sp>
        <p:nvSpPr>
          <p:cNvPr id="12" name="TextBox 11"/>
          <p:cNvSpPr txBox="1"/>
          <p:nvPr/>
        </p:nvSpPr>
        <p:spPr>
          <a:xfrm>
            <a:off x="3657600" y="5943600"/>
            <a:ext cx="1573764" cy="923330"/>
          </a:xfrm>
          <a:prstGeom prst="rect">
            <a:avLst/>
          </a:prstGeom>
          <a:noFill/>
        </p:spPr>
        <p:txBody>
          <a:bodyPr wrap="none" rtlCol="0">
            <a:spAutoFit/>
          </a:bodyPr>
          <a:lstStyle/>
          <a:p>
            <a:r>
              <a:rPr lang="en-US" dirty="0" smtClean="0"/>
              <a:t>Shivam Gupta</a:t>
            </a:r>
          </a:p>
          <a:p>
            <a:r>
              <a:rPr lang="en-US" dirty="0" smtClean="0"/>
              <a:t> </a:t>
            </a:r>
            <a:r>
              <a:rPr lang="en-US" b="1" dirty="0" smtClean="0"/>
              <a:t>MCA-III-C</a:t>
            </a:r>
            <a:endParaRPr lang="en-US" dirty="0" smtClean="0"/>
          </a:p>
          <a:p>
            <a:r>
              <a:rPr lang="en-US" b="1" dirty="0" smtClean="0"/>
              <a:t>Team Member</a:t>
            </a:r>
            <a:endParaRPr lang="en-US" b="1" dirty="0"/>
          </a:p>
        </p:txBody>
      </p:sp>
      <p:sp>
        <p:nvSpPr>
          <p:cNvPr id="13" name="TextBox 12"/>
          <p:cNvSpPr txBox="1"/>
          <p:nvPr/>
        </p:nvSpPr>
        <p:spPr>
          <a:xfrm>
            <a:off x="7467600" y="5943600"/>
            <a:ext cx="1573764" cy="923330"/>
          </a:xfrm>
          <a:prstGeom prst="rect">
            <a:avLst/>
          </a:prstGeom>
          <a:noFill/>
        </p:spPr>
        <p:txBody>
          <a:bodyPr wrap="none" rtlCol="0">
            <a:spAutoFit/>
          </a:bodyPr>
          <a:lstStyle/>
          <a:p>
            <a:r>
              <a:rPr lang="en-US" dirty="0" smtClean="0"/>
              <a:t>Prabhat Singh </a:t>
            </a:r>
          </a:p>
          <a:p>
            <a:r>
              <a:rPr lang="en-US" b="1" dirty="0" smtClean="0"/>
              <a:t>MCA-III-C</a:t>
            </a:r>
            <a:endParaRPr lang="en-US" dirty="0" smtClean="0"/>
          </a:p>
          <a:p>
            <a:r>
              <a:rPr lang="en-US" b="1" dirty="0" smtClean="0"/>
              <a:t>Team Member</a:t>
            </a:r>
            <a:endParaRPr lang="en-US" b="1"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0">
            <a:schemeClr val="accent5"/>
          </a:lnRef>
          <a:fillRef idx="3">
            <a:schemeClr val="accent5"/>
          </a:fillRef>
          <a:effectRef idx="3">
            <a:schemeClr val="accent5"/>
          </a:effectRef>
          <a:fontRef idx="minor">
            <a:schemeClr val="lt1"/>
          </a:fontRef>
        </p:style>
        <p:txBody>
          <a:bodyPr/>
          <a:lstStyle/>
          <a:p>
            <a:r>
              <a:rPr lang="en-US" b="1" dirty="0" smtClean="0">
                <a:latin typeface="+mj-lt"/>
              </a:rPr>
              <a:t>Introduction</a:t>
            </a:r>
            <a:endParaRPr lang="en-US" b="1" dirty="0">
              <a:latin typeface="+mj-lt"/>
            </a:endParaRPr>
          </a:p>
        </p:txBody>
      </p:sp>
      <p:sp>
        <p:nvSpPr>
          <p:cNvPr id="3" name="Content Placeholder 2"/>
          <p:cNvSpPr>
            <a:spLocks noGrp="1"/>
          </p:cNvSpPr>
          <p:nvPr>
            <p:ph idx="1"/>
          </p:nvPr>
        </p:nvSpPr>
        <p:spPr/>
        <p:style>
          <a:lnRef idx="1">
            <a:schemeClr val="accent1"/>
          </a:lnRef>
          <a:fillRef idx="2">
            <a:schemeClr val="accent1"/>
          </a:fillRef>
          <a:effectRef idx="1">
            <a:schemeClr val="accent1"/>
          </a:effectRef>
          <a:fontRef idx="minor">
            <a:schemeClr val="dk1"/>
          </a:fontRef>
        </p:style>
        <p:txBody>
          <a:bodyPr>
            <a:normAutofit/>
          </a:bodyPr>
          <a:lstStyle/>
          <a:p>
            <a:pPr>
              <a:buNone/>
            </a:pPr>
            <a:r>
              <a:rPr lang="en-US" sz="2800" dirty="0" smtClean="0"/>
              <a:t>    </a:t>
            </a:r>
          </a:p>
          <a:p>
            <a:pPr>
              <a:buNone/>
            </a:pPr>
            <a:r>
              <a:rPr lang="en-US" sz="2800" dirty="0" smtClean="0"/>
              <a:t>    The aim of this project is to develop a Job Portal for     the candidates who are jobseekers. The system is an online application that can be accessed through the web with proper login. This system manages the candidate information. Candidate should be able to fill their information by filling form on website. Visitors/Company representatives can, access/search any information put up by candidates.</a:t>
            </a:r>
            <a:endParaRPr lang="en-US" sz="28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0">
            <a:schemeClr val="accent5"/>
          </a:lnRef>
          <a:fillRef idx="3">
            <a:schemeClr val="accent5"/>
          </a:fillRef>
          <a:effectRef idx="3">
            <a:schemeClr val="accent5"/>
          </a:effectRef>
          <a:fontRef idx="minor">
            <a:schemeClr val="lt1"/>
          </a:fontRef>
        </p:style>
        <p:txBody>
          <a:bodyPr>
            <a:normAutofit/>
          </a:bodyPr>
          <a:lstStyle/>
          <a:p>
            <a:r>
              <a:rPr lang="en-US" b="1" dirty="0" smtClean="0">
                <a:latin typeface="Baskerville Old Face" pitchFamily="18" charset="0"/>
              </a:rPr>
              <a:t>Hardware and Software Required</a:t>
            </a:r>
            <a:endParaRPr lang="en-US" b="1" dirty="0">
              <a:latin typeface="Baskerville Old Face" pitchFamily="18" charset="0"/>
            </a:endParaRPr>
          </a:p>
        </p:txBody>
      </p:sp>
      <p:sp>
        <p:nvSpPr>
          <p:cNvPr id="3" name="Content Placeholder 2"/>
          <p:cNvSpPr>
            <a:spLocks noGrp="1"/>
          </p:cNvSpPr>
          <p:nvPr>
            <p:ph sz="half" idx="1"/>
          </p:nvPr>
        </p:nvSpPr>
        <p:spPr/>
        <p:style>
          <a:lnRef idx="1">
            <a:schemeClr val="accent2"/>
          </a:lnRef>
          <a:fillRef idx="2">
            <a:schemeClr val="accent2"/>
          </a:fillRef>
          <a:effectRef idx="1">
            <a:schemeClr val="accent2"/>
          </a:effectRef>
          <a:fontRef idx="minor">
            <a:schemeClr val="dk1"/>
          </a:fontRef>
        </p:style>
        <p:txBody>
          <a:bodyPr>
            <a:normAutofit fontScale="47500" lnSpcReduction="20000"/>
          </a:bodyPr>
          <a:lstStyle/>
          <a:p>
            <a:pPr algn="just">
              <a:buNone/>
            </a:pPr>
            <a:r>
              <a:rPr lang="en-US" sz="4400" b="1" u="sng" dirty="0" smtClean="0"/>
              <a:t>HARDWARE  REQUIREMENTS</a:t>
            </a:r>
            <a:r>
              <a:rPr lang="en-US" sz="4400" b="1" dirty="0" smtClean="0"/>
              <a:t>-:</a:t>
            </a:r>
            <a:endParaRPr lang="en-US" sz="4400" dirty="0" smtClean="0"/>
          </a:p>
          <a:p>
            <a:pPr algn="just">
              <a:buNone/>
            </a:pPr>
            <a:endParaRPr lang="en-US" sz="4400" b="1" dirty="0" smtClean="0"/>
          </a:p>
          <a:p>
            <a:pPr algn="just">
              <a:buNone/>
            </a:pPr>
            <a:r>
              <a:rPr lang="en-US" sz="4400" b="1" dirty="0" smtClean="0">
                <a:solidFill>
                  <a:srgbClr val="FF0000"/>
                </a:solidFill>
              </a:rPr>
              <a:t>1-</a:t>
            </a:r>
            <a:r>
              <a:rPr lang="en-US" sz="4400" b="1" dirty="0" smtClean="0"/>
              <a:t>Hardware</a:t>
            </a:r>
            <a:endParaRPr lang="en-US" sz="4400" dirty="0" smtClean="0"/>
          </a:p>
          <a:p>
            <a:pPr algn="just">
              <a:buNone/>
            </a:pPr>
            <a:r>
              <a:rPr lang="en-US" sz="4400" b="1" dirty="0" smtClean="0"/>
              <a:t>: Processor i3 or above</a:t>
            </a:r>
            <a:endParaRPr lang="en-US" sz="4400" dirty="0" smtClean="0"/>
          </a:p>
          <a:p>
            <a:pPr algn="just">
              <a:buNone/>
            </a:pPr>
            <a:r>
              <a:rPr lang="en-US" sz="4400" b="1" dirty="0" smtClean="0">
                <a:solidFill>
                  <a:srgbClr val="FF0000"/>
                </a:solidFill>
              </a:rPr>
              <a:t>2-</a:t>
            </a:r>
            <a:r>
              <a:rPr lang="en-US" sz="4400" b="1" dirty="0" smtClean="0"/>
              <a:t>Clock speed</a:t>
            </a:r>
            <a:endParaRPr lang="en-US" sz="4400" dirty="0" smtClean="0"/>
          </a:p>
          <a:p>
            <a:pPr algn="just">
              <a:buNone/>
            </a:pPr>
            <a:r>
              <a:rPr lang="en-US" sz="4400" b="1" dirty="0" smtClean="0"/>
              <a:t>: 3.0 GHz</a:t>
            </a:r>
            <a:endParaRPr lang="en-US" sz="4400" dirty="0" smtClean="0"/>
          </a:p>
          <a:p>
            <a:pPr algn="just">
              <a:buNone/>
            </a:pPr>
            <a:r>
              <a:rPr lang="en-US" sz="4400" b="1" dirty="0" smtClean="0">
                <a:solidFill>
                  <a:srgbClr val="FF0000"/>
                </a:solidFill>
              </a:rPr>
              <a:t>3-</a:t>
            </a:r>
            <a:r>
              <a:rPr lang="en-US" sz="4400" b="1" dirty="0" smtClean="0"/>
              <a:t>RAM size</a:t>
            </a:r>
            <a:endParaRPr lang="en-US" sz="4400" dirty="0" smtClean="0"/>
          </a:p>
          <a:p>
            <a:pPr algn="just">
              <a:buNone/>
            </a:pPr>
            <a:r>
              <a:rPr lang="en-US" sz="4400" b="1" dirty="0" smtClean="0"/>
              <a:t>: 4 GB or above</a:t>
            </a:r>
            <a:endParaRPr lang="en-US" sz="4400" dirty="0" smtClean="0"/>
          </a:p>
          <a:p>
            <a:pPr algn="just">
              <a:buNone/>
            </a:pPr>
            <a:r>
              <a:rPr lang="en-US" sz="4400" b="1" dirty="0" smtClean="0">
                <a:solidFill>
                  <a:srgbClr val="FF0000"/>
                </a:solidFill>
              </a:rPr>
              <a:t>4-</a:t>
            </a:r>
            <a:r>
              <a:rPr lang="en-US" sz="4400" b="1" dirty="0" smtClean="0"/>
              <a:t>Hard Disk capacity</a:t>
            </a:r>
            <a:endParaRPr lang="en-US" sz="4400" dirty="0" smtClean="0"/>
          </a:p>
          <a:p>
            <a:pPr algn="just">
              <a:buNone/>
            </a:pPr>
            <a:r>
              <a:rPr lang="en-US" sz="4400" b="1" dirty="0" smtClean="0"/>
              <a:t>: 500 GB or above</a:t>
            </a:r>
            <a:endParaRPr lang="en-US" sz="4400" dirty="0" smtClean="0"/>
          </a:p>
          <a:p>
            <a:pPr algn="just">
              <a:buNone/>
            </a:pPr>
            <a:r>
              <a:rPr lang="en-US" sz="4400" b="1" dirty="0" smtClean="0">
                <a:solidFill>
                  <a:srgbClr val="FF0000"/>
                </a:solidFill>
              </a:rPr>
              <a:t>5-</a:t>
            </a:r>
            <a:r>
              <a:rPr lang="en-US" sz="4400" b="1" dirty="0" smtClean="0"/>
              <a:t> Peripheral Devices</a:t>
            </a:r>
            <a:endParaRPr lang="en-US" sz="4400" dirty="0" smtClean="0"/>
          </a:p>
          <a:p>
            <a:pPr algn="just">
              <a:buNone/>
            </a:pPr>
            <a:endParaRPr lang="en-US" sz="4400" dirty="0" smtClean="0"/>
          </a:p>
          <a:p>
            <a:pPr algn="just">
              <a:buNone/>
            </a:pPr>
            <a:r>
              <a:rPr lang="en-US" sz="4400" b="1" dirty="0" smtClean="0"/>
              <a:t> </a:t>
            </a:r>
            <a:endParaRPr lang="en-US" sz="4400" dirty="0" smtClean="0"/>
          </a:p>
          <a:p>
            <a:pPr algn="just">
              <a:buNone/>
            </a:pPr>
            <a:endParaRPr lang="en-US" dirty="0" smtClean="0"/>
          </a:p>
          <a:p>
            <a:pPr algn="just"/>
            <a:endParaRPr lang="en-US" dirty="0"/>
          </a:p>
        </p:txBody>
      </p:sp>
      <p:sp>
        <p:nvSpPr>
          <p:cNvPr id="4" name="Content Placeholder 3"/>
          <p:cNvSpPr>
            <a:spLocks noGrp="1"/>
          </p:cNvSpPr>
          <p:nvPr>
            <p:ph sz="half" idx="2"/>
          </p:nvPr>
        </p:nvSpPr>
        <p:spPr/>
        <p:style>
          <a:lnRef idx="1">
            <a:schemeClr val="accent5"/>
          </a:lnRef>
          <a:fillRef idx="2">
            <a:schemeClr val="accent5"/>
          </a:fillRef>
          <a:effectRef idx="1">
            <a:schemeClr val="accent5"/>
          </a:effectRef>
          <a:fontRef idx="minor">
            <a:schemeClr val="dk1"/>
          </a:fontRef>
        </p:style>
        <p:txBody>
          <a:bodyPr>
            <a:normAutofit fontScale="47500" lnSpcReduction="20000"/>
          </a:bodyPr>
          <a:lstStyle/>
          <a:p>
            <a:pPr algn="just">
              <a:buNone/>
            </a:pPr>
            <a:r>
              <a:rPr lang="en-US" sz="4200" b="1" u="sng" dirty="0" smtClean="0"/>
              <a:t>SOFTWARE REQUIREMENTS</a:t>
            </a:r>
            <a:r>
              <a:rPr lang="en-US" sz="4200" b="1" dirty="0" smtClean="0"/>
              <a:t>-:</a:t>
            </a:r>
            <a:endParaRPr lang="en-US" sz="4200" dirty="0" smtClean="0"/>
          </a:p>
          <a:p>
            <a:pPr algn="just">
              <a:buNone/>
            </a:pPr>
            <a:r>
              <a:rPr lang="en-US" sz="4200" b="1" dirty="0" smtClean="0"/>
              <a:t> </a:t>
            </a:r>
            <a:endParaRPr lang="en-US" sz="4200" dirty="0" smtClean="0"/>
          </a:p>
          <a:p>
            <a:pPr algn="just">
              <a:buNone/>
            </a:pPr>
            <a:r>
              <a:rPr lang="en-US" sz="4200" b="1" dirty="0" smtClean="0">
                <a:solidFill>
                  <a:srgbClr val="FF0000"/>
                </a:solidFill>
              </a:rPr>
              <a:t>1-</a:t>
            </a:r>
            <a:r>
              <a:rPr lang="en-US" sz="4200" b="1" dirty="0" smtClean="0"/>
              <a:t>Operating System-</a:t>
            </a:r>
            <a:endParaRPr lang="en-US" sz="4200" dirty="0" smtClean="0"/>
          </a:p>
          <a:p>
            <a:pPr algn="just">
              <a:buNone/>
            </a:pPr>
            <a:r>
              <a:rPr lang="en-US" sz="4200" b="1" dirty="0" smtClean="0"/>
              <a:t> : Linux,	Windows(7,8,10) (any one)</a:t>
            </a:r>
            <a:endParaRPr lang="en-US" sz="4200" dirty="0" smtClean="0"/>
          </a:p>
          <a:p>
            <a:pPr algn="just">
              <a:buNone/>
            </a:pPr>
            <a:r>
              <a:rPr lang="en-US" sz="4200" b="1" dirty="0" smtClean="0">
                <a:solidFill>
                  <a:srgbClr val="FF0000"/>
                </a:solidFill>
              </a:rPr>
              <a:t>2-</a:t>
            </a:r>
            <a:r>
              <a:rPr lang="en-US" sz="4200" b="1" dirty="0" smtClean="0"/>
              <a:t>Browser     </a:t>
            </a:r>
            <a:endParaRPr lang="en-US" sz="4200" dirty="0" smtClean="0"/>
          </a:p>
          <a:p>
            <a:pPr algn="just">
              <a:buNone/>
            </a:pPr>
            <a:r>
              <a:rPr lang="en-US" sz="4200" b="1" dirty="0" smtClean="0"/>
              <a:t>: Google chrome or any other</a:t>
            </a:r>
            <a:endParaRPr lang="en-US" sz="4200" dirty="0" smtClean="0"/>
          </a:p>
          <a:p>
            <a:pPr algn="just">
              <a:buNone/>
            </a:pPr>
            <a:r>
              <a:rPr lang="en-US" sz="4200" b="1" dirty="0" smtClean="0">
                <a:solidFill>
                  <a:srgbClr val="FF0000"/>
                </a:solidFill>
              </a:rPr>
              <a:t>3-</a:t>
            </a:r>
            <a:r>
              <a:rPr lang="en-US" sz="4200" b="1" dirty="0" smtClean="0"/>
              <a:t>Application software-</a:t>
            </a:r>
            <a:endParaRPr lang="en-US" sz="4200" dirty="0" smtClean="0"/>
          </a:p>
          <a:p>
            <a:pPr algn="just">
              <a:buNone/>
            </a:pPr>
            <a:r>
              <a:rPr lang="en-US" sz="4200" b="1" smtClean="0"/>
              <a:t>: </a:t>
            </a:r>
            <a:r>
              <a:rPr lang="en-US" sz="4200" b="1" smtClean="0"/>
              <a:t>Visual </a:t>
            </a:r>
            <a:r>
              <a:rPr lang="en-US" sz="4200" b="1" smtClean="0"/>
              <a:t>Studio  </a:t>
            </a:r>
            <a:r>
              <a:rPr lang="en-US" sz="4200" b="1" smtClean="0"/>
              <a:t>Code</a:t>
            </a:r>
            <a:endParaRPr lang="en-US" sz="4200" b="1" dirty="0" smtClean="0"/>
          </a:p>
          <a:p>
            <a:pPr algn="just">
              <a:buNone/>
            </a:pPr>
            <a:r>
              <a:rPr lang="en-US" sz="4200" b="1" dirty="0" smtClean="0">
                <a:solidFill>
                  <a:srgbClr val="FF0000"/>
                </a:solidFill>
              </a:rPr>
              <a:t>4-</a:t>
            </a:r>
            <a:r>
              <a:rPr lang="en-US" sz="4200" b="1" dirty="0" smtClean="0"/>
              <a:t>Server-</a:t>
            </a:r>
            <a:endParaRPr lang="en-US" sz="4200" dirty="0" smtClean="0"/>
          </a:p>
          <a:p>
            <a:pPr algn="just">
              <a:buNone/>
            </a:pPr>
            <a:r>
              <a:rPr lang="en-US" sz="4200" b="1" dirty="0" smtClean="0"/>
              <a:t>: </a:t>
            </a:r>
            <a:r>
              <a:rPr lang="en-US" sz="4200" b="1" dirty="0" err="1" smtClean="0"/>
              <a:t>Xampp</a:t>
            </a:r>
            <a:endParaRPr lang="en-US" sz="4200" dirty="0" smtClean="0"/>
          </a:p>
          <a:p>
            <a:pPr algn="just">
              <a:buNone/>
            </a:pPr>
            <a:r>
              <a:rPr lang="en-US" sz="4200" b="1" dirty="0" smtClean="0">
                <a:solidFill>
                  <a:srgbClr val="FF0000"/>
                </a:solidFill>
              </a:rPr>
              <a:t>5-</a:t>
            </a:r>
            <a:r>
              <a:rPr lang="en-US" sz="4200" b="1" dirty="0" smtClean="0"/>
              <a:t>Documentation-</a:t>
            </a:r>
            <a:endParaRPr lang="en-US" sz="4200" dirty="0" smtClean="0"/>
          </a:p>
          <a:p>
            <a:pPr algn="just">
              <a:buNone/>
            </a:pPr>
            <a:r>
              <a:rPr lang="en-US" sz="4200" b="1" dirty="0" smtClean="0"/>
              <a:t>: MS-Office </a:t>
            </a:r>
            <a:endParaRPr lang="en-US" sz="4200" dirty="0" smtClean="0"/>
          </a:p>
          <a:p>
            <a:pPr algn="just">
              <a:buNone/>
            </a:pPr>
            <a:r>
              <a:rPr lang="en-US" b="1" dirty="0" smtClean="0"/>
              <a:t> </a:t>
            </a:r>
            <a:endParaRPr lang="en-US" dirty="0" smtClean="0"/>
          </a:p>
          <a:p>
            <a:pPr algn="just">
              <a:buNone/>
            </a:pPr>
            <a:r>
              <a:rPr lang="en-US" b="1" dirty="0" smtClean="0"/>
              <a:t> </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style>
          <a:lnRef idx="0">
            <a:schemeClr val="accent5"/>
          </a:lnRef>
          <a:fillRef idx="3">
            <a:schemeClr val="accent5"/>
          </a:fillRef>
          <a:effectRef idx="3">
            <a:schemeClr val="accent5"/>
          </a:effectRef>
          <a:fontRef idx="minor">
            <a:schemeClr val="lt1"/>
          </a:fontRef>
        </p:style>
        <p:txBody>
          <a:bodyPr/>
          <a:lstStyle/>
          <a:p>
            <a:r>
              <a:rPr lang="en-US" b="1" dirty="0" smtClean="0"/>
              <a:t>Module Description</a:t>
            </a:r>
            <a:endParaRPr lang="en-US" b="1" dirty="0"/>
          </a:p>
        </p:txBody>
      </p:sp>
      <p:sp>
        <p:nvSpPr>
          <p:cNvPr id="6" name="Content Placeholder 5"/>
          <p:cNvSpPr>
            <a:spLocks noGrp="1"/>
          </p:cNvSpPr>
          <p:nvPr>
            <p:ph idx="1"/>
          </p:nvPr>
        </p:nvSpPr>
        <p:spPr/>
        <p:style>
          <a:lnRef idx="1">
            <a:schemeClr val="accent6"/>
          </a:lnRef>
          <a:fillRef idx="2">
            <a:schemeClr val="accent6"/>
          </a:fillRef>
          <a:effectRef idx="1">
            <a:schemeClr val="accent6"/>
          </a:effectRef>
          <a:fontRef idx="minor">
            <a:schemeClr val="dk1"/>
          </a:fontRef>
        </p:style>
        <p:txBody>
          <a:bodyPr>
            <a:normAutofit fontScale="85000" lnSpcReduction="10000"/>
          </a:bodyPr>
          <a:lstStyle/>
          <a:p>
            <a:pPr>
              <a:buNone/>
            </a:pPr>
            <a:r>
              <a:rPr lang="en-US" b="1" dirty="0" smtClean="0"/>
              <a:t> (a-) Job Seeker Module:</a:t>
            </a:r>
          </a:p>
          <a:p>
            <a:pPr>
              <a:buNone/>
            </a:pPr>
            <a:endParaRPr lang="en-US" b="1" dirty="0" smtClean="0"/>
          </a:p>
          <a:p>
            <a:r>
              <a:rPr lang="en-US" dirty="0" smtClean="0"/>
              <a:t> In jobseeker module candidate will be able to create his account on the portal.</a:t>
            </a:r>
          </a:p>
          <a:p>
            <a:r>
              <a:rPr lang="en-US" dirty="0" smtClean="0"/>
              <a:t>Candidate will be able to enter his details and there will be option to upload the resume.</a:t>
            </a:r>
          </a:p>
          <a:p>
            <a:r>
              <a:rPr lang="en-US" dirty="0" smtClean="0"/>
              <a:t>After successfully creating the account candidate will be able to view jobs and be able to apply for it.</a:t>
            </a:r>
          </a:p>
          <a:p>
            <a:r>
              <a:rPr lang="en-US" dirty="0" smtClean="0"/>
              <a:t> Candidate can also be able to contact with company, if there is any issue</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smtClean="0"/>
              <a:t>.</a:t>
            </a:r>
            <a:endParaRPr lang="en-US" dirty="0"/>
          </a:p>
        </p:txBody>
      </p:sp>
      <p:sp>
        <p:nvSpPr>
          <p:cNvPr id="11" name="Content Placeholder 10"/>
          <p:cNvSpPr>
            <a:spLocks noGrp="1"/>
          </p:cNvSpPr>
          <p:nvPr>
            <p:ph idx="1"/>
          </p:nvPr>
        </p:nvSpPr>
        <p:spPr>
          <a:xfrm>
            <a:off x="0" y="0"/>
            <a:ext cx="9144000" cy="6858000"/>
          </a:xfrm>
        </p:spPr>
        <p:style>
          <a:lnRef idx="1">
            <a:schemeClr val="accent5"/>
          </a:lnRef>
          <a:fillRef idx="2">
            <a:schemeClr val="accent5"/>
          </a:fillRef>
          <a:effectRef idx="1">
            <a:schemeClr val="accent5"/>
          </a:effectRef>
          <a:fontRef idx="minor">
            <a:schemeClr val="dk1"/>
          </a:fontRef>
        </p:style>
        <p:txBody>
          <a:bodyPr>
            <a:normAutofit/>
          </a:bodyPr>
          <a:lstStyle/>
          <a:p>
            <a:pPr algn="ctr">
              <a:buNone/>
            </a:pPr>
            <a:endParaRPr lang="en-US" b="1" dirty="0" smtClean="0"/>
          </a:p>
          <a:p>
            <a:pPr algn="ctr">
              <a:buNone/>
            </a:pPr>
            <a:r>
              <a:rPr lang="en-US" b="1" dirty="0" smtClean="0"/>
              <a:t>(b-) Company Module:</a:t>
            </a:r>
          </a:p>
          <a:p>
            <a:endParaRPr lang="en-US" b="1" dirty="0" smtClean="0"/>
          </a:p>
          <a:p>
            <a:r>
              <a:rPr lang="en-US" dirty="0" smtClean="0"/>
              <a:t> In company module, company will first create the account on the portal.</a:t>
            </a:r>
          </a:p>
          <a:p>
            <a:r>
              <a:rPr lang="en-US" dirty="0" smtClean="0"/>
              <a:t> Then company will be able to upload the details of the job on the portal.</a:t>
            </a:r>
          </a:p>
          <a:p>
            <a:r>
              <a:rPr lang="en-US" dirty="0" smtClean="0"/>
              <a:t> Afterward, when candidate will applied for the job, company will shortlist the candidate resume, for further process.</a:t>
            </a:r>
          </a:p>
          <a:p>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t>
            </a:r>
            <a:br>
              <a:rPr lang="en-US" dirty="0" smtClean="0"/>
            </a:br>
            <a:endParaRPr lang="en-US" dirty="0"/>
          </a:p>
        </p:txBody>
      </p:sp>
      <p:sp>
        <p:nvSpPr>
          <p:cNvPr id="3" name="Content Placeholder 2"/>
          <p:cNvSpPr>
            <a:spLocks noGrp="1"/>
          </p:cNvSpPr>
          <p:nvPr>
            <p:ph idx="1"/>
          </p:nvPr>
        </p:nvSpPr>
        <p:spPr>
          <a:xfrm>
            <a:off x="0" y="0"/>
            <a:ext cx="9144000" cy="6858000"/>
          </a:xfrm>
        </p:spPr>
        <p:style>
          <a:lnRef idx="1">
            <a:schemeClr val="accent2"/>
          </a:lnRef>
          <a:fillRef idx="2">
            <a:schemeClr val="accent2"/>
          </a:fillRef>
          <a:effectRef idx="1">
            <a:schemeClr val="accent2"/>
          </a:effectRef>
          <a:fontRef idx="minor">
            <a:schemeClr val="dk1"/>
          </a:fontRef>
        </p:style>
        <p:txBody>
          <a:bodyPr>
            <a:normAutofit/>
          </a:bodyPr>
          <a:lstStyle/>
          <a:p>
            <a:pPr algn="ctr">
              <a:buNone/>
            </a:pPr>
            <a:endParaRPr lang="en-US" b="1" dirty="0" smtClean="0"/>
          </a:p>
          <a:p>
            <a:pPr algn="ctr">
              <a:buNone/>
            </a:pPr>
            <a:endParaRPr lang="en-US" b="1" dirty="0" smtClean="0"/>
          </a:p>
          <a:p>
            <a:pPr algn="ctr">
              <a:buNone/>
            </a:pPr>
            <a:r>
              <a:rPr lang="en-US" b="1" dirty="0" smtClean="0"/>
              <a:t>(c-) Admin Module :</a:t>
            </a:r>
          </a:p>
          <a:p>
            <a:pPr algn="ctr">
              <a:buNone/>
            </a:pPr>
            <a:endParaRPr lang="en-US" b="1" dirty="0" smtClean="0"/>
          </a:p>
          <a:p>
            <a:r>
              <a:rPr lang="en-US" dirty="0" smtClean="0"/>
              <a:t>The Admin will able to manage Signup/Login Modules.</a:t>
            </a:r>
          </a:p>
          <a:p>
            <a:r>
              <a:rPr lang="en-US" dirty="0" smtClean="0"/>
              <a:t>Admin will be able to manage the candidate details.</a:t>
            </a:r>
          </a:p>
          <a:p>
            <a:r>
              <a:rPr lang="en-US" dirty="0" smtClean="0"/>
              <a:t> This module will be able to manage company details and job details.</a:t>
            </a:r>
          </a:p>
          <a:p>
            <a:r>
              <a:rPr lang="en-US" dirty="0" smtClean="0"/>
              <a:t>Admin will be able to get the report of the students who get the job or not.</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0">
            <a:schemeClr val="accent5"/>
          </a:lnRef>
          <a:fillRef idx="3">
            <a:schemeClr val="accent5"/>
          </a:fillRef>
          <a:effectRef idx="3">
            <a:schemeClr val="accent5"/>
          </a:effectRef>
          <a:fontRef idx="minor">
            <a:schemeClr val="lt1"/>
          </a:fontRef>
        </p:style>
        <p:txBody>
          <a:bodyPr/>
          <a:lstStyle/>
          <a:p>
            <a:r>
              <a:rPr lang="en-US" dirty="0" smtClean="0"/>
              <a:t>Report/Output</a:t>
            </a:r>
            <a:endParaRPr lang="en-US" dirty="0"/>
          </a:p>
        </p:txBody>
      </p:sp>
      <p:sp>
        <p:nvSpPr>
          <p:cNvPr id="3" name="Content Placeholder 2"/>
          <p:cNvSpPr>
            <a:spLocks noGrp="1"/>
          </p:cNvSpPr>
          <p:nvPr>
            <p:ph idx="1"/>
          </p:nvPr>
        </p:nvSpPr>
        <p:spPr/>
        <p:style>
          <a:lnRef idx="1">
            <a:schemeClr val="accent2"/>
          </a:lnRef>
          <a:fillRef idx="2">
            <a:schemeClr val="accent2"/>
          </a:fillRef>
          <a:effectRef idx="1">
            <a:schemeClr val="accent2"/>
          </a:effectRef>
          <a:fontRef idx="minor">
            <a:schemeClr val="dk1"/>
          </a:fontRef>
        </p:style>
        <p:txBody>
          <a:bodyPr>
            <a:normAutofit lnSpcReduction="10000"/>
          </a:bodyPr>
          <a:lstStyle/>
          <a:p>
            <a:r>
              <a:rPr lang="en-US" dirty="0" smtClean="0"/>
              <a:t> The output of this project is that, if any registered candidate on the Job Portal who is eligible for the job and have applied for it, if the candidate have passed in all the rounds conducted by the company then the output will be as- </a:t>
            </a:r>
            <a:r>
              <a:rPr lang="en-US" b="1" dirty="0" smtClean="0"/>
              <a:t>candidate will get the job.</a:t>
            </a:r>
          </a:p>
          <a:p>
            <a:r>
              <a:rPr lang="en-US" dirty="0" smtClean="0"/>
              <a:t>The portal will also generate a automatic report, in which we can see the details of the registered students who get a job or not.</a:t>
            </a: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1766</TotalTime>
  <Words>661</Words>
  <Application>Microsoft Office PowerPoint</Application>
  <PresentationFormat>On-screen Show (4:3)</PresentationFormat>
  <Paragraphs>128</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  Mini Project Synopsis Presentation  Job Portal  </vt:lpstr>
      <vt:lpstr>Content</vt:lpstr>
      <vt:lpstr>Team Detail</vt:lpstr>
      <vt:lpstr>Introduction</vt:lpstr>
      <vt:lpstr>Hardware and Software Required</vt:lpstr>
      <vt:lpstr>Module Description</vt:lpstr>
      <vt:lpstr>.</vt:lpstr>
      <vt:lpstr>. </vt:lpstr>
      <vt:lpstr>Report/Output</vt:lpstr>
      <vt:lpstr>Conclusion</vt:lpstr>
      <vt:lpstr>How to serve the society</vt:lpstr>
      <vt:lpstr>Gantt Chart in terms of week</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Bus Ticketing System</dc:title>
  <dc:creator>Windows User</dc:creator>
  <cp:lastModifiedBy>user</cp:lastModifiedBy>
  <cp:revision>86</cp:revision>
  <dcterms:created xsi:type="dcterms:W3CDTF">2020-06-17T16:03:51Z</dcterms:created>
  <dcterms:modified xsi:type="dcterms:W3CDTF">2022-11-20T13:56:31Z</dcterms:modified>
</cp:coreProperties>
</file>