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9"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tif%20Ali\Desktop\gantt_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Gantt Chart</a:t>
            </a:r>
          </a:p>
        </c:rich>
      </c:tx>
      <c:layout>
        <c:manualLayout>
          <c:xMode val="edge"/>
          <c:yMode val="edge"/>
          <c:x val="0.41638888888888886"/>
          <c:y val="2.7777777777777776E-2"/>
        </c:manualLayout>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Sheet1!$A$2:$A$10</c:f>
              <c:strCache>
                <c:ptCount val="9"/>
                <c:pt idx="0">
                  <c:v>Home Page</c:v>
                </c:pt>
                <c:pt idx="1">
                  <c:v>User SignUp/LogIn</c:v>
                </c:pt>
                <c:pt idx="2">
                  <c:v>Admin Panel</c:v>
                </c:pt>
                <c:pt idx="3">
                  <c:v>Database Connectivity</c:v>
                </c:pt>
                <c:pt idx="4">
                  <c:v>Add Items</c:v>
                </c:pt>
                <c:pt idx="5">
                  <c:v>Update Items</c:v>
                </c:pt>
                <c:pt idx="6">
                  <c:v>Cart </c:v>
                </c:pt>
                <c:pt idx="7">
                  <c:v>Payment</c:v>
                </c:pt>
                <c:pt idx="8">
                  <c:v>Feedback &amp; Review</c:v>
                </c:pt>
              </c:strCache>
            </c:strRef>
          </c:cat>
          <c:val>
            <c:numRef>
              <c:f>Sheet1!$B$2:$B$10</c:f>
              <c:numCache>
                <c:formatCode>d\-mmm</c:formatCode>
                <c:ptCount val="9"/>
                <c:pt idx="0">
                  <c:v>44809</c:v>
                </c:pt>
                <c:pt idx="1">
                  <c:v>44813</c:v>
                </c:pt>
                <c:pt idx="2">
                  <c:v>44816</c:v>
                </c:pt>
                <c:pt idx="3">
                  <c:v>44818</c:v>
                </c:pt>
                <c:pt idx="4">
                  <c:v>44819</c:v>
                </c:pt>
                <c:pt idx="5">
                  <c:v>44821</c:v>
                </c:pt>
                <c:pt idx="6">
                  <c:v>44823</c:v>
                </c:pt>
                <c:pt idx="7">
                  <c:v>44827</c:v>
                </c:pt>
                <c:pt idx="8">
                  <c:v>44829</c:v>
                </c:pt>
              </c:numCache>
            </c:numRef>
          </c:val>
          <c:extLst>
            <c:ext xmlns:c16="http://schemas.microsoft.com/office/drawing/2014/chart" uri="{C3380CC4-5D6E-409C-BE32-E72D297353CC}">
              <c16:uniqueId val="{00000000-88D7-4E00-9DAA-1E791483880C}"/>
            </c:ext>
          </c:extLst>
        </c:ser>
        <c:ser>
          <c:idx val="1"/>
          <c:order val="1"/>
          <c:tx>
            <c:strRef>
              <c:f>Sheet1!$C$1</c:f>
              <c:strCache>
                <c:ptCount val="1"/>
                <c:pt idx="0">
                  <c:v>Days</c:v>
                </c:pt>
              </c:strCache>
            </c:strRef>
          </c:tx>
          <c:spPr>
            <a:solidFill>
              <a:srgbClr val="FFC000"/>
            </a:solidFill>
            <a:ln>
              <a:noFill/>
            </a:ln>
            <a:effectLst/>
          </c:spPr>
          <c:invertIfNegative val="0"/>
          <c:cat>
            <c:strRef>
              <c:f>Sheet1!$A$2:$A$10</c:f>
              <c:strCache>
                <c:ptCount val="9"/>
                <c:pt idx="0">
                  <c:v>Home Page</c:v>
                </c:pt>
                <c:pt idx="1">
                  <c:v>User SignUp/LogIn</c:v>
                </c:pt>
                <c:pt idx="2">
                  <c:v>Admin Panel</c:v>
                </c:pt>
                <c:pt idx="3">
                  <c:v>Database Connectivity</c:v>
                </c:pt>
                <c:pt idx="4">
                  <c:v>Add Items</c:v>
                </c:pt>
                <c:pt idx="5">
                  <c:v>Update Items</c:v>
                </c:pt>
                <c:pt idx="6">
                  <c:v>Cart </c:v>
                </c:pt>
                <c:pt idx="7">
                  <c:v>Payment</c:v>
                </c:pt>
                <c:pt idx="8">
                  <c:v>Feedback &amp; Review</c:v>
                </c:pt>
              </c:strCache>
            </c:strRef>
          </c:cat>
          <c:val>
            <c:numRef>
              <c:f>Sheet1!$C$2:$C$10</c:f>
              <c:numCache>
                <c:formatCode>General</c:formatCode>
                <c:ptCount val="9"/>
                <c:pt idx="0">
                  <c:v>2</c:v>
                </c:pt>
                <c:pt idx="1">
                  <c:v>2</c:v>
                </c:pt>
                <c:pt idx="2">
                  <c:v>1</c:v>
                </c:pt>
                <c:pt idx="3">
                  <c:v>1</c:v>
                </c:pt>
                <c:pt idx="4">
                  <c:v>1</c:v>
                </c:pt>
                <c:pt idx="5">
                  <c:v>1</c:v>
                </c:pt>
                <c:pt idx="6">
                  <c:v>2</c:v>
                </c:pt>
                <c:pt idx="7">
                  <c:v>1</c:v>
                </c:pt>
                <c:pt idx="8">
                  <c:v>2</c:v>
                </c:pt>
              </c:numCache>
            </c:numRef>
          </c:val>
          <c:extLst>
            <c:ext xmlns:c16="http://schemas.microsoft.com/office/drawing/2014/chart" uri="{C3380CC4-5D6E-409C-BE32-E72D297353CC}">
              <c16:uniqueId val="{00000001-88D7-4E00-9DAA-1E791483880C}"/>
            </c:ext>
          </c:extLst>
        </c:ser>
        <c:dLbls>
          <c:showLegendKey val="0"/>
          <c:showVal val="0"/>
          <c:showCatName val="0"/>
          <c:showSerName val="0"/>
          <c:showPercent val="0"/>
          <c:showBubbleSize val="0"/>
        </c:dLbls>
        <c:gapWidth val="150"/>
        <c:overlap val="100"/>
        <c:axId val="150170016"/>
        <c:axId val="82482928"/>
      </c:barChart>
      <c:catAx>
        <c:axId val="150170016"/>
        <c:scaling>
          <c:orientation val="maxMin"/>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482928"/>
        <c:crosses val="autoZero"/>
        <c:auto val="1"/>
        <c:lblAlgn val="ctr"/>
        <c:lblOffset val="100"/>
        <c:noMultiLvlLbl val="0"/>
      </c:catAx>
      <c:valAx>
        <c:axId val="82482928"/>
        <c:scaling>
          <c:orientation val="minMax"/>
          <c:min val="44809"/>
        </c:scaling>
        <c:delete val="0"/>
        <c:axPos val="t"/>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0170016"/>
        <c:crosses val="autoZero"/>
        <c:crossBetween val="between"/>
      </c:valAx>
      <c:spPr>
        <a:solidFill>
          <a:schemeClr val="bg1">
            <a:lumMod val="75000"/>
            <a:lumOff val="2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outerShdw blurRad="50800" dist="50800" dir="5400000" algn="ctr" rotWithShape="0">
        <a:schemeClr val="bg1">
          <a:alpha val="0"/>
        </a:schemeClr>
      </a:outerShdw>
    </a:effectLst>
    <a:scene3d>
      <a:camera prst="orthographicFront"/>
      <a:lightRig rig="threePt" dir="t"/>
    </a:scene3d>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26A3-D716-CBA2-B18F-7E009D2F534A}"/>
              </a:ext>
            </a:extLst>
          </p:cNvPr>
          <p:cNvSpPr>
            <a:spLocks noGrp="1"/>
          </p:cNvSpPr>
          <p:nvPr>
            <p:ph type="ctrTitle"/>
          </p:nvPr>
        </p:nvSpPr>
        <p:spPr>
          <a:xfrm>
            <a:off x="1876424" y="664144"/>
            <a:ext cx="8557361" cy="3205212"/>
          </a:xfrm>
        </p:spPr>
        <p:txBody>
          <a:bodyPr>
            <a:normAutofit fontScale="90000"/>
          </a:bodyPr>
          <a:lstStyle/>
          <a:p>
            <a:pPr algn="ctr"/>
            <a:br>
              <a:rPr lang="en-IN" dirty="0"/>
            </a:br>
            <a:br>
              <a:rPr lang="en-IN" dirty="0"/>
            </a:br>
            <a:br>
              <a:rPr lang="en-IN" dirty="0"/>
            </a:br>
            <a:br>
              <a:rPr lang="en-IN" dirty="0"/>
            </a:br>
            <a:br>
              <a:rPr lang="en-IN" dirty="0"/>
            </a:br>
            <a:br>
              <a:rPr lang="en-IN" dirty="0"/>
            </a:br>
            <a:r>
              <a:rPr lang="en-IN" dirty="0"/>
              <a:t>Real time </a:t>
            </a:r>
            <a:r>
              <a:rPr lang="en-IN" dirty="0" err="1"/>
              <a:t>openboard</a:t>
            </a:r>
            <a:r>
              <a:rPr lang="en-IN" dirty="0"/>
              <a:t> app</a:t>
            </a:r>
          </a:p>
        </p:txBody>
      </p:sp>
      <p:sp>
        <p:nvSpPr>
          <p:cNvPr id="3" name="Subtitle 2">
            <a:extLst>
              <a:ext uri="{FF2B5EF4-FFF2-40B4-BE49-F238E27FC236}">
                <a16:creationId xmlns:a16="http://schemas.microsoft.com/office/drawing/2014/main" id="{82DEFB9B-E118-469C-A077-8BE46E1B5F30}"/>
              </a:ext>
            </a:extLst>
          </p:cNvPr>
          <p:cNvSpPr>
            <a:spLocks noGrp="1"/>
          </p:cNvSpPr>
          <p:nvPr>
            <p:ph type="subTitle" idx="1"/>
          </p:nvPr>
        </p:nvSpPr>
        <p:spPr>
          <a:xfrm>
            <a:off x="1876424" y="3253339"/>
            <a:ext cx="8791575" cy="3129379"/>
          </a:xfrm>
        </p:spPr>
        <p:txBody>
          <a:bodyPr>
            <a:normAutofit fontScale="40000" lnSpcReduction="20000"/>
          </a:bodyPr>
          <a:lstStyle/>
          <a:p>
            <a:endParaRPr lang="en-IN" dirty="0"/>
          </a:p>
          <a:p>
            <a:endParaRPr lang="en-IN" dirty="0"/>
          </a:p>
          <a:p>
            <a:endParaRPr lang="en-IN" dirty="0">
              <a:solidFill>
                <a:schemeClr val="tx1">
                  <a:lumMod val="85000"/>
                </a:schemeClr>
              </a:solidFill>
            </a:endParaRPr>
          </a:p>
          <a:p>
            <a:pPr algn="ctr"/>
            <a:r>
              <a:rPr lang="en-IN" sz="5100" u="sng" dirty="0">
                <a:solidFill>
                  <a:schemeClr val="tx1">
                    <a:lumMod val="85000"/>
                  </a:schemeClr>
                </a:solidFill>
              </a:rPr>
              <a:t>Group members</a:t>
            </a:r>
            <a:r>
              <a:rPr lang="en-IN" sz="5100" dirty="0">
                <a:solidFill>
                  <a:schemeClr val="tx1">
                    <a:lumMod val="85000"/>
                  </a:schemeClr>
                </a:solidFill>
              </a:rPr>
              <a:t>: </a:t>
            </a:r>
          </a:p>
          <a:p>
            <a:pPr algn="ctr"/>
            <a:r>
              <a:rPr lang="en-IN" sz="5100" dirty="0">
                <a:solidFill>
                  <a:schemeClr val="tx1">
                    <a:lumMod val="85000"/>
                  </a:schemeClr>
                </a:solidFill>
              </a:rPr>
              <a:t>Akash singh</a:t>
            </a:r>
          </a:p>
          <a:p>
            <a:pPr algn="ctr"/>
            <a:r>
              <a:rPr lang="en-IN" sz="5100" dirty="0" err="1">
                <a:solidFill>
                  <a:schemeClr val="tx1">
                    <a:lumMod val="85000"/>
                  </a:schemeClr>
                </a:solidFill>
              </a:rPr>
              <a:t>Ishika</a:t>
            </a:r>
            <a:endParaRPr lang="en-IN" sz="5100" dirty="0">
              <a:solidFill>
                <a:schemeClr val="tx1">
                  <a:lumMod val="85000"/>
                </a:schemeClr>
              </a:solidFill>
            </a:endParaRPr>
          </a:p>
          <a:p>
            <a:pPr algn="ctr"/>
            <a:r>
              <a:rPr lang="en-IN" sz="5100" dirty="0" err="1">
                <a:solidFill>
                  <a:schemeClr val="tx1">
                    <a:lumMod val="85000"/>
                  </a:schemeClr>
                </a:solidFill>
              </a:rPr>
              <a:t>akshit</a:t>
            </a:r>
            <a:endParaRPr lang="en-IN" sz="5100" dirty="0">
              <a:solidFill>
                <a:schemeClr val="tx1">
                  <a:lumMod val="85000"/>
                </a:schemeClr>
              </a:solidFill>
            </a:endParaRPr>
          </a:p>
          <a:p>
            <a:pPr algn="ctr"/>
            <a:r>
              <a:rPr lang="en-IN" sz="5100" dirty="0">
                <a:solidFill>
                  <a:schemeClr val="tx1">
                    <a:lumMod val="85000"/>
                  </a:schemeClr>
                </a:solidFill>
              </a:rPr>
              <a:t>Abhishek </a:t>
            </a:r>
            <a:r>
              <a:rPr lang="en-IN" sz="5100" dirty="0" err="1">
                <a:solidFill>
                  <a:schemeClr val="tx1">
                    <a:lumMod val="85000"/>
                  </a:schemeClr>
                </a:solidFill>
              </a:rPr>
              <a:t>gautam</a:t>
            </a:r>
            <a:endParaRPr lang="en-IN" sz="5100" dirty="0">
              <a:solidFill>
                <a:schemeClr val="tx1">
                  <a:lumMod val="85000"/>
                </a:schemeClr>
              </a:solidFill>
            </a:endParaRPr>
          </a:p>
        </p:txBody>
      </p:sp>
      <p:pic>
        <p:nvPicPr>
          <p:cNvPr id="5" name="Picture 4">
            <a:extLst>
              <a:ext uri="{FF2B5EF4-FFF2-40B4-BE49-F238E27FC236}">
                <a16:creationId xmlns:a16="http://schemas.microsoft.com/office/drawing/2014/main" id="{087730B2-8CE8-4C0E-7F9D-5460001E1088}"/>
              </a:ext>
            </a:extLst>
          </p:cNvPr>
          <p:cNvPicPr>
            <a:picLocks noChangeAspect="1"/>
          </p:cNvPicPr>
          <p:nvPr/>
        </p:nvPicPr>
        <p:blipFill>
          <a:blip r:embed="rId2"/>
          <a:stretch>
            <a:fillRect/>
          </a:stretch>
        </p:blipFill>
        <p:spPr>
          <a:xfrm>
            <a:off x="4475853" y="330174"/>
            <a:ext cx="3240294" cy="1777758"/>
          </a:xfrm>
          <a:prstGeom prst="rect">
            <a:avLst/>
          </a:prstGeom>
        </p:spPr>
      </p:pic>
    </p:spTree>
    <p:extLst>
      <p:ext uri="{BB962C8B-B14F-4D97-AF65-F5344CB8AC3E}">
        <p14:creationId xmlns:p14="http://schemas.microsoft.com/office/powerpoint/2010/main" val="3554933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6DF8-CBB6-F327-AB75-0C71CB0534B1}"/>
              </a:ext>
            </a:extLst>
          </p:cNvPr>
          <p:cNvSpPr>
            <a:spLocks noGrp="1"/>
          </p:cNvSpPr>
          <p:nvPr>
            <p:ph type="title"/>
          </p:nvPr>
        </p:nvSpPr>
        <p:spPr>
          <a:xfrm>
            <a:off x="1141413" y="618517"/>
            <a:ext cx="9905998" cy="4935259"/>
          </a:xfrm>
        </p:spPr>
        <p:txBody>
          <a:bodyPr>
            <a:normAutofit/>
          </a:bodyPr>
          <a:lstStyle/>
          <a:p>
            <a:pPr algn="ctr"/>
            <a:r>
              <a:rPr lang="en-IN" sz="8000" dirty="0"/>
              <a:t>Thank you!</a:t>
            </a:r>
          </a:p>
        </p:txBody>
      </p:sp>
    </p:spTree>
    <p:extLst>
      <p:ext uri="{BB962C8B-B14F-4D97-AF65-F5344CB8AC3E}">
        <p14:creationId xmlns:p14="http://schemas.microsoft.com/office/powerpoint/2010/main" val="242941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FA15-A68D-7F0E-16F8-6AA6244D2D81}"/>
              </a:ext>
            </a:extLst>
          </p:cNvPr>
          <p:cNvSpPr>
            <a:spLocks noGrp="1"/>
          </p:cNvSpPr>
          <p:nvPr>
            <p:ph type="title"/>
          </p:nvPr>
        </p:nvSpPr>
        <p:spPr>
          <a:xfrm>
            <a:off x="4566779" y="278746"/>
            <a:ext cx="3058442" cy="778427"/>
          </a:xfrm>
        </p:spPr>
        <p:txBody>
          <a:bodyPr>
            <a:normAutofit fontScale="90000"/>
          </a:bodyPr>
          <a:lstStyle/>
          <a:p>
            <a:pPr algn="ctr"/>
            <a:r>
              <a:rPr lang="en-IN" dirty="0"/>
              <a:t>Introduction</a:t>
            </a:r>
          </a:p>
        </p:txBody>
      </p:sp>
      <p:sp>
        <p:nvSpPr>
          <p:cNvPr id="3" name="Content Placeholder 2">
            <a:extLst>
              <a:ext uri="{FF2B5EF4-FFF2-40B4-BE49-F238E27FC236}">
                <a16:creationId xmlns:a16="http://schemas.microsoft.com/office/drawing/2014/main" id="{F1757602-E886-E27A-E009-992E66843770}"/>
              </a:ext>
            </a:extLst>
          </p:cNvPr>
          <p:cNvSpPr>
            <a:spLocks noGrp="1"/>
          </p:cNvSpPr>
          <p:nvPr>
            <p:ph idx="1"/>
          </p:nvPr>
        </p:nvSpPr>
        <p:spPr>
          <a:xfrm>
            <a:off x="1141414" y="1057172"/>
            <a:ext cx="10062392" cy="5343627"/>
          </a:xfrm>
        </p:spPr>
        <p:txBody>
          <a:bodyPr/>
          <a:lstStyle/>
          <a:p>
            <a:pPr marL="0" indent="0">
              <a:buNone/>
            </a:pPr>
            <a:endParaRPr lang="en-IN" dirty="0"/>
          </a:p>
          <a:p>
            <a:pPr marL="0" indent="0">
              <a:buNone/>
            </a:pPr>
            <a:r>
              <a:rPr lang="en-IN" dirty="0"/>
              <a:t>Time is the most valuable resource in everyone’s life, wasting our valuable time is really cumbersome, specially in campus where note making is of required at times frequently.</a:t>
            </a:r>
          </a:p>
          <a:p>
            <a:pPr marL="0" indent="0">
              <a:buNone/>
            </a:pPr>
            <a:r>
              <a:rPr lang="en-IN" dirty="0" err="1"/>
              <a:t>OpenBoard</a:t>
            </a:r>
            <a:r>
              <a:rPr lang="en-IN" dirty="0"/>
              <a:t> is a website which provides the facility to get rid of this problem.</a:t>
            </a:r>
          </a:p>
          <a:p>
            <a:pPr marL="0" indent="0">
              <a:buNone/>
            </a:pPr>
            <a:r>
              <a:rPr lang="en-IN" dirty="0"/>
              <a:t>This Website provides facility to create notes and using board anywhere via the Internet.</a:t>
            </a:r>
          </a:p>
          <a:p>
            <a:pPr marL="0" indent="0">
              <a:buNone/>
            </a:pPr>
            <a:r>
              <a:rPr lang="en-IN" dirty="0"/>
              <a:t>It provides a lightweight, interactive interface so that it can be used easily on all types devices.</a:t>
            </a:r>
          </a:p>
        </p:txBody>
      </p:sp>
    </p:spTree>
    <p:extLst>
      <p:ext uri="{BB962C8B-B14F-4D97-AF65-F5344CB8AC3E}">
        <p14:creationId xmlns:p14="http://schemas.microsoft.com/office/powerpoint/2010/main" val="416829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B166-4760-FBD6-10B4-716BAD777CAA}"/>
              </a:ext>
            </a:extLst>
          </p:cNvPr>
          <p:cNvSpPr>
            <a:spLocks noGrp="1"/>
          </p:cNvSpPr>
          <p:nvPr>
            <p:ph type="title"/>
          </p:nvPr>
        </p:nvSpPr>
        <p:spPr/>
        <p:txBody>
          <a:bodyPr/>
          <a:lstStyle/>
          <a:p>
            <a:pPr algn="ctr"/>
            <a:r>
              <a:rPr lang="en-IN" dirty="0"/>
              <a:t>Technologies</a:t>
            </a:r>
          </a:p>
        </p:txBody>
      </p:sp>
      <p:sp>
        <p:nvSpPr>
          <p:cNvPr id="3" name="Content Placeholder 2">
            <a:extLst>
              <a:ext uri="{FF2B5EF4-FFF2-40B4-BE49-F238E27FC236}">
                <a16:creationId xmlns:a16="http://schemas.microsoft.com/office/drawing/2014/main" id="{69F455EB-CCDF-E32C-8D54-BB8FBB6F5A7C}"/>
              </a:ext>
            </a:extLst>
          </p:cNvPr>
          <p:cNvSpPr>
            <a:spLocks noGrp="1"/>
          </p:cNvSpPr>
          <p:nvPr>
            <p:ph idx="1"/>
          </p:nvPr>
        </p:nvSpPr>
        <p:spPr/>
        <p:txBody>
          <a:bodyPr/>
          <a:lstStyle/>
          <a:p>
            <a:r>
              <a:rPr lang="en-IN" dirty="0"/>
              <a:t>HTML, CSS: for developing the frontend of the project</a:t>
            </a:r>
          </a:p>
          <a:p>
            <a:r>
              <a:rPr lang="en-IN" dirty="0" err="1"/>
              <a:t>Javascript</a:t>
            </a:r>
            <a:r>
              <a:rPr lang="en-IN" dirty="0"/>
              <a:t>: for application state management</a:t>
            </a:r>
          </a:p>
          <a:p>
            <a:r>
              <a:rPr lang="en-IN" dirty="0" err="1"/>
              <a:t>NodeJs</a:t>
            </a:r>
            <a:r>
              <a:rPr lang="en-IN" dirty="0"/>
              <a:t>: for server connection</a:t>
            </a:r>
          </a:p>
        </p:txBody>
      </p:sp>
    </p:spTree>
    <p:extLst>
      <p:ext uri="{BB962C8B-B14F-4D97-AF65-F5344CB8AC3E}">
        <p14:creationId xmlns:p14="http://schemas.microsoft.com/office/powerpoint/2010/main" val="24894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FCE3-7A06-C50F-E941-9C16ECCA5D96}"/>
              </a:ext>
            </a:extLst>
          </p:cNvPr>
          <p:cNvSpPr>
            <a:spLocks noGrp="1"/>
          </p:cNvSpPr>
          <p:nvPr>
            <p:ph type="title"/>
          </p:nvPr>
        </p:nvSpPr>
        <p:spPr/>
        <p:txBody>
          <a:bodyPr/>
          <a:lstStyle/>
          <a:p>
            <a:pPr algn="ctr"/>
            <a:r>
              <a:rPr lang="en-IN" dirty="0"/>
              <a:t>Modules Description</a:t>
            </a:r>
          </a:p>
        </p:txBody>
      </p:sp>
      <p:sp>
        <p:nvSpPr>
          <p:cNvPr id="3" name="Content Placeholder 2">
            <a:extLst>
              <a:ext uri="{FF2B5EF4-FFF2-40B4-BE49-F238E27FC236}">
                <a16:creationId xmlns:a16="http://schemas.microsoft.com/office/drawing/2014/main" id="{703E3FB4-08D2-AC8E-3D26-C3747E323722}"/>
              </a:ext>
            </a:extLst>
          </p:cNvPr>
          <p:cNvSpPr>
            <a:spLocks noGrp="1"/>
          </p:cNvSpPr>
          <p:nvPr>
            <p:ph idx="1"/>
          </p:nvPr>
        </p:nvSpPr>
        <p:spPr>
          <a:xfrm>
            <a:off x="1141413" y="1742172"/>
            <a:ext cx="9905999" cy="4706753"/>
          </a:xfrm>
        </p:spPr>
        <p:txBody>
          <a:bodyPr>
            <a:normAutofit/>
          </a:bodyPr>
          <a:lstStyle/>
          <a:p>
            <a:r>
              <a:rPr lang="en-IN" dirty="0"/>
              <a:t>Admin Panel</a:t>
            </a:r>
          </a:p>
          <a:p>
            <a:r>
              <a:rPr lang="en-IN" dirty="0"/>
              <a:t>Add Files</a:t>
            </a:r>
          </a:p>
          <a:p>
            <a:r>
              <a:rPr lang="en-IN" dirty="0"/>
              <a:t>Update Board</a:t>
            </a:r>
          </a:p>
          <a:p>
            <a:r>
              <a:rPr lang="en-IN" dirty="0"/>
              <a:t>Cart</a:t>
            </a:r>
          </a:p>
          <a:p>
            <a:r>
              <a:rPr lang="en-IN" dirty="0"/>
              <a:t>Feedback &amp; Review</a:t>
            </a:r>
          </a:p>
          <a:p>
            <a:endParaRPr lang="en-IN" dirty="0"/>
          </a:p>
        </p:txBody>
      </p:sp>
    </p:spTree>
    <p:extLst>
      <p:ext uri="{BB962C8B-B14F-4D97-AF65-F5344CB8AC3E}">
        <p14:creationId xmlns:p14="http://schemas.microsoft.com/office/powerpoint/2010/main" val="45458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D8B0-1BB2-13F0-5A20-E027700BDFB5}"/>
              </a:ext>
            </a:extLst>
          </p:cNvPr>
          <p:cNvSpPr>
            <a:spLocks noGrp="1"/>
          </p:cNvSpPr>
          <p:nvPr>
            <p:ph type="title"/>
          </p:nvPr>
        </p:nvSpPr>
        <p:spPr/>
        <p:txBody>
          <a:bodyPr/>
          <a:lstStyle/>
          <a:p>
            <a:pPr algn="ctr"/>
            <a:r>
              <a:rPr lang="en-IN" dirty="0"/>
              <a:t>Hardware requirements </a:t>
            </a:r>
          </a:p>
        </p:txBody>
      </p:sp>
      <p:sp>
        <p:nvSpPr>
          <p:cNvPr id="3" name="Content Placeholder 2">
            <a:extLst>
              <a:ext uri="{FF2B5EF4-FFF2-40B4-BE49-F238E27FC236}">
                <a16:creationId xmlns:a16="http://schemas.microsoft.com/office/drawing/2014/main" id="{3A1CDFD7-C08D-22E6-71A7-6F4F908F9AB5}"/>
              </a:ext>
            </a:extLst>
          </p:cNvPr>
          <p:cNvSpPr>
            <a:spLocks noGrp="1"/>
          </p:cNvSpPr>
          <p:nvPr>
            <p:ph idx="1"/>
          </p:nvPr>
        </p:nvSpPr>
        <p:spPr/>
        <p:txBody>
          <a:bodyPr/>
          <a:lstStyle/>
          <a:p>
            <a:pPr marL="0" indent="0">
              <a:buNone/>
            </a:pPr>
            <a:r>
              <a:rPr lang="en-IN" dirty="0"/>
              <a:t>Hardware specifications required for installing all the required software environment and tools: </a:t>
            </a:r>
          </a:p>
          <a:p>
            <a:r>
              <a:rPr lang="en-IN" dirty="0"/>
              <a:t>Processor – Intel i3 5</a:t>
            </a:r>
            <a:r>
              <a:rPr lang="en-IN" baseline="30000" dirty="0"/>
              <a:t>th</a:t>
            </a:r>
            <a:r>
              <a:rPr lang="en-IN" dirty="0"/>
              <a:t> generation or higher</a:t>
            </a:r>
          </a:p>
          <a:p>
            <a:r>
              <a:rPr lang="en-IN" dirty="0"/>
              <a:t>RAM – minimum 2 GB, recommended 4 GB</a:t>
            </a:r>
          </a:p>
          <a:p>
            <a:r>
              <a:rPr lang="en-IN" dirty="0"/>
              <a:t>Disk Space – minimum 10 GB of free disk space</a:t>
            </a:r>
          </a:p>
        </p:txBody>
      </p:sp>
    </p:spTree>
    <p:extLst>
      <p:ext uri="{BB962C8B-B14F-4D97-AF65-F5344CB8AC3E}">
        <p14:creationId xmlns:p14="http://schemas.microsoft.com/office/powerpoint/2010/main" val="261209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D882-0EFF-0F74-3FB0-C02AD0C6C9E6}"/>
              </a:ext>
            </a:extLst>
          </p:cNvPr>
          <p:cNvSpPr>
            <a:spLocks noGrp="1"/>
          </p:cNvSpPr>
          <p:nvPr>
            <p:ph type="title"/>
          </p:nvPr>
        </p:nvSpPr>
        <p:spPr/>
        <p:txBody>
          <a:bodyPr/>
          <a:lstStyle/>
          <a:p>
            <a:pPr algn="ctr"/>
            <a:r>
              <a:rPr lang="en-IN" dirty="0"/>
              <a:t>Software requirements</a:t>
            </a:r>
          </a:p>
        </p:txBody>
      </p:sp>
      <p:sp>
        <p:nvSpPr>
          <p:cNvPr id="3" name="Content Placeholder 2">
            <a:extLst>
              <a:ext uri="{FF2B5EF4-FFF2-40B4-BE49-F238E27FC236}">
                <a16:creationId xmlns:a16="http://schemas.microsoft.com/office/drawing/2014/main" id="{46E64D68-9539-9A61-7A5B-38FDECBCD124}"/>
              </a:ext>
            </a:extLst>
          </p:cNvPr>
          <p:cNvSpPr>
            <a:spLocks noGrp="1"/>
          </p:cNvSpPr>
          <p:nvPr>
            <p:ph idx="1"/>
          </p:nvPr>
        </p:nvSpPr>
        <p:spPr/>
        <p:txBody>
          <a:bodyPr/>
          <a:lstStyle/>
          <a:p>
            <a:pPr marL="0" indent="0">
              <a:buNone/>
            </a:pPr>
            <a:r>
              <a:rPr lang="en-IN" dirty="0"/>
              <a:t>Software environment used for developing the application:</a:t>
            </a:r>
          </a:p>
          <a:p>
            <a:pPr marL="0" indent="0">
              <a:buNone/>
            </a:pPr>
            <a:endParaRPr lang="en-IN" dirty="0"/>
          </a:p>
          <a:p>
            <a:r>
              <a:rPr lang="en-IN" dirty="0"/>
              <a:t>Operating System – Windows 10/11 or Ubuntu 18.04 or above.</a:t>
            </a:r>
          </a:p>
          <a:p>
            <a:r>
              <a:rPr lang="en-IN" dirty="0"/>
              <a:t>Code Editor – Microsoft Visual Studio Code</a:t>
            </a:r>
          </a:p>
        </p:txBody>
      </p:sp>
    </p:spTree>
    <p:extLst>
      <p:ext uri="{BB962C8B-B14F-4D97-AF65-F5344CB8AC3E}">
        <p14:creationId xmlns:p14="http://schemas.microsoft.com/office/powerpoint/2010/main" val="116562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F4EB-0DB7-6066-D00D-A5C6B53F57E5}"/>
              </a:ext>
            </a:extLst>
          </p:cNvPr>
          <p:cNvSpPr>
            <a:spLocks noGrp="1"/>
          </p:cNvSpPr>
          <p:nvPr>
            <p:ph type="title"/>
          </p:nvPr>
        </p:nvSpPr>
        <p:spPr/>
        <p:txBody>
          <a:bodyPr/>
          <a:lstStyle/>
          <a:p>
            <a:pPr algn="ctr"/>
            <a:r>
              <a:rPr lang="en-IN" dirty="0"/>
              <a:t>benefits</a:t>
            </a:r>
          </a:p>
        </p:txBody>
      </p:sp>
      <p:sp>
        <p:nvSpPr>
          <p:cNvPr id="3" name="Content Placeholder 2">
            <a:extLst>
              <a:ext uri="{FF2B5EF4-FFF2-40B4-BE49-F238E27FC236}">
                <a16:creationId xmlns:a16="http://schemas.microsoft.com/office/drawing/2014/main" id="{27679F7C-C01C-66B4-762C-4199D9CC1172}"/>
              </a:ext>
            </a:extLst>
          </p:cNvPr>
          <p:cNvSpPr>
            <a:spLocks noGrp="1"/>
          </p:cNvSpPr>
          <p:nvPr>
            <p:ph idx="1"/>
          </p:nvPr>
        </p:nvSpPr>
        <p:spPr/>
        <p:txBody>
          <a:bodyPr/>
          <a:lstStyle/>
          <a:p>
            <a:r>
              <a:rPr lang="en-IN" dirty="0"/>
              <a:t>Time saving.</a:t>
            </a:r>
          </a:p>
          <a:p>
            <a:r>
              <a:rPr lang="en-IN" dirty="0"/>
              <a:t>Access board anywhere using internet.</a:t>
            </a:r>
          </a:p>
          <a:p>
            <a:r>
              <a:rPr lang="en-IN" dirty="0"/>
              <a:t>Easy to use.</a:t>
            </a:r>
          </a:p>
          <a:p>
            <a:r>
              <a:rPr lang="en-IN" dirty="0"/>
              <a:t>Smooth services to the faculty and students.</a:t>
            </a:r>
          </a:p>
          <a:p>
            <a:endParaRPr lang="en-IN" dirty="0"/>
          </a:p>
        </p:txBody>
      </p:sp>
    </p:spTree>
    <p:extLst>
      <p:ext uri="{BB962C8B-B14F-4D97-AF65-F5344CB8AC3E}">
        <p14:creationId xmlns:p14="http://schemas.microsoft.com/office/powerpoint/2010/main" val="197415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C90-3B3C-614E-E4E9-8F7749E6A877}"/>
              </a:ext>
            </a:extLst>
          </p:cNvPr>
          <p:cNvSpPr>
            <a:spLocks noGrp="1"/>
          </p:cNvSpPr>
          <p:nvPr>
            <p:ph type="title"/>
          </p:nvPr>
        </p:nvSpPr>
        <p:spPr>
          <a:xfrm>
            <a:off x="1141413" y="618518"/>
            <a:ext cx="9905998" cy="448281"/>
          </a:xfrm>
        </p:spPr>
        <p:txBody>
          <a:bodyPr>
            <a:normAutofit fontScale="90000"/>
          </a:bodyPr>
          <a:lstStyle/>
          <a:p>
            <a:pPr algn="ctr"/>
            <a:r>
              <a:rPr lang="en-IN" dirty="0"/>
              <a:t>Gantt chart</a:t>
            </a:r>
          </a:p>
        </p:txBody>
      </p:sp>
      <p:graphicFrame>
        <p:nvGraphicFramePr>
          <p:cNvPr id="4" name="Content Placeholder 3">
            <a:extLst>
              <a:ext uri="{FF2B5EF4-FFF2-40B4-BE49-F238E27FC236}">
                <a16:creationId xmlns:a16="http://schemas.microsoft.com/office/drawing/2014/main" id="{AD7C1385-5958-38DF-D3E4-A47C99753817}"/>
              </a:ext>
            </a:extLst>
          </p:cNvPr>
          <p:cNvGraphicFramePr>
            <a:graphicFrameLocks noGrp="1"/>
          </p:cNvGraphicFramePr>
          <p:nvPr>
            <p:ph idx="1"/>
            <p:extLst>
              <p:ext uri="{D42A27DB-BD31-4B8C-83A1-F6EECF244321}">
                <p14:modId xmlns:p14="http://schemas.microsoft.com/office/powerpoint/2010/main" val="2804193417"/>
              </p:ext>
            </p:extLst>
          </p:nvPr>
        </p:nvGraphicFramePr>
        <p:xfrm>
          <a:off x="1141413" y="1333500"/>
          <a:ext cx="9906000" cy="5187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849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2CE7-8A2B-A19F-A432-A48D4DC123E7}"/>
              </a:ext>
            </a:extLst>
          </p:cNvPr>
          <p:cNvSpPr>
            <a:spLocks noGrp="1"/>
          </p:cNvSpPr>
          <p:nvPr>
            <p:ph type="title"/>
          </p:nvPr>
        </p:nvSpPr>
        <p:spPr/>
        <p:txBody>
          <a:bodyPr/>
          <a:lstStyle/>
          <a:p>
            <a:pPr algn="ctr"/>
            <a:r>
              <a:rPr lang="en-IN" dirty="0"/>
              <a:t>outcome</a:t>
            </a:r>
          </a:p>
        </p:txBody>
      </p:sp>
      <p:sp>
        <p:nvSpPr>
          <p:cNvPr id="3" name="Content Placeholder 2">
            <a:extLst>
              <a:ext uri="{FF2B5EF4-FFF2-40B4-BE49-F238E27FC236}">
                <a16:creationId xmlns:a16="http://schemas.microsoft.com/office/drawing/2014/main" id="{3413B66B-C904-0AC8-93BB-04D75BF8DE69}"/>
              </a:ext>
            </a:extLst>
          </p:cNvPr>
          <p:cNvSpPr>
            <a:spLocks noGrp="1"/>
          </p:cNvSpPr>
          <p:nvPr>
            <p:ph idx="1"/>
          </p:nvPr>
        </p:nvSpPr>
        <p:spPr/>
        <p:txBody>
          <a:bodyPr/>
          <a:lstStyle/>
          <a:p>
            <a:pPr marL="0" indent="0" algn="ctr">
              <a:buNone/>
            </a:pPr>
            <a:r>
              <a:rPr lang="en-IN" dirty="0"/>
              <a:t>A website providing easy and on time services to the customers and making it really efficient to the restaurant to manage their customers and keep proper records of the orders and transactions made on a daily basis.</a:t>
            </a:r>
          </a:p>
        </p:txBody>
      </p:sp>
    </p:spTree>
    <p:extLst>
      <p:ext uri="{BB962C8B-B14F-4D97-AF65-F5344CB8AC3E}">
        <p14:creationId xmlns:p14="http://schemas.microsoft.com/office/powerpoint/2010/main" val="3123112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115</TotalTime>
  <Words>273</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      Real time openboard app</vt:lpstr>
      <vt:lpstr>Introduction</vt:lpstr>
      <vt:lpstr>Technologies</vt:lpstr>
      <vt:lpstr>Modules Description</vt:lpstr>
      <vt:lpstr>Hardware requirements </vt:lpstr>
      <vt:lpstr>Software requirements</vt:lpstr>
      <vt:lpstr>benefits</vt:lpstr>
      <vt:lpstr>Gantt chart</vt:lpstr>
      <vt:lpstr>outcome</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Food Delivery Website</dc:title>
  <dc:creator>Atif Ali</dc:creator>
  <cp:lastModifiedBy>akash singh</cp:lastModifiedBy>
  <cp:revision>38</cp:revision>
  <dcterms:created xsi:type="dcterms:W3CDTF">2022-09-09T11:13:22Z</dcterms:created>
  <dcterms:modified xsi:type="dcterms:W3CDTF">2023-03-01T07:31:51Z</dcterms:modified>
</cp:coreProperties>
</file>