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registry.npmjs.org/%40babel/plugin-transform-modules-umd/-/plugin-transform-" TargetMode="External"/><Relationship Id="rId3" Type="http://schemas.openxmlformats.org/officeDocument/2006/relationships/hyperlink" Target="https://registry.npmjs.org/%40babel/plugin-transform-named-capturing-groups-regex/-" TargetMode="Externa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registry.npmjs.org/%40babel/plugin-transform-new-target/-/plugin-transform-new-" TargetMode="External"/><Relationship Id="rId3" Type="http://schemas.openxmlformats.org/officeDocument/2006/relationships/hyperlink" Target="https://registry.npmjs.org/%40babel/plugin-transform-object-super/-/plugin-transform-object-" TargetMode="Externa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registry.npmjs.org/%40babel/plugin-transform-parameters/-/plugin-transform-" TargetMode="External"/><Relationship Id="rId3" Type="http://schemas.openxmlformats.org/officeDocument/2006/relationships/hyperlink" Target="https://registry.npmjs.org/%40babel/plugin-transform-property-literals/-/plugin-transform-" TargetMode="Externa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registry.npmjs.org/%40babel/plugin-transform-react-constant-elements/-/plugin-" TargetMode="External"/><Relationship Id="rId3" Type="http://schemas.openxmlformats.org/officeDocument/2006/relationships/hyperlink" Target="https://registry.npmjs.org/%40babel/plugin-transform-react-display-name/-/plugin-transform-" TargetMode="Externa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registry.npmjs.org/%40babel/plugin-transform-react-jsx/-/plugin-transform-react-jsx-" TargetMode="External"/><Relationship Id="rId3" Type="http://schemas.openxmlformats.org/officeDocument/2006/relationships/hyperlink" Target="https://registry.npmjs.org/%40babel/plugin-transform-react-jsx-development/-/plugin-" TargetMode="Externa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registry.npmjs.org/%40babel/plugin-transform-react-pure-annotations/-/plugin-" TargetMode="External"/><Relationship Id="rId3" Type="http://schemas.openxmlformats.org/officeDocument/2006/relationships/hyperlink" Target="https://registry.npmjs.org/%40babel/plugin-transform-regenerator/-/plugin-transform-" TargetMode="Externa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registry.npmjs.org/%40babel/plugin-transform-reserved-words/-/plugin-transform-" TargetMode="External"/><Relationship Id="rId3" Type="http://schemas.openxmlformats.org/officeDocument/2006/relationships/hyperlink" Target="https://registry.npmjs.org/%40babel/plugin-transform-runtime/-/plugin-transform-runtime-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registry.npmjs.org/%40babel/plugin-transform-shorthand-properties/-/plugin-" TargetMode="Externa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registry.npmjs.org/%40babel/plugin-transform-spread/-/plugin-transform-spread-" TargetMode="External"/><Relationship Id="rId3" Type="http://schemas.openxmlformats.org/officeDocument/2006/relationships/hyperlink" Target="https://registry.npmjs.org/%40babel/plugin-transform-sticky-regex/-/plugin-transform-sticky-" TargetMode="Externa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registry.npmjs.org/%40babel/plugin-transform-template-literals/-/plugin-transform-" TargetMode="External"/><Relationship Id="rId3" Type="http://schemas.openxmlformats.org/officeDocument/2006/relationships/hyperlink" Target="https://registry.npmjs.org/%40babel/plugin-transform-typeof-symbol/-/plugin-transform-" TargetMode="External"/><Relationship Id="rId4" Type="http://schemas.openxmlformats.org/officeDocument/2006/relationships/hyperlink" Target="https://registry.npmjs.org/%40babel/plugin-transform-typescript/-/plugin-transform-" TargetMode="Externa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registry.npmjs.org/%40babel/plugin-transform-unicode-escapes/-/plugin-transform-" TargetMode="External"/><Relationship Id="rId3" Type="http://schemas.openxmlformats.org/officeDocument/2006/relationships/hyperlink" Target="https://registry.npmjs.org/%40babel/plugin-transform-unicode-regex/-/plugin-transform-" TargetMode="Externa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registry.npmjs.org/%40babel/preset-env/-/preset-env-7.19.3.tgz" TargetMode="Externa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registry.npmjs.org/%40babel/preset-modules/-/preset-modules-0.1.5.tgz" TargetMode="External"/><Relationship Id="rId3" Type="http://schemas.openxmlformats.org/officeDocument/2006/relationships/hyperlink" Target="https://registry.npmjs.org/%40babel/preset-react/-/preset-react-7.18.6.tgz" TargetMode="Externa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registry.npmjs.org/%40babel/preset-typescript/-/preset-typescript-7.18.6.tgz" TargetMode="Externa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registry.npmjs.org/%40babel/runtime/-/runtime-7.19.0.tgz" TargetMode="External"/><Relationship Id="rId3" Type="http://schemas.openxmlformats.org/officeDocument/2006/relationships/hyperlink" Target="https://registry.npmjs.org/%40babel/runtime-corejs3/-/runtime-corejs3-7.19.1" TargetMode="External"/><Relationship Id="rId4" Type="http://schemas.openxmlformats.org/officeDocument/2006/relationships/hyperlink" Target="https://registry.npmjs.org/%40babel/template/-/template-7.18.10.tgz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registry.npmjs.org/%40babel/traverse/-/traverse-7.19.3.tgz" TargetMode="External"/><Relationship Id="rId3" Type="http://schemas.openxmlformats.org/officeDocument/2006/relationships/hyperlink" Target="https://registry.npmjs.org/%40babel/types/-/types-7.19.3.tgz" TargetMode="Externa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registry.npmjs.org/%40bcoe/v8-coverage/-/v8-coverage-0.2.3.tgz" TargetMode="External"/><Relationship Id="rId3" Type="http://schemas.openxmlformats.org/officeDocument/2006/relationships/hyperlink" Target="https://registry.npmjs.org/%40csstools/normalize.css/-/normalize.css-12.0.0.tgz" TargetMode="External"/><Relationship Id="rId4" Type="http://schemas.openxmlformats.org/officeDocument/2006/relationships/hyperlink" Target="https://registry.npmjs.org/%40csstools/postcss-cascade-layers/-/postcss-cascade-layers-" TargetMode="Externa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registry.npmjs.org/%40csstools/postcss-color-function/-/postcss-color-function-" TargetMode="External"/><Relationship Id="rId3" Type="http://schemas.openxmlformats.org/officeDocument/2006/relationships/hyperlink" Target="https://registry.npmjs.org/%40csstools/postcss-font-format-keywords/-/postcss-font-format-" TargetMode="Externa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registry.npmjs.org/%40csstools/postcss-hwb-function/-/postcss-hwb-function-" TargetMode="Externa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registry.npmjs.org/%40csstools/postcss-ic-unit/-/postcss-ic-unit-1.0.1.tgz" TargetMode="Externa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9389" y="724308"/>
            <a:ext cx="3729990" cy="6546850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dirty="0" sz="2000" spc="-10" b="1">
                <a:latin typeface="Times New Roman"/>
                <a:cs typeface="Times New Roman"/>
              </a:rPr>
              <a:t>BEATSTAR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–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MUSIC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WEBSITE</a:t>
            </a:r>
            <a:endParaRPr sz="2000">
              <a:latin typeface="Times New Roman"/>
              <a:cs typeface="Times New Roman"/>
            </a:endParaRPr>
          </a:p>
          <a:p>
            <a:pPr algn="ctr" marL="972819" marR="1076325">
              <a:lnSpc>
                <a:spcPts val="3050"/>
              </a:lnSpc>
              <a:spcBef>
                <a:spcPts val="235"/>
              </a:spcBef>
            </a:pPr>
            <a:r>
              <a:rPr dirty="0" sz="1800" spc="-5" b="1">
                <a:latin typeface="Times New Roman"/>
                <a:cs typeface="Times New Roman"/>
              </a:rPr>
              <a:t>A </a:t>
            </a:r>
            <a:r>
              <a:rPr dirty="0" sz="1800" spc="-10" b="1">
                <a:latin typeface="Times New Roman"/>
                <a:cs typeface="Times New Roman"/>
              </a:rPr>
              <a:t>Project </a:t>
            </a:r>
            <a:r>
              <a:rPr dirty="0" sz="1800" spc="-5" b="1">
                <a:latin typeface="Times New Roman"/>
                <a:cs typeface="Times New Roman"/>
              </a:rPr>
              <a:t>Report </a:t>
            </a:r>
            <a:r>
              <a:rPr dirty="0" sz="1800" spc="-44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Submitted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10" b="1">
                <a:latin typeface="Times New Roman"/>
                <a:cs typeface="Times New Roman"/>
              </a:rPr>
              <a:t>By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algn="ctr" marR="98425">
              <a:lnSpc>
                <a:spcPct val="100000"/>
              </a:lnSpc>
              <a:spcBef>
                <a:spcPts val="1370"/>
              </a:spcBef>
            </a:pPr>
            <a:r>
              <a:rPr dirty="0" sz="1600" spc="-5" b="1">
                <a:latin typeface="Times New Roman"/>
                <a:cs typeface="Times New Roman"/>
              </a:rPr>
              <a:t>Priya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Garg</a:t>
            </a:r>
            <a:endParaRPr sz="1600">
              <a:latin typeface="Times New Roman"/>
              <a:cs typeface="Times New Roman"/>
            </a:endParaRPr>
          </a:p>
          <a:p>
            <a:pPr algn="ctr" marR="102235">
              <a:lnSpc>
                <a:spcPct val="100000"/>
              </a:lnSpc>
              <a:spcBef>
                <a:spcPts val="880"/>
              </a:spcBef>
            </a:pPr>
            <a:r>
              <a:rPr dirty="0" sz="1200" spc="-5" b="1">
                <a:latin typeface="Times New Roman"/>
                <a:cs typeface="Times New Roman"/>
              </a:rPr>
              <a:t>(University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Roll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no.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21002901400107)</a:t>
            </a:r>
            <a:endParaRPr sz="1200">
              <a:latin typeface="Times New Roman"/>
              <a:cs typeface="Times New Roman"/>
            </a:endParaRPr>
          </a:p>
          <a:p>
            <a:pPr algn="ctr" marR="102235">
              <a:lnSpc>
                <a:spcPct val="100000"/>
              </a:lnSpc>
              <a:spcBef>
                <a:spcPts val="825"/>
              </a:spcBef>
            </a:pPr>
            <a:r>
              <a:rPr dirty="0" sz="1600" b="1">
                <a:latin typeface="Times New Roman"/>
                <a:cs typeface="Times New Roman"/>
              </a:rPr>
              <a:t>Prashant</a:t>
            </a:r>
            <a:r>
              <a:rPr dirty="0" sz="1600" spc="-5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Sharma</a:t>
            </a:r>
            <a:endParaRPr sz="1600">
              <a:latin typeface="Times New Roman"/>
              <a:cs typeface="Times New Roman"/>
            </a:endParaRPr>
          </a:p>
          <a:p>
            <a:pPr algn="ctr" marR="99060">
              <a:lnSpc>
                <a:spcPct val="100000"/>
              </a:lnSpc>
              <a:spcBef>
                <a:spcPts val="880"/>
              </a:spcBef>
            </a:pPr>
            <a:r>
              <a:rPr dirty="0" sz="1200" spc="-5" b="1">
                <a:latin typeface="Times New Roman"/>
                <a:cs typeface="Times New Roman"/>
              </a:rPr>
              <a:t>(University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Roll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no.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2100290140105)</a:t>
            </a:r>
            <a:endParaRPr sz="1200">
              <a:latin typeface="Times New Roman"/>
              <a:cs typeface="Times New Roman"/>
            </a:endParaRPr>
          </a:p>
          <a:p>
            <a:pPr algn="ctr" marR="98425">
              <a:lnSpc>
                <a:spcPct val="100000"/>
              </a:lnSpc>
              <a:spcBef>
                <a:spcPts val="850"/>
              </a:spcBef>
            </a:pPr>
            <a:r>
              <a:rPr dirty="0" sz="1600" b="1">
                <a:latin typeface="Times New Roman"/>
                <a:cs typeface="Times New Roman"/>
              </a:rPr>
              <a:t>Shivam</a:t>
            </a:r>
            <a:r>
              <a:rPr dirty="0" sz="1600" spc="-8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Agrawal</a:t>
            </a:r>
            <a:endParaRPr sz="1600">
              <a:latin typeface="Times New Roman"/>
              <a:cs typeface="Times New Roman"/>
            </a:endParaRPr>
          </a:p>
          <a:p>
            <a:pPr algn="ctr" marR="97155">
              <a:lnSpc>
                <a:spcPct val="100000"/>
              </a:lnSpc>
              <a:spcBef>
                <a:spcPts val="880"/>
              </a:spcBef>
            </a:pPr>
            <a:r>
              <a:rPr dirty="0" sz="1200" spc="-5" b="1">
                <a:latin typeface="Times New Roman"/>
                <a:cs typeface="Times New Roman"/>
              </a:rPr>
              <a:t>(University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Roll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no.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2100290140126)</a:t>
            </a:r>
            <a:endParaRPr sz="1200">
              <a:latin typeface="Times New Roman"/>
              <a:cs typeface="Times New Roman"/>
            </a:endParaRPr>
          </a:p>
          <a:p>
            <a:pPr algn="ctr" marR="98425">
              <a:lnSpc>
                <a:spcPct val="100000"/>
              </a:lnSpc>
              <a:spcBef>
                <a:spcPts val="825"/>
              </a:spcBef>
            </a:pPr>
            <a:r>
              <a:rPr dirty="0" sz="1600" spc="-5" b="1">
                <a:latin typeface="Times New Roman"/>
                <a:cs typeface="Times New Roman"/>
              </a:rPr>
              <a:t>Dhaval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Krishna</a:t>
            </a:r>
            <a:endParaRPr sz="1600">
              <a:latin typeface="Times New Roman"/>
              <a:cs typeface="Times New Roman"/>
            </a:endParaRPr>
          </a:p>
          <a:p>
            <a:pPr algn="ctr" marR="96520">
              <a:lnSpc>
                <a:spcPct val="100000"/>
              </a:lnSpc>
              <a:spcBef>
                <a:spcPts val="885"/>
              </a:spcBef>
            </a:pPr>
            <a:r>
              <a:rPr dirty="0" sz="1200" spc="-5" b="1">
                <a:latin typeface="Times New Roman"/>
                <a:cs typeface="Times New Roman"/>
              </a:rPr>
              <a:t>(University </a:t>
            </a:r>
            <a:r>
              <a:rPr dirty="0" sz="1200" b="1">
                <a:latin typeface="Times New Roman"/>
                <a:cs typeface="Times New Roman"/>
              </a:rPr>
              <a:t>Roll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no.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2100290140059)</a:t>
            </a:r>
            <a:endParaRPr sz="1200">
              <a:latin typeface="Times New Roman"/>
              <a:cs typeface="Times New Roman"/>
            </a:endParaRPr>
          </a:p>
          <a:p>
            <a:pPr algn="ctr" marR="64135">
              <a:lnSpc>
                <a:spcPct val="100000"/>
              </a:lnSpc>
              <a:spcBef>
                <a:spcPts val="815"/>
              </a:spcBef>
            </a:pPr>
            <a:r>
              <a:rPr dirty="0" sz="1200" spc="-5">
                <a:latin typeface="Times New Roman"/>
                <a:cs typeface="Times New Roman"/>
              </a:rPr>
              <a:t>Submitted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Partial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Fulfillment</a:t>
            </a:r>
            <a:endParaRPr sz="1200">
              <a:latin typeface="Times New Roman"/>
              <a:cs typeface="Times New Roman"/>
            </a:endParaRPr>
          </a:p>
          <a:p>
            <a:pPr algn="ctr" marL="6985">
              <a:lnSpc>
                <a:spcPct val="100000"/>
              </a:lnSpc>
              <a:spcBef>
                <a:spcPts val="865"/>
              </a:spcBef>
            </a:pP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Requirements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Degree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algn="ctr" marL="378460" marR="477520">
              <a:lnSpc>
                <a:spcPts val="3290"/>
              </a:lnSpc>
              <a:spcBef>
                <a:spcPts val="150"/>
              </a:spcBef>
            </a:pPr>
            <a:r>
              <a:rPr dirty="0" sz="2000" spc="-5">
                <a:latin typeface="Times New Roman"/>
                <a:cs typeface="Times New Roman"/>
              </a:rPr>
              <a:t>MASTER </a:t>
            </a:r>
            <a:r>
              <a:rPr dirty="0" sz="2000" spc="-1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COMPUTER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</a:t>
            </a:r>
            <a:endParaRPr sz="2000">
              <a:latin typeface="Times New Roman"/>
              <a:cs typeface="Times New Roman"/>
            </a:endParaRPr>
          </a:p>
          <a:p>
            <a:pPr algn="ctr" marR="162560">
              <a:lnSpc>
                <a:spcPct val="100000"/>
              </a:lnSpc>
              <a:spcBef>
                <a:spcPts val="710"/>
              </a:spcBef>
            </a:pPr>
            <a:r>
              <a:rPr dirty="0" sz="1200" spc="-5" b="1">
                <a:latin typeface="Times New Roman"/>
                <a:cs typeface="Times New Roman"/>
              </a:rPr>
              <a:t>Under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the</a:t>
            </a:r>
            <a:r>
              <a:rPr dirty="0" sz="1200" spc="-5" b="1">
                <a:latin typeface="Times New Roman"/>
                <a:cs typeface="Times New Roman"/>
              </a:rPr>
              <a:t> Supervision</a:t>
            </a:r>
            <a:r>
              <a:rPr dirty="0" sz="1200" b="1">
                <a:latin typeface="Times New Roman"/>
                <a:cs typeface="Times New Roman"/>
              </a:rPr>
              <a:t> of</a:t>
            </a:r>
            <a:endParaRPr sz="1200">
              <a:latin typeface="Times New Roman"/>
              <a:cs typeface="Times New Roman"/>
            </a:endParaRPr>
          </a:p>
          <a:p>
            <a:pPr algn="ctr" marL="1076325" marR="1181735">
              <a:lnSpc>
                <a:spcPts val="2550"/>
              </a:lnSpc>
              <a:spcBef>
                <a:spcPts val="80"/>
              </a:spcBef>
            </a:pPr>
            <a:r>
              <a:rPr dirty="0" sz="1400" b="1">
                <a:latin typeface="Times New Roman"/>
                <a:cs typeface="Times New Roman"/>
              </a:rPr>
              <a:t>Mrs.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Divya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Singhal </a:t>
            </a:r>
            <a:r>
              <a:rPr dirty="0" sz="1400" spc="-33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Assistant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Professor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1598" y="8716123"/>
            <a:ext cx="4047490" cy="127444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algn="ctr" marR="380365">
              <a:lnSpc>
                <a:spcPct val="100000"/>
              </a:lnSpc>
              <a:spcBef>
                <a:spcPts val="865"/>
              </a:spcBef>
            </a:pPr>
            <a:r>
              <a:rPr dirty="0" sz="1200" spc="-10" b="1">
                <a:latin typeface="Times New Roman"/>
                <a:cs typeface="Times New Roman"/>
              </a:rPr>
              <a:t>Submitted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1400" spc="-5" b="1">
                <a:latin typeface="Times New Roman"/>
                <a:cs typeface="Times New Roman"/>
              </a:rPr>
              <a:t>DEPARTMENT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OF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COMPUTER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APPLICATIONS</a:t>
            </a:r>
            <a:endParaRPr sz="1400">
              <a:latin typeface="Times New Roman"/>
              <a:cs typeface="Times New Roman"/>
            </a:endParaRPr>
          </a:p>
          <a:p>
            <a:pPr marL="1012825" marR="492759" indent="-479425">
              <a:lnSpc>
                <a:spcPts val="2540"/>
              </a:lnSpc>
              <a:spcBef>
                <a:spcPts val="80"/>
              </a:spcBef>
            </a:pPr>
            <a:r>
              <a:rPr dirty="0" sz="1400" spc="-5" b="1">
                <a:latin typeface="Times New Roman"/>
                <a:cs typeface="Times New Roman"/>
              </a:rPr>
              <a:t>KIET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15" b="1">
                <a:latin typeface="Times New Roman"/>
                <a:cs typeface="Times New Roman"/>
              </a:rPr>
              <a:t>Group</a:t>
            </a:r>
            <a:r>
              <a:rPr dirty="0" sz="1400" spc="25" b="1">
                <a:latin typeface="Times New Roman"/>
                <a:cs typeface="Times New Roman"/>
              </a:rPr>
              <a:t> </a:t>
            </a:r>
            <a:r>
              <a:rPr dirty="0" sz="1400" spc="-20" b="1">
                <a:latin typeface="Times New Roman"/>
                <a:cs typeface="Times New Roman"/>
              </a:rPr>
              <a:t>of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Institutions,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Ghaziabad </a:t>
            </a:r>
            <a:r>
              <a:rPr dirty="0" sz="1400" spc="-33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Uttar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Pradesh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–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201206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4769" y="7441649"/>
            <a:ext cx="1193177" cy="11962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350265"/>
            <a:ext cx="6626225" cy="979551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774700" indent="-229235">
              <a:lnSpc>
                <a:spcPct val="100000"/>
              </a:lnSpc>
              <a:spcBef>
                <a:spcPts val="819"/>
              </a:spcBef>
              <a:buFont typeface="Symbol"/>
              <a:buChar char=""/>
              <a:tabLst>
                <a:tab pos="774700" algn="l"/>
                <a:tab pos="775335" algn="l"/>
              </a:tabLst>
            </a:pP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deals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monitoring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transactions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Track</a:t>
            </a:r>
            <a:endParaRPr sz="1200">
              <a:latin typeface="Times New Roman"/>
              <a:cs typeface="Times New Roman"/>
            </a:endParaRPr>
          </a:p>
          <a:p>
            <a:pPr marL="774700" marR="249554" indent="-229235">
              <a:lnSpc>
                <a:spcPct val="143300"/>
              </a:lnSpc>
              <a:spcBef>
                <a:spcPts val="95"/>
              </a:spcBef>
              <a:buFont typeface="Symbol"/>
              <a:buChar char=""/>
              <a:tabLst>
                <a:tab pos="774700" algn="l"/>
                <a:tab pos="775335" algn="l"/>
              </a:tabLst>
            </a:pPr>
            <a:r>
              <a:rPr dirty="0" sz="1200" spc="-5">
                <a:latin typeface="Times New Roman"/>
                <a:cs typeface="Times New Roman"/>
              </a:rPr>
              <a:t>Manage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Editing,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adding,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updating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Records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improved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results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proper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resource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management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 marL="774700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774700" algn="l"/>
                <a:tab pos="775335" algn="l"/>
              </a:tabLst>
            </a:pPr>
            <a:r>
              <a:rPr dirty="0" sz="1200" spc="-5">
                <a:latin typeface="Times New Roman"/>
                <a:cs typeface="Times New Roman"/>
              </a:rPr>
              <a:t>Manage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Track</a:t>
            </a:r>
            <a:endParaRPr sz="1200">
              <a:latin typeface="Times New Roman"/>
              <a:cs typeface="Times New Roman"/>
            </a:endParaRPr>
          </a:p>
          <a:p>
            <a:pPr marL="774700" indent="-229235">
              <a:lnSpc>
                <a:spcPct val="100000"/>
              </a:lnSpc>
              <a:spcBef>
                <a:spcPts val="725"/>
              </a:spcBef>
              <a:buFont typeface="Symbol"/>
              <a:buChar char=""/>
              <a:tabLst>
                <a:tab pos="774700" algn="l"/>
                <a:tab pos="775335" algn="l"/>
              </a:tabLst>
            </a:pPr>
            <a:r>
              <a:rPr dirty="0" sz="1200" spc="-5">
                <a:latin typeface="Times New Roman"/>
                <a:cs typeface="Times New Roman"/>
              </a:rPr>
              <a:t>Integration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all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records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Music.</a:t>
            </a:r>
            <a:endParaRPr sz="1200">
              <a:latin typeface="Times New Roman"/>
              <a:cs typeface="Times New Roman"/>
            </a:endParaRPr>
          </a:p>
          <a:p>
            <a:pPr lvl="1" marL="280670" indent="-268605">
              <a:lnSpc>
                <a:spcPct val="100000"/>
              </a:lnSpc>
              <a:spcBef>
                <a:spcPts val="640"/>
              </a:spcBef>
              <a:buAutoNum type="arabicPeriod" startAt="2"/>
              <a:tabLst>
                <a:tab pos="281305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Project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Scope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Times New Roman"/>
              <a:buAutoNum type="arabicPeriod" startAt="2"/>
            </a:pPr>
            <a:endParaRPr sz="1450">
              <a:latin typeface="Times New Roman"/>
              <a:cs typeface="Times New Roman"/>
            </a:endParaRPr>
          </a:p>
          <a:p>
            <a:pPr marL="280670" marR="5080">
              <a:lnSpc>
                <a:spcPct val="103800"/>
              </a:lnSpc>
            </a:pP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may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help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collect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perfect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management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detail.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collection will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obvious,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simple,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sensible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very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short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time.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will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help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person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know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management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passed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year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perfectly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vividly.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also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helps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current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relative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Music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Player.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will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also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reduced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cost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collecting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management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collection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procedure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will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smoothly.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Our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aims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Business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automation,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i.e.,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have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tried</a:t>
            </a:r>
            <a:r>
              <a:rPr dirty="0" sz="1200" spc="10">
                <a:latin typeface="Times New Roman"/>
                <a:cs typeface="Times New Roman"/>
              </a:rPr>
              <a:t> to </a:t>
            </a:r>
            <a:r>
              <a:rPr dirty="0" sz="1200" spc="-10">
                <a:latin typeface="Times New Roman"/>
                <a:cs typeface="Times New Roman"/>
              </a:rPr>
              <a:t>computerize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various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processes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Beat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Star.</a:t>
            </a:r>
            <a:endParaRPr sz="1200">
              <a:latin typeface="Times New Roman"/>
              <a:cs typeface="Times New Roman"/>
            </a:endParaRPr>
          </a:p>
          <a:p>
            <a:pPr lvl="2" marL="774700" marR="234315" indent="-229235">
              <a:lnSpc>
                <a:spcPct val="141900"/>
              </a:lnSpc>
              <a:spcBef>
                <a:spcPts val="1030"/>
              </a:spcBef>
              <a:buFont typeface="Symbol"/>
              <a:buChar char=""/>
              <a:tabLst>
                <a:tab pos="774700" algn="l"/>
                <a:tab pos="775335" algn="l"/>
              </a:tabLst>
            </a:pP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person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must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fill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various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forms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number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copies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forms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5">
                <a:latin typeface="Times New Roman"/>
                <a:cs typeface="Times New Roman"/>
              </a:rPr>
              <a:t> 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easily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generated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time.</a:t>
            </a:r>
            <a:endParaRPr sz="1200">
              <a:latin typeface="Times New Roman"/>
              <a:cs typeface="Times New Roman"/>
            </a:endParaRPr>
          </a:p>
          <a:p>
            <a:pPr lvl="2" marL="774700" marR="344170" indent="-229235">
              <a:lnSpc>
                <a:spcPct val="143300"/>
              </a:lnSpc>
              <a:spcBef>
                <a:spcPts val="120"/>
              </a:spcBef>
              <a:buFont typeface="Symbol"/>
              <a:buChar char=""/>
              <a:tabLst>
                <a:tab pos="774700" algn="l"/>
                <a:tab pos="775335" algn="l"/>
              </a:tabLst>
            </a:pP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system,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necessary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manifest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but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directly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print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saves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our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time.</a:t>
            </a:r>
            <a:endParaRPr sz="1200">
              <a:latin typeface="Times New Roman"/>
              <a:cs typeface="Times New Roman"/>
            </a:endParaRPr>
          </a:p>
          <a:p>
            <a:pPr lvl="2" marL="774700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774700" algn="l"/>
                <a:tab pos="775335" algn="l"/>
              </a:tabLst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assist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staff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capturing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effort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spent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their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respective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areas</a:t>
            </a:r>
            <a:endParaRPr sz="1200">
              <a:latin typeface="Times New Roman"/>
              <a:cs typeface="Times New Roman"/>
            </a:endParaRPr>
          </a:p>
          <a:p>
            <a:pPr lvl="2" marL="774700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774700" algn="l"/>
                <a:tab pos="775335" algn="l"/>
              </a:tabLst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utilize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resources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efficient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manner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increasing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their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productivity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automation.</a:t>
            </a:r>
            <a:endParaRPr sz="1200">
              <a:latin typeface="Times New Roman"/>
              <a:cs typeface="Times New Roman"/>
            </a:endParaRPr>
          </a:p>
          <a:p>
            <a:pPr lvl="2" marL="774700" indent="-229235">
              <a:lnSpc>
                <a:spcPct val="100000"/>
              </a:lnSpc>
              <a:spcBef>
                <a:spcPts val="700"/>
              </a:spcBef>
              <a:buFont typeface="Symbol"/>
              <a:buChar char=""/>
              <a:tabLst>
                <a:tab pos="774700" algn="l"/>
                <a:tab pos="775335" algn="l"/>
              </a:tabLst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generates </a:t>
            </a:r>
            <a:r>
              <a:rPr dirty="0" sz="1200" spc="-10">
                <a:latin typeface="Times New Roman"/>
                <a:cs typeface="Times New Roman"/>
              </a:rPr>
              <a:t>types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information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5">
                <a:latin typeface="Times New Roman"/>
                <a:cs typeface="Times New Roman"/>
              </a:rPr>
              <a:t> 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various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purposes.</a:t>
            </a:r>
            <a:endParaRPr sz="1200">
              <a:latin typeface="Times New Roman"/>
              <a:cs typeface="Times New Roman"/>
            </a:endParaRPr>
          </a:p>
          <a:p>
            <a:pPr lvl="2" marL="774700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774700" algn="l"/>
                <a:tab pos="775335" algn="l"/>
              </a:tabLst>
            </a:pP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10">
                <a:latin typeface="Times New Roman"/>
                <a:cs typeface="Times New Roman"/>
              </a:rPr>
              <a:t>satisfies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user’s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</a:t>
            </a:r>
            <a:endParaRPr sz="1200">
              <a:latin typeface="Times New Roman"/>
              <a:cs typeface="Times New Roman"/>
            </a:endParaRPr>
          </a:p>
          <a:p>
            <a:pPr lvl="2" marL="774700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774700" algn="l"/>
                <a:tab pos="775335" algn="l"/>
              </a:tabLst>
            </a:pPr>
            <a:r>
              <a:rPr dirty="0" sz="1200" spc="-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easy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understand</a:t>
            </a:r>
            <a:r>
              <a:rPr dirty="0" sz="1200">
                <a:latin typeface="Times New Roman"/>
                <a:cs typeface="Times New Roman"/>
              </a:rPr>
              <a:t> by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operator</a:t>
            </a:r>
            <a:endParaRPr sz="1200">
              <a:latin typeface="Times New Roman"/>
              <a:cs typeface="Times New Roman"/>
            </a:endParaRPr>
          </a:p>
          <a:p>
            <a:pPr lvl="2" marL="774700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774700" algn="l"/>
                <a:tab pos="775335" algn="l"/>
              </a:tabLst>
            </a:pPr>
            <a:r>
              <a:rPr dirty="0" sz="1200" spc="-5">
                <a:latin typeface="Times New Roman"/>
                <a:cs typeface="Times New Roman"/>
              </a:rPr>
              <a:t>Be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easy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operate</a:t>
            </a:r>
            <a:endParaRPr sz="1200">
              <a:latin typeface="Times New Roman"/>
              <a:cs typeface="Times New Roman"/>
            </a:endParaRPr>
          </a:p>
          <a:p>
            <a:pPr lvl="2" marL="774700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774700" algn="l"/>
                <a:tab pos="775335" algn="l"/>
              </a:tabLst>
            </a:pPr>
            <a:r>
              <a:rPr dirty="0" sz="1200" spc="-10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good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interface</a:t>
            </a:r>
            <a:endParaRPr sz="1200">
              <a:latin typeface="Times New Roman"/>
              <a:cs typeface="Times New Roman"/>
            </a:endParaRPr>
          </a:p>
          <a:p>
            <a:pPr lvl="2" marL="774700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774700" algn="l"/>
                <a:tab pos="775335" algn="l"/>
              </a:tabLst>
            </a:pPr>
            <a:r>
              <a:rPr dirty="0" sz="1200" spc="-5">
                <a:latin typeface="Times New Roman"/>
                <a:cs typeface="Times New Roman"/>
              </a:rPr>
              <a:t>Be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expandable</a:t>
            </a:r>
            <a:endParaRPr sz="1200">
              <a:latin typeface="Times New Roman"/>
              <a:cs typeface="Times New Roman"/>
            </a:endParaRPr>
          </a:p>
          <a:p>
            <a:pPr lvl="2" marL="774700" indent="-229235">
              <a:lnSpc>
                <a:spcPct val="100000"/>
              </a:lnSpc>
              <a:spcBef>
                <a:spcPts val="695"/>
              </a:spcBef>
              <a:buFont typeface="Symbol"/>
              <a:buChar char=""/>
              <a:tabLst>
                <a:tab pos="774700" algn="l"/>
                <a:tab pos="775335" algn="l"/>
              </a:tabLst>
            </a:pPr>
            <a:r>
              <a:rPr dirty="0" sz="1200" spc="-5">
                <a:latin typeface="Times New Roman"/>
                <a:cs typeface="Times New Roman"/>
              </a:rPr>
              <a:t>Delivered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schedule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within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budget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sz="1250">
              <a:latin typeface="Times New Roman"/>
              <a:cs typeface="Times New Roman"/>
            </a:endParaRPr>
          </a:p>
          <a:p>
            <a:pPr lvl="1" marL="280670" indent="-268605">
              <a:lnSpc>
                <a:spcPct val="100000"/>
              </a:lnSpc>
              <a:buAutoNum type="arabicPeriod" startAt="3"/>
              <a:tabLst>
                <a:tab pos="281305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Hardware/ Software</a:t>
            </a:r>
            <a:r>
              <a:rPr dirty="0" sz="1400" spc="25" b="1">
                <a:latin typeface="Times New Roman"/>
                <a:cs typeface="Times New Roman"/>
              </a:rPr>
              <a:t> </a:t>
            </a:r>
            <a:r>
              <a:rPr dirty="0" sz="1400" spc="-15" b="1">
                <a:latin typeface="Times New Roman"/>
                <a:cs typeface="Times New Roman"/>
              </a:rPr>
              <a:t>used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in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15" b="1">
                <a:latin typeface="Times New Roman"/>
                <a:cs typeface="Times New Roman"/>
              </a:rPr>
              <a:t>the</a:t>
            </a:r>
            <a:r>
              <a:rPr dirty="0" sz="1400" b="1">
                <a:latin typeface="Times New Roman"/>
                <a:cs typeface="Times New Roman"/>
              </a:rPr>
              <a:t> project</a:t>
            </a:r>
            <a:endParaRPr sz="1400">
              <a:latin typeface="Times New Roman"/>
              <a:cs typeface="Times New Roman"/>
            </a:endParaRPr>
          </a:p>
          <a:p>
            <a:pPr lvl="2" marL="636905" indent="-39941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637540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Hardware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Requirement </a:t>
            </a:r>
            <a:r>
              <a:rPr dirty="0" sz="1400" spc="-10" b="1">
                <a:latin typeface="Times New Roman"/>
                <a:cs typeface="Times New Roman"/>
              </a:rPr>
              <a:t>for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development</a:t>
            </a:r>
            <a:r>
              <a:rPr dirty="0" sz="1400" spc="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–</a:t>
            </a:r>
            <a:endParaRPr sz="1400">
              <a:latin typeface="Times New Roman"/>
              <a:cs typeface="Times New Roman"/>
            </a:endParaRPr>
          </a:p>
          <a:p>
            <a:pPr lvl="3" marL="832485" indent="-107314">
              <a:lnSpc>
                <a:spcPct val="100000"/>
              </a:lnSpc>
              <a:spcBef>
                <a:spcPts val="840"/>
              </a:spcBef>
              <a:buChar char="•"/>
              <a:tabLst>
                <a:tab pos="833119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Input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Devices</a:t>
            </a:r>
            <a:r>
              <a:rPr dirty="0" sz="1400" spc="3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-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All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basic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input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devices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like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keyboard,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mouse,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etc.</a:t>
            </a:r>
            <a:endParaRPr sz="1400">
              <a:latin typeface="Times New Roman"/>
              <a:cs typeface="Times New Roman"/>
            </a:endParaRPr>
          </a:p>
          <a:p>
            <a:pPr lvl="3" marL="832485" indent="-107314">
              <a:lnSpc>
                <a:spcPct val="100000"/>
              </a:lnSpc>
              <a:spcBef>
                <a:spcPts val="870"/>
              </a:spcBef>
              <a:buChar char="•"/>
              <a:tabLst>
                <a:tab pos="833119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Output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Devices</a:t>
            </a:r>
            <a:r>
              <a:rPr dirty="0" sz="1400" spc="3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-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All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basic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output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devices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like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printer,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monitor,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etc.</a:t>
            </a:r>
            <a:endParaRPr sz="1400">
              <a:latin typeface="Times New Roman"/>
              <a:cs typeface="Times New Roman"/>
            </a:endParaRPr>
          </a:p>
          <a:p>
            <a:pPr marL="387350" indent="-107314">
              <a:lnSpc>
                <a:spcPct val="100000"/>
              </a:lnSpc>
              <a:spcBef>
                <a:spcPts val="860"/>
              </a:spcBef>
              <a:buChar char="•"/>
              <a:tabLst>
                <a:tab pos="387985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Secondary </a:t>
            </a:r>
            <a:r>
              <a:rPr dirty="0" sz="1400" spc="-5" b="1">
                <a:latin typeface="Times New Roman"/>
                <a:cs typeface="Times New Roman"/>
              </a:rPr>
              <a:t>storage devices</a:t>
            </a:r>
            <a:r>
              <a:rPr dirty="0" sz="1400" spc="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-</a:t>
            </a:r>
            <a:endParaRPr sz="1400">
              <a:latin typeface="Times New Roman"/>
              <a:cs typeface="Times New Roman"/>
            </a:endParaRPr>
          </a:p>
          <a:p>
            <a:pPr lvl="1" marL="835660" indent="-110489">
              <a:lnSpc>
                <a:spcPct val="100000"/>
              </a:lnSpc>
              <a:spcBef>
                <a:spcPts val="840"/>
              </a:spcBef>
              <a:buFont typeface="Times New Roman"/>
              <a:buChar char="▪"/>
              <a:tabLst>
                <a:tab pos="836294" algn="l"/>
              </a:tabLst>
            </a:pPr>
            <a:r>
              <a:rPr dirty="0" sz="1400" spc="-15">
                <a:latin typeface="Times New Roman"/>
                <a:cs typeface="Times New Roman"/>
              </a:rPr>
              <a:t>HDD</a:t>
            </a:r>
            <a:r>
              <a:rPr dirty="0" sz="1400" spc="-5">
                <a:latin typeface="Times New Roman"/>
                <a:cs typeface="Times New Roman"/>
              </a:rPr>
              <a:t> -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60GB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above.</a:t>
            </a:r>
            <a:endParaRPr sz="1400">
              <a:latin typeface="Times New Roman"/>
              <a:cs typeface="Times New Roman"/>
            </a:endParaRPr>
          </a:p>
          <a:p>
            <a:pPr lvl="1" marL="835660" indent="-110489">
              <a:lnSpc>
                <a:spcPct val="100000"/>
              </a:lnSpc>
              <a:spcBef>
                <a:spcPts val="869"/>
              </a:spcBef>
              <a:buFont typeface="Times New Roman"/>
              <a:buChar char="▪"/>
              <a:tabLst>
                <a:tab pos="836294" algn="l"/>
              </a:tabLst>
            </a:pPr>
            <a:r>
              <a:rPr dirty="0" sz="1400" spc="-15">
                <a:latin typeface="Times New Roman"/>
                <a:cs typeface="Times New Roman"/>
              </a:rPr>
              <a:t>Back-up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-</a:t>
            </a:r>
            <a:r>
              <a:rPr dirty="0" sz="1400" spc="30" b="1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Flash Drive,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CD/DVD,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cloud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storage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etc.</a:t>
            </a:r>
            <a:endParaRPr sz="1400">
              <a:latin typeface="Times New Roman"/>
              <a:cs typeface="Times New Roman"/>
            </a:endParaRPr>
          </a:p>
          <a:p>
            <a:pPr marL="387350" indent="-107314">
              <a:lnSpc>
                <a:spcPct val="100000"/>
              </a:lnSpc>
              <a:spcBef>
                <a:spcPts val="885"/>
              </a:spcBef>
              <a:buChar char="•"/>
              <a:tabLst>
                <a:tab pos="387985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Internal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components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-</a:t>
            </a:r>
            <a:endParaRPr sz="1400">
              <a:latin typeface="Times New Roman"/>
              <a:cs typeface="Times New Roman"/>
            </a:endParaRPr>
          </a:p>
          <a:p>
            <a:pPr lvl="1" marL="832485" indent="-107314">
              <a:lnSpc>
                <a:spcPct val="100000"/>
              </a:lnSpc>
              <a:spcBef>
                <a:spcPts val="815"/>
              </a:spcBef>
              <a:buFont typeface="Times New Roman"/>
              <a:buChar char="▪"/>
              <a:tabLst>
                <a:tab pos="833119" algn="l"/>
              </a:tabLst>
            </a:pPr>
            <a:r>
              <a:rPr dirty="0" sz="1400" spc="-15">
                <a:latin typeface="Times New Roman"/>
                <a:cs typeface="Times New Roman"/>
              </a:rPr>
              <a:t>RAM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-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512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MB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(Minimum)</a:t>
            </a:r>
            <a:endParaRPr sz="1400">
              <a:latin typeface="Times New Roman"/>
              <a:cs typeface="Times New Roman"/>
            </a:endParaRPr>
          </a:p>
          <a:p>
            <a:pPr lvl="1" marL="835660" indent="-110489">
              <a:lnSpc>
                <a:spcPct val="100000"/>
              </a:lnSpc>
              <a:spcBef>
                <a:spcPts val="865"/>
              </a:spcBef>
              <a:buFont typeface="Times New Roman"/>
              <a:buChar char="▪"/>
              <a:tabLst>
                <a:tab pos="836294" algn="l"/>
              </a:tabLst>
            </a:pPr>
            <a:r>
              <a:rPr dirty="0" sz="1400" spc="-5">
                <a:latin typeface="Times New Roman"/>
                <a:cs typeface="Times New Roman"/>
              </a:rPr>
              <a:t>Processor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- Intel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Pentium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4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Processor or </a:t>
            </a:r>
            <a:r>
              <a:rPr dirty="0" sz="1400" spc="-10">
                <a:latin typeface="Times New Roman"/>
                <a:cs typeface="Times New Roman"/>
              </a:rPr>
              <a:t>above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3028" y="327710"/>
            <a:ext cx="5427980" cy="582168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lvl="2" marL="414655" indent="-402590">
              <a:lnSpc>
                <a:spcPct val="100000"/>
              </a:lnSpc>
              <a:spcBef>
                <a:spcPts val="940"/>
              </a:spcBef>
              <a:buAutoNum type="arabicPeriod" startAt="2"/>
              <a:tabLst>
                <a:tab pos="415290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Hardware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Requirement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for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User</a:t>
            </a:r>
            <a:r>
              <a:rPr dirty="0" sz="1400" spc="3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–</a:t>
            </a:r>
            <a:endParaRPr sz="1400">
              <a:latin typeface="Times New Roman"/>
              <a:cs typeface="Times New Roman"/>
            </a:endParaRPr>
          </a:p>
          <a:p>
            <a:pPr lvl="3" marL="563880" indent="-107314">
              <a:lnSpc>
                <a:spcPct val="100000"/>
              </a:lnSpc>
              <a:spcBef>
                <a:spcPts val="840"/>
              </a:spcBef>
              <a:buChar char="•"/>
              <a:tabLst>
                <a:tab pos="564515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Input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Devices</a:t>
            </a:r>
            <a:r>
              <a:rPr dirty="0" sz="1400" spc="3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-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All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basic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input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devices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like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keyboard,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mouse,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etc.</a:t>
            </a:r>
            <a:endParaRPr sz="1400">
              <a:latin typeface="Times New Roman"/>
              <a:cs typeface="Times New Roman"/>
            </a:endParaRPr>
          </a:p>
          <a:p>
            <a:pPr lvl="3" marL="563880" indent="-107314">
              <a:lnSpc>
                <a:spcPct val="100000"/>
              </a:lnSpc>
              <a:spcBef>
                <a:spcPts val="840"/>
              </a:spcBef>
              <a:buChar char="•"/>
              <a:tabLst>
                <a:tab pos="564515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Output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Devices</a:t>
            </a:r>
            <a:r>
              <a:rPr dirty="0" sz="1400" spc="3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-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All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basic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output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devices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like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printer,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monitor,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etc.</a:t>
            </a:r>
            <a:endParaRPr sz="1400">
              <a:latin typeface="Times New Roman"/>
              <a:cs typeface="Times New Roman"/>
            </a:endParaRPr>
          </a:p>
          <a:p>
            <a:pPr lvl="2" marL="414655" indent="-402590">
              <a:lnSpc>
                <a:spcPct val="100000"/>
              </a:lnSpc>
              <a:spcBef>
                <a:spcPts val="890"/>
              </a:spcBef>
              <a:buAutoNum type="arabicPeriod" startAt="2"/>
              <a:tabLst>
                <a:tab pos="415290" algn="l"/>
              </a:tabLst>
            </a:pPr>
            <a:r>
              <a:rPr dirty="0" sz="1400" spc="-15" b="1">
                <a:latin typeface="Times New Roman"/>
                <a:cs typeface="Times New Roman"/>
              </a:rPr>
              <a:t>Software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Requirement </a:t>
            </a:r>
            <a:r>
              <a:rPr dirty="0" sz="1400" spc="-10" b="1">
                <a:latin typeface="Times New Roman"/>
                <a:cs typeface="Times New Roman"/>
              </a:rPr>
              <a:t>for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development</a:t>
            </a:r>
            <a:r>
              <a:rPr dirty="0" sz="1400" spc="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–</a:t>
            </a:r>
            <a:endParaRPr sz="1400">
              <a:latin typeface="Times New Roman"/>
              <a:cs typeface="Times New Roman"/>
            </a:endParaRPr>
          </a:p>
          <a:p>
            <a:pPr lvl="3" marL="210185" indent="-107314">
              <a:lnSpc>
                <a:spcPct val="100000"/>
              </a:lnSpc>
              <a:spcBef>
                <a:spcPts val="865"/>
              </a:spcBef>
              <a:buChar char="•"/>
              <a:tabLst>
                <a:tab pos="210820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System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Software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–</a:t>
            </a:r>
            <a:endParaRPr sz="1400">
              <a:latin typeface="Times New Roman"/>
              <a:cs typeface="Times New Roman"/>
            </a:endParaRPr>
          </a:p>
          <a:p>
            <a:pPr lvl="4" marL="610235" indent="-107314">
              <a:lnSpc>
                <a:spcPct val="100000"/>
              </a:lnSpc>
              <a:spcBef>
                <a:spcPts val="840"/>
              </a:spcBef>
              <a:buFont typeface="Times New Roman"/>
              <a:buChar char="▪"/>
              <a:tabLst>
                <a:tab pos="610870" algn="l"/>
              </a:tabLst>
            </a:pPr>
            <a:r>
              <a:rPr dirty="0" sz="1400" spc="-10">
                <a:latin typeface="Times New Roman"/>
                <a:cs typeface="Times New Roman"/>
              </a:rPr>
              <a:t>Operating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(Windows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XP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or above)</a:t>
            </a:r>
            <a:endParaRPr sz="1400">
              <a:latin typeface="Times New Roman"/>
              <a:cs typeface="Times New Roman"/>
            </a:endParaRPr>
          </a:p>
          <a:p>
            <a:pPr lvl="3" marL="210185" indent="-107314">
              <a:lnSpc>
                <a:spcPct val="100000"/>
              </a:lnSpc>
              <a:spcBef>
                <a:spcPts val="865"/>
              </a:spcBef>
              <a:buChar char="•"/>
              <a:tabLst>
                <a:tab pos="210820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Web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Technologies-</a:t>
            </a:r>
            <a:endParaRPr sz="1400">
              <a:latin typeface="Times New Roman"/>
              <a:cs typeface="Times New Roman"/>
            </a:endParaRPr>
          </a:p>
          <a:p>
            <a:pPr marL="610235" indent="-107314">
              <a:lnSpc>
                <a:spcPct val="100000"/>
              </a:lnSpc>
              <a:spcBef>
                <a:spcPts val="840"/>
              </a:spcBef>
              <a:buChar char="▪"/>
              <a:tabLst>
                <a:tab pos="610870" algn="l"/>
              </a:tabLst>
            </a:pPr>
            <a:r>
              <a:rPr dirty="0" sz="1400" spc="-10">
                <a:latin typeface="Times New Roman"/>
                <a:cs typeface="Times New Roman"/>
              </a:rPr>
              <a:t>HTML</a:t>
            </a:r>
            <a:endParaRPr sz="1400">
              <a:latin typeface="Times New Roman"/>
              <a:cs typeface="Times New Roman"/>
            </a:endParaRPr>
          </a:p>
          <a:p>
            <a:pPr marL="610235" indent="-107314">
              <a:lnSpc>
                <a:spcPct val="100000"/>
              </a:lnSpc>
              <a:spcBef>
                <a:spcPts val="865"/>
              </a:spcBef>
              <a:buChar char="▪"/>
              <a:tabLst>
                <a:tab pos="610870" algn="l"/>
              </a:tabLst>
            </a:pPr>
            <a:r>
              <a:rPr dirty="0" sz="1400" spc="-10">
                <a:latin typeface="Times New Roman"/>
                <a:cs typeface="Times New Roman"/>
              </a:rPr>
              <a:t>CSS</a:t>
            </a:r>
            <a:endParaRPr sz="1400">
              <a:latin typeface="Times New Roman"/>
              <a:cs typeface="Times New Roman"/>
            </a:endParaRPr>
          </a:p>
          <a:p>
            <a:pPr marL="610235" indent="-107314">
              <a:lnSpc>
                <a:spcPct val="100000"/>
              </a:lnSpc>
              <a:spcBef>
                <a:spcPts val="840"/>
              </a:spcBef>
              <a:buChar char="▪"/>
              <a:tabLst>
                <a:tab pos="610870" algn="l"/>
              </a:tabLst>
            </a:pPr>
            <a:r>
              <a:rPr dirty="0" sz="1400" spc="-10">
                <a:latin typeface="Times New Roman"/>
                <a:cs typeface="Times New Roman"/>
              </a:rPr>
              <a:t>Bootstrap</a:t>
            </a:r>
            <a:endParaRPr sz="1400">
              <a:latin typeface="Times New Roman"/>
              <a:cs typeface="Times New Roman"/>
            </a:endParaRPr>
          </a:p>
          <a:p>
            <a:pPr marL="610235" indent="-107314">
              <a:lnSpc>
                <a:spcPct val="100000"/>
              </a:lnSpc>
              <a:spcBef>
                <a:spcPts val="865"/>
              </a:spcBef>
              <a:buChar char="▪"/>
              <a:tabLst>
                <a:tab pos="610870" algn="l"/>
              </a:tabLst>
            </a:pPr>
            <a:r>
              <a:rPr dirty="0" sz="1400" spc="-10">
                <a:latin typeface="Times New Roman"/>
                <a:cs typeface="Times New Roman"/>
              </a:rPr>
              <a:t>JavaScript</a:t>
            </a:r>
            <a:endParaRPr sz="1400">
              <a:latin typeface="Times New Roman"/>
              <a:cs typeface="Times New Roman"/>
            </a:endParaRPr>
          </a:p>
          <a:p>
            <a:pPr marL="253365" indent="-107314">
              <a:lnSpc>
                <a:spcPct val="100000"/>
              </a:lnSpc>
              <a:spcBef>
                <a:spcPts val="890"/>
              </a:spcBef>
              <a:buChar char="•"/>
              <a:tabLst>
                <a:tab pos="254000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Frameworks </a:t>
            </a:r>
            <a:r>
              <a:rPr dirty="0" sz="1400" spc="-5" b="1">
                <a:latin typeface="Times New Roman"/>
                <a:cs typeface="Times New Roman"/>
              </a:rPr>
              <a:t>–</a:t>
            </a:r>
            <a:endParaRPr sz="1400">
              <a:latin typeface="Times New Roman"/>
              <a:cs typeface="Times New Roman"/>
            </a:endParaRPr>
          </a:p>
          <a:p>
            <a:pPr lvl="1" marL="655955" indent="-110489">
              <a:lnSpc>
                <a:spcPct val="100000"/>
              </a:lnSpc>
              <a:spcBef>
                <a:spcPts val="840"/>
              </a:spcBef>
              <a:buChar char="▪"/>
              <a:tabLst>
                <a:tab pos="656590" algn="l"/>
              </a:tabLst>
            </a:pPr>
            <a:r>
              <a:rPr dirty="0" sz="1400" spc="-10">
                <a:latin typeface="Times New Roman"/>
                <a:cs typeface="Times New Roman"/>
              </a:rPr>
              <a:t>React</a:t>
            </a:r>
            <a:endParaRPr sz="1400">
              <a:latin typeface="Times New Roman"/>
              <a:cs typeface="Times New Roman"/>
            </a:endParaRPr>
          </a:p>
          <a:p>
            <a:pPr lvl="2" marL="414655" indent="-402590">
              <a:lnSpc>
                <a:spcPct val="100000"/>
              </a:lnSpc>
              <a:spcBef>
                <a:spcPts val="865"/>
              </a:spcBef>
              <a:buAutoNum type="arabicPeriod" startAt="4"/>
              <a:tabLst>
                <a:tab pos="415290" algn="l"/>
              </a:tabLst>
            </a:pPr>
            <a:r>
              <a:rPr dirty="0" sz="1400" spc="-15" b="1">
                <a:latin typeface="Times New Roman"/>
                <a:cs typeface="Times New Roman"/>
              </a:rPr>
              <a:t>Software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Requirement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for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User</a:t>
            </a:r>
            <a:r>
              <a:rPr dirty="0" sz="1400" spc="4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-</a:t>
            </a:r>
            <a:endParaRPr sz="1400">
              <a:latin typeface="Times New Roman"/>
              <a:cs typeface="Times New Roman"/>
            </a:endParaRPr>
          </a:p>
          <a:p>
            <a:pPr lvl="3" marL="253365" indent="-107314">
              <a:lnSpc>
                <a:spcPct val="100000"/>
              </a:lnSpc>
              <a:spcBef>
                <a:spcPts val="865"/>
              </a:spcBef>
              <a:buChar char="•"/>
              <a:tabLst>
                <a:tab pos="254000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System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Software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–</a:t>
            </a:r>
            <a:endParaRPr sz="1400">
              <a:latin typeface="Times New Roman"/>
              <a:cs typeface="Times New Roman"/>
            </a:endParaRPr>
          </a:p>
          <a:p>
            <a:pPr lvl="4" marL="655320" indent="-109855">
              <a:lnSpc>
                <a:spcPct val="100000"/>
              </a:lnSpc>
              <a:spcBef>
                <a:spcPts val="840"/>
              </a:spcBef>
              <a:buChar char="▪"/>
              <a:tabLst>
                <a:tab pos="655955" algn="l"/>
              </a:tabLst>
            </a:pPr>
            <a:r>
              <a:rPr dirty="0" sz="1400" spc="-10">
                <a:latin typeface="Times New Roman"/>
                <a:cs typeface="Times New Roman"/>
              </a:rPr>
              <a:t>Operating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(Windows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XP </a:t>
            </a:r>
            <a:r>
              <a:rPr dirty="0" sz="1400" spc="-5">
                <a:latin typeface="Times New Roman"/>
                <a:cs typeface="Times New Roman"/>
              </a:rPr>
              <a:t>or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above)</a:t>
            </a:r>
            <a:endParaRPr sz="1400">
              <a:latin typeface="Times New Roman"/>
              <a:cs typeface="Times New Roman"/>
            </a:endParaRPr>
          </a:p>
          <a:p>
            <a:pPr lvl="3" marL="253365" indent="-107314">
              <a:lnSpc>
                <a:spcPct val="100000"/>
              </a:lnSpc>
              <a:spcBef>
                <a:spcPts val="890"/>
              </a:spcBef>
              <a:buChar char="•"/>
              <a:tabLst>
                <a:tab pos="254000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Web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Browser-</a:t>
            </a:r>
            <a:endParaRPr sz="1400">
              <a:latin typeface="Times New Roman"/>
              <a:cs typeface="Times New Roman"/>
            </a:endParaRPr>
          </a:p>
          <a:p>
            <a:pPr lvl="4" marL="655955" indent="-110489">
              <a:lnSpc>
                <a:spcPct val="100000"/>
              </a:lnSpc>
              <a:spcBef>
                <a:spcPts val="815"/>
              </a:spcBef>
              <a:buChar char="▪"/>
              <a:tabLst>
                <a:tab pos="656590" algn="l"/>
              </a:tabLst>
            </a:pPr>
            <a:r>
              <a:rPr dirty="0" sz="1400" spc="-10">
                <a:latin typeface="Times New Roman"/>
                <a:cs typeface="Times New Roman"/>
              </a:rPr>
              <a:t>Microsoft Edge,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Google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Chrome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324662"/>
            <a:ext cx="6653530" cy="8460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4905" marR="2440305" indent="304800">
              <a:lnSpc>
                <a:spcPct val="15140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CHAPTER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2 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FEASIBILITY</a:t>
            </a:r>
            <a:r>
              <a:rPr dirty="0" sz="1400" spc="-4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STUDY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5000"/>
              </a:lnSpc>
              <a:spcBef>
                <a:spcPts val="1310"/>
              </a:spcBef>
            </a:pP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 spc="-10">
                <a:latin typeface="Times New Roman"/>
                <a:cs typeface="Times New Roman"/>
              </a:rPr>
              <a:t>doing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project Beat Star, study and analyse all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existing </a:t>
            </a:r>
            <a:r>
              <a:rPr dirty="0" sz="1200" spc="10">
                <a:latin typeface="Times New Roman"/>
                <a:cs typeface="Times New Roman"/>
              </a:rPr>
              <a:t>or </a:t>
            </a:r>
            <a:r>
              <a:rPr dirty="0" sz="1200" spc="-10">
                <a:latin typeface="Times New Roman"/>
                <a:cs typeface="Times New Roman"/>
              </a:rPr>
              <a:t>required </a:t>
            </a:r>
            <a:r>
              <a:rPr dirty="0" sz="1200" spc="-5">
                <a:latin typeface="Times New Roman"/>
                <a:cs typeface="Times New Roman"/>
              </a:rPr>
              <a:t>functionalities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25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system,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next </a:t>
            </a:r>
            <a:r>
              <a:rPr dirty="0" sz="1200">
                <a:latin typeface="Times New Roman"/>
                <a:cs typeface="Times New Roman"/>
              </a:rPr>
              <a:t>task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5">
                <a:latin typeface="Times New Roman"/>
                <a:cs typeface="Times New Roman"/>
              </a:rPr>
              <a:t>do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feasibility </a:t>
            </a:r>
            <a:r>
              <a:rPr dirty="0" sz="1200" spc="5">
                <a:latin typeface="Times New Roman"/>
                <a:cs typeface="Times New Roman"/>
              </a:rPr>
              <a:t>study </a:t>
            </a: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project. </a:t>
            </a:r>
            <a:r>
              <a:rPr dirty="0" sz="1200" spc="-10">
                <a:latin typeface="Times New Roman"/>
                <a:cs typeface="Times New Roman"/>
              </a:rPr>
              <a:t>All </a:t>
            </a:r>
            <a:r>
              <a:rPr dirty="0" sz="1200" spc="-5">
                <a:latin typeface="Times New Roman"/>
                <a:cs typeface="Times New Roman"/>
              </a:rPr>
              <a:t>projects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10">
                <a:latin typeface="Times New Roman"/>
                <a:cs typeface="Times New Roman"/>
              </a:rPr>
              <a:t>feasible </a:t>
            </a:r>
            <a:r>
              <a:rPr dirty="0" sz="1200">
                <a:latin typeface="Times New Roman"/>
                <a:cs typeface="Times New Roman"/>
              </a:rPr>
              <a:t>- </a:t>
            </a:r>
            <a:r>
              <a:rPr dirty="0" sz="1200" spc="-5">
                <a:latin typeface="Times New Roman"/>
                <a:cs typeface="Times New Roman"/>
              </a:rPr>
              <a:t>given unlimited </a:t>
            </a:r>
            <a:r>
              <a:rPr dirty="0" sz="1200">
                <a:latin typeface="Times New Roman"/>
                <a:cs typeface="Times New Roman"/>
              </a:rPr>
              <a:t>resources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infinite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time.</a:t>
            </a:r>
            <a:endParaRPr sz="1200">
              <a:latin typeface="Times New Roman"/>
              <a:cs typeface="Times New Roman"/>
            </a:endParaRPr>
          </a:p>
          <a:p>
            <a:pPr marL="12700" marR="229870">
              <a:lnSpc>
                <a:spcPct val="144200"/>
              </a:lnSpc>
              <a:spcBef>
                <a:spcPts val="755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feasibility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study</a:t>
            </a:r>
            <a:r>
              <a:rPr dirty="0" sz="1200" spc="-10">
                <a:latin typeface="Times New Roman"/>
                <a:cs typeface="Times New Roman"/>
              </a:rPr>
              <a:t> includes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consideration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possible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ways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provide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solution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given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problem.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proposed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solution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should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satisfy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all</a:t>
            </a:r>
            <a:r>
              <a:rPr dirty="0" sz="1200" spc="-10">
                <a:latin typeface="Times New Roman"/>
                <a:cs typeface="Times New Roman"/>
              </a:rPr>
              <a:t>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should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flexible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enough</a:t>
            </a:r>
            <a:r>
              <a:rPr dirty="0" sz="1200" spc="-10">
                <a:latin typeface="Times New Roman"/>
                <a:cs typeface="Times New Roman"/>
              </a:rPr>
              <a:t> so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future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changes</a:t>
            </a:r>
            <a:r>
              <a:rPr dirty="0" sz="1200">
                <a:latin typeface="Times New Roman"/>
                <a:cs typeface="Times New Roman"/>
              </a:rPr>
              <a:t> can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easily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done </a:t>
            </a:r>
            <a:r>
              <a:rPr dirty="0" sz="1200" spc="-10">
                <a:latin typeface="Times New Roman"/>
                <a:cs typeface="Times New Roman"/>
              </a:rPr>
              <a:t>based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future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upcoming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lvl="1" marL="372110" indent="-269240">
              <a:lnSpc>
                <a:spcPct val="100000"/>
              </a:lnSpc>
              <a:buAutoNum type="arabicPeriod"/>
              <a:tabLst>
                <a:tab pos="372745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Technical Feasibility</a:t>
            </a:r>
            <a:endParaRPr sz="1400">
              <a:latin typeface="Times New Roman"/>
              <a:cs typeface="Times New Roman"/>
            </a:endParaRPr>
          </a:p>
          <a:p>
            <a:pPr marL="12700" marR="210820">
              <a:lnSpc>
                <a:spcPct val="144400"/>
              </a:lnSpc>
              <a:spcBef>
                <a:spcPts val="185"/>
              </a:spcBef>
            </a:pP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included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function,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performance,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constraints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may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affect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ability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achieve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acceptable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feasibility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study,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studied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complete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functionality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described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Specification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(SRS),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checked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if</a:t>
            </a:r>
            <a:r>
              <a:rPr dirty="0" sz="1200">
                <a:latin typeface="Times New Roman"/>
                <a:cs typeface="Times New Roman"/>
              </a:rPr>
              <a:t> everything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was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possible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different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frontend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backend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platforms.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lvl="1" marL="326390" indent="-268605">
              <a:lnSpc>
                <a:spcPct val="100000"/>
              </a:lnSpc>
              <a:spcBef>
                <a:spcPts val="990"/>
              </a:spcBef>
              <a:buAutoNum type="arabicPeriod" startAt="2"/>
              <a:tabLst>
                <a:tab pos="327025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Operational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Feasibility</a:t>
            </a:r>
            <a:endParaRPr sz="1400">
              <a:latin typeface="Times New Roman"/>
              <a:cs typeface="Times New Roman"/>
            </a:endParaRPr>
          </a:p>
          <a:p>
            <a:pPr marL="12700" marR="110489">
              <a:lnSpc>
                <a:spcPct val="144500"/>
              </a:lnSpc>
              <a:spcBef>
                <a:spcPts val="185"/>
              </a:spcBef>
            </a:pPr>
            <a:r>
              <a:rPr dirty="0" sz="1200" spc="-5">
                <a:latin typeface="Times New Roman"/>
                <a:cs typeface="Times New Roman"/>
              </a:rPr>
              <a:t>No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doubt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proposed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-15">
                <a:latin typeface="Times New Roman"/>
                <a:cs typeface="Times New Roman"/>
              </a:rPr>
              <a:t> 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fully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GUI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very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user-friendly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all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taken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self-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explanatory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layman.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Besides,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proper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training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conducted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let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know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essence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-10">
                <a:latin typeface="Times New Roman"/>
                <a:cs typeface="Times New Roman"/>
              </a:rPr>
              <a:t> feel </a:t>
            </a:r>
            <a:r>
              <a:rPr dirty="0" sz="1200" spc="-5">
                <a:latin typeface="Times New Roman"/>
                <a:cs typeface="Times New Roman"/>
              </a:rPr>
              <a:t>comfortable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new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far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our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study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concerned 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clients</a:t>
            </a:r>
            <a:r>
              <a:rPr dirty="0" sz="1200">
                <a:latin typeface="Times New Roman"/>
                <a:cs typeface="Times New Roman"/>
              </a:rPr>
              <a:t> 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comfortable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happy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down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their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loads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doing.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lvl="1" marL="280670" indent="-268605">
              <a:lnSpc>
                <a:spcPct val="100000"/>
              </a:lnSpc>
              <a:spcBef>
                <a:spcPts val="985"/>
              </a:spcBef>
              <a:buAutoNum type="arabicPeriod" startAt="3"/>
              <a:tabLst>
                <a:tab pos="281305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Economical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Feasibility</a:t>
            </a:r>
            <a:endParaRPr sz="1400">
              <a:latin typeface="Times New Roman"/>
              <a:cs typeface="Times New Roman"/>
            </a:endParaRPr>
          </a:p>
          <a:p>
            <a:pPr marL="12700" marR="135255">
              <a:lnSpc>
                <a:spcPct val="145000"/>
              </a:lnSpc>
              <a:spcBef>
                <a:spcPts val="180"/>
              </a:spcBef>
            </a:pP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very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important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aspect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considered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developing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decided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technology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based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minimum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possible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cost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factor.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lvl="2" marL="469900" indent="-189230">
              <a:lnSpc>
                <a:spcPct val="100000"/>
              </a:lnSpc>
              <a:buFont typeface="Symbol"/>
              <a:buChar char="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hardware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software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costs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must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borne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organization.</a:t>
            </a:r>
            <a:endParaRPr sz="1200">
              <a:latin typeface="Times New Roman"/>
              <a:cs typeface="Times New Roman"/>
            </a:endParaRPr>
          </a:p>
          <a:p>
            <a:pPr lvl="2" marL="509270" marR="170180" indent="-228600">
              <a:lnSpc>
                <a:spcPct val="143300"/>
              </a:lnSpc>
              <a:spcBef>
                <a:spcPts val="95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200" spc="-10">
                <a:latin typeface="Times New Roman"/>
                <a:cs typeface="Times New Roman"/>
              </a:rPr>
              <a:t>Overall,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estimated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benefits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organization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going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receive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proposed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surely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overcome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initial </a:t>
            </a:r>
            <a:r>
              <a:rPr dirty="0" sz="1200">
                <a:latin typeface="Times New Roman"/>
                <a:cs typeface="Times New Roman"/>
              </a:rPr>
              <a:t>costs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later-on</a:t>
            </a:r>
            <a:r>
              <a:rPr dirty="0" sz="1200" spc="-10">
                <a:latin typeface="Times New Roman"/>
                <a:cs typeface="Times New Roman"/>
              </a:rPr>
              <a:t> running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cost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4636" y="650798"/>
            <a:ext cx="4696460" cy="989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12900" marR="5080" indent="865505">
              <a:lnSpc>
                <a:spcPct val="15000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CHAPTER 3 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FLOWCHART/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USE CASE </a:t>
            </a:r>
            <a:r>
              <a:rPr dirty="0" sz="1400" spc="-5" b="1">
                <a:latin typeface="Times New Roman"/>
                <a:cs typeface="Times New Roman"/>
              </a:rPr>
              <a:t>DIAGRAM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400" b="1">
                <a:latin typeface="Times New Roman"/>
                <a:cs typeface="Times New Roman"/>
              </a:rPr>
              <a:t>3.1</a:t>
            </a:r>
            <a:r>
              <a:rPr dirty="0" sz="1400" spc="-5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Flowchart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8030" y="2355396"/>
            <a:ext cx="4767215" cy="543967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4636" y="435609"/>
            <a:ext cx="1640839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b="1">
                <a:latin typeface="Times New Roman"/>
                <a:cs typeface="Times New Roman"/>
              </a:rPr>
              <a:t>3.2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Use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case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Diagram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4914" y="1853768"/>
            <a:ext cx="4663856" cy="481977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8489" y="435609"/>
            <a:ext cx="1569720" cy="88074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92405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Times New Roman"/>
                <a:cs typeface="Times New Roman"/>
              </a:rPr>
              <a:t>CHAPTER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WEBSITE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DESIGN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1964" y="2045334"/>
            <a:ext cx="118300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Times New Roman"/>
                <a:cs typeface="Times New Roman"/>
              </a:rPr>
              <a:t>4.1</a:t>
            </a:r>
            <a:r>
              <a:rPr dirty="0" sz="1400" spc="-5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Screenshots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2602" y="6322821"/>
            <a:ext cx="53721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5" b="1">
                <a:latin typeface="Times New Roman"/>
                <a:cs typeface="Times New Roman"/>
              </a:rPr>
              <a:t>F</a:t>
            </a:r>
            <a:r>
              <a:rPr dirty="0" sz="1400" spc="-5" b="1">
                <a:latin typeface="Times New Roman"/>
                <a:cs typeface="Times New Roman"/>
              </a:rPr>
              <a:t>ig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4</a:t>
            </a:r>
            <a:r>
              <a:rPr dirty="0" sz="1400" spc="5" b="1">
                <a:latin typeface="Times New Roman"/>
                <a:cs typeface="Times New Roman"/>
              </a:rPr>
              <a:t>.</a:t>
            </a:r>
            <a:r>
              <a:rPr dirty="0" sz="1400" spc="-5" b="1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000" y="2933445"/>
            <a:ext cx="6188963" cy="32785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0429" y="3130676"/>
            <a:ext cx="53721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imes New Roman"/>
                <a:cs typeface="Times New Roman"/>
              </a:rPr>
              <a:t>Fig</a:t>
            </a:r>
            <a:r>
              <a:rPr dirty="0" sz="1400" spc="-6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4.2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6714" y="7816976"/>
            <a:ext cx="53784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Times New Roman"/>
                <a:cs typeface="Times New Roman"/>
              </a:rPr>
              <a:t>Fig</a:t>
            </a:r>
            <a:r>
              <a:rPr dirty="0" sz="1400" spc="-7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4.3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000" y="457199"/>
            <a:ext cx="6312534" cy="25689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5000" y="4117847"/>
            <a:ext cx="6450076" cy="35991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03752" y="4643119"/>
            <a:ext cx="54038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imes New Roman"/>
                <a:cs typeface="Times New Roman"/>
              </a:rPr>
              <a:t>Fig</a:t>
            </a:r>
            <a:r>
              <a:rPr dirty="0" sz="1400" spc="-6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4.4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677798"/>
            <a:ext cx="6526530" cy="38576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435609"/>
            <a:ext cx="3607435" cy="952246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2790190" marR="5080" indent="-195580">
              <a:lnSpc>
                <a:spcPct val="104299"/>
              </a:lnSpc>
              <a:spcBef>
                <a:spcPts val="20"/>
              </a:spcBef>
            </a:pPr>
            <a:r>
              <a:rPr dirty="0" sz="1400" spc="-10" b="1">
                <a:latin typeface="Times New Roman"/>
                <a:cs typeface="Times New Roman"/>
              </a:rPr>
              <a:t>CHAPTER</a:t>
            </a:r>
            <a:r>
              <a:rPr dirty="0" sz="1400" spc="-5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5 </a:t>
            </a:r>
            <a:r>
              <a:rPr dirty="0" sz="1400" spc="-33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CODE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67640" marR="1141730" indent="-155575">
              <a:lnSpc>
                <a:spcPct val="158500"/>
              </a:lnSpc>
              <a:spcBef>
                <a:spcPts val="945"/>
              </a:spcBef>
            </a:pPr>
            <a:r>
              <a:rPr dirty="0" sz="1200" spc="-5">
                <a:latin typeface="Times New Roman"/>
                <a:cs typeface="Times New Roman"/>
              </a:rPr>
              <a:t>export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const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setPlaylist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5">
                <a:latin typeface="Times New Roman"/>
                <a:cs typeface="Times New Roman"/>
              </a:rPr>
              <a:t> (playlist)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=&gt;</a:t>
            </a:r>
            <a:r>
              <a:rPr dirty="0" sz="1200">
                <a:latin typeface="Times New Roman"/>
                <a:cs typeface="Times New Roman"/>
              </a:rPr>
              <a:t> 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return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type:"SET_PLAYLIST",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60"/>
              </a:spcBef>
            </a:pPr>
            <a:r>
              <a:rPr dirty="0" sz="1200" spc="-10">
                <a:latin typeface="Times New Roman"/>
                <a:cs typeface="Times New Roman"/>
              </a:rPr>
              <a:t>payload:playlist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44"/>
              </a:spcBef>
            </a:pPr>
            <a:r>
              <a:rPr dirty="0" sz="1200">
                <a:latin typeface="Times New Roman"/>
                <a:cs typeface="Times New Roman"/>
              </a:rPr>
              <a:t>};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200">
                <a:latin typeface="Times New Roman"/>
                <a:cs typeface="Times New Roman"/>
              </a:rPr>
              <a:t>};</a:t>
            </a:r>
            <a:endParaRPr sz="1200">
              <a:latin typeface="Times New Roman"/>
              <a:cs typeface="Times New Roman"/>
            </a:endParaRPr>
          </a:p>
          <a:p>
            <a:pPr marL="167640" marR="432434" indent="-155575">
              <a:lnSpc>
                <a:spcPct val="1583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export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const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setCurrentPlaying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5">
                <a:latin typeface="Times New Roman"/>
                <a:cs typeface="Times New Roman"/>
              </a:rPr>
              <a:t> (curr_music)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=&gt;</a:t>
            </a:r>
            <a:r>
              <a:rPr dirty="0" sz="1200">
                <a:latin typeface="Times New Roman"/>
                <a:cs typeface="Times New Roman"/>
              </a:rPr>
              <a:t> 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return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865"/>
              </a:spcBef>
            </a:pPr>
            <a:r>
              <a:rPr dirty="0" sz="1200" spc="-10">
                <a:latin typeface="Times New Roman"/>
                <a:cs typeface="Times New Roman"/>
              </a:rPr>
              <a:t>type: </a:t>
            </a:r>
            <a:r>
              <a:rPr dirty="0" sz="1200" spc="-5">
                <a:latin typeface="Times New Roman"/>
                <a:cs typeface="Times New Roman"/>
              </a:rPr>
              <a:t>"SET_CURR_PLAYING",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40"/>
              </a:spcBef>
            </a:pPr>
            <a:r>
              <a:rPr dirty="0" sz="1200" spc="-10">
                <a:latin typeface="Times New Roman"/>
                <a:cs typeface="Times New Roman"/>
              </a:rPr>
              <a:t>payload: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curr_music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40"/>
              </a:spcBef>
            </a:pPr>
            <a:r>
              <a:rPr dirty="0" sz="1200">
                <a:latin typeface="Times New Roman"/>
                <a:cs typeface="Times New Roman"/>
              </a:rPr>
              <a:t>};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7640" marR="845819" indent="-155575">
              <a:lnSpc>
                <a:spcPts val="2300"/>
              </a:lnSpc>
              <a:spcBef>
                <a:spcPts val="200"/>
              </a:spcBef>
            </a:pPr>
            <a:r>
              <a:rPr dirty="0" sz="1200" spc="-5">
                <a:latin typeface="Times New Roman"/>
                <a:cs typeface="Times New Roman"/>
              </a:rPr>
              <a:t>export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const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setBannerOpen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 </a:t>
            </a:r>
            <a:r>
              <a:rPr dirty="0" sz="1200" spc="-5">
                <a:latin typeface="Times New Roman"/>
                <a:cs typeface="Times New Roman"/>
              </a:rPr>
              <a:t>(isOpen)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=&gt;</a:t>
            </a:r>
            <a:r>
              <a:rPr dirty="0" sz="1200">
                <a:latin typeface="Times New Roman"/>
                <a:cs typeface="Times New Roman"/>
              </a:rPr>
              <a:t> 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return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type:"SET_BANNER_OPEN",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payload:isOpen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65"/>
              </a:spcBef>
            </a:pPr>
            <a:r>
              <a:rPr dirty="0" sz="1200">
                <a:latin typeface="Times New Roman"/>
                <a:cs typeface="Times New Roman"/>
              </a:rPr>
              <a:t>};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200">
                <a:latin typeface="Times New Roman"/>
                <a:cs typeface="Times New Roman"/>
              </a:rPr>
              <a:t>};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67640" marR="803275" indent="-155575">
              <a:lnSpc>
                <a:spcPct val="158300"/>
              </a:lnSpc>
              <a:spcBef>
                <a:spcPts val="815"/>
              </a:spcBef>
            </a:pPr>
            <a:r>
              <a:rPr dirty="0" sz="1200" spc="-5">
                <a:latin typeface="Times New Roman"/>
                <a:cs typeface="Times New Roman"/>
              </a:rPr>
              <a:t>export </a:t>
            </a:r>
            <a:r>
              <a:rPr dirty="0" sz="1200" spc="-10">
                <a:latin typeface="Times New Roman"/>
                <a:cs typeface="Times New Roman"/>
              </a:rPr>
              <a:t>const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increaseTimesPlayed</a:t>
            </a:r>
            <a:r>
              <a:rPr dirty="0" sz="1200">
                <a:latin typeface="Times New Roman"/>
                <a:cs typeface="Times New Roman"/>
              </a:rPr>
              <a:t> =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(id)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=&gt;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return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865"/>
              </a:spcBef>
            </a:pPr>
            <a:r>
              <a:rPr dirty="0" sz="1200" spc="-5">
                <a:latin typeface="Times New Roman"/>
                <a:cs typeface="Times New Roman"/>
              </a:rPr>
              <a:t>type:"INC_TIMES_PLAYED",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40"/>
              </a:spcBef>
            </a:pPr>
            <a:r>
              <a:rPr dirty="0" sz="1200" spc="-10">
                <a:latin typeface="Times New Roman"/>
                <a:cs typeface="Times New Roman"/>
              </a:rPr>
              <a:t>payload: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id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40"/>
              </a:spcBef>
            </a:pPr>
            <a:r>
              <a:rPr dirty="0" sz="1200">
                <a:latin typeface="Times New Roman"/>
                <a:cs typeface="Times New Roman"/>
              </a:rPr>
              <a:t>};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200">
                <a:latin typeface="Times New Roman"/>
                <a:cs typeface="Times New Roman"/>
              </a:rPr>
              <a:t>};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67640" marR="863600" indent="-155575">
              <a:lnSpc>
                <a:spcPct val="160200"/>
              </a:lnSpc>
              <a:spcBef>
                <a:spcPts val="755"/>
              </a:spcBef>
            </a:pPr>
            <a:r>
              <a:rPr dirty="0" sz="1200" spc="-5">
                <a:latin typeface="Times New Roman"/>
                <a:cs typeface="Times New Roman"/>
              </a:rPr>
              <a:t>export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const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setSearch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(searchQuery)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=&gt;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return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type:"SET_SEARCH_QUERY",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65"/>
              </a:spcBef>
            </a:pPr>
            <a:r>
              <a:rPr dirty="0" sz="1200" spc="-10">
                <a:latin typeface="Times New Roman"/>
                <a:cs typeface="Times New Roman"/>
              </a:rPr>
              <a:t>payload: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searchQuery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322834"/>
            <a:ext cx="2759710" cy="991298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940"/>
              </a:spcBef>
            </a:pPr>
            <a:r>
              <a:rPr dirty="0" sz="1200">
                <a:latin typeface="Times New Roman"/>
                <a:cs typeface="Times New Roman"/>
              </a:rPr>
              <a:t>};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200">
                <a:latin typeface="Times New Roman"/>
                <a:cs typeface="Times New Roman"/>
              </a:rPr>
              <a:t>};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67640" marR="5080" indent="-155575">
              <a:lnSpc>
                <a:spcPct val="160200"/>
              </a:lnSpc>
              <a:spcBef>
                <a:spcPts val="780"/>
              </a:spcBef>
            </a:pPr>
            <a:r>
              <a:rPr dirty="0" sz="1200" spc="-5">
                <a:latin typeface="Times New Roman"/>
                <a:cs typeface="Times New Roman"/>
              </a:rPr>
              <a:t>export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const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setMusicLang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(langList)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=&gt;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return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type:"SET_MUSIC_LIST",</a:t>
            </a:r>
            <a:endParaRPr sz="1200">
              <a:latin typeface="Times New Roman"/>
              <a:cs typeface="Times New Roman"/>
            </a:endParaRPr>
          </a:p>
          <a:p>
            <a:pPr algn="ctr" marR="1056640">
              <a:lnSpc>
                <a:spcPct val="100000"/>
              </a:lnSpc>
              <a:spcBef>
                <a:spcPts val="840"/>
              </a:spcBef>
            </a:pPr>
            <a:r>
              <a:rPr dirty="0" sz="1200" spc="-10">
                <a:latin typeface="Times New Roman"/>
                <a:cs typeface="Times New Roman"/>
              </a:rPr>
              <a:t>payload: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langList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65"/>
              </a:spcBef>
            </a:pPr>
            <a:r>
              <a:rPr dirty="0" sz="1200">
                <a:latin typeface="Times New Roman"/>
                <a:cs typeface="Times New Roman"/>
              </a:rPr>
              <a:t>};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200">
                <a:latin typeface="Times New Roman"/>
                <a:cs typeface="Times New Roman"/>
              </a:rPr>
              <a:t>};</a:t>
            </a:r>
            <a:endParaRPr sz="1200">
              <a:latin typeface="Times New Roman"/>
              <a:cs typeface="Times New Roman"/>
            </a:endParaRPr>
          </a:p>
          <a:p>
            <a:pPr algn="ctr" marR="109982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import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React from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"react";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67640" marR="1286510" indent="-155575">
              <a:lnSpc>
                <a:spcPct val="160000"/>
              </a:lnSpc>
              <a:spcBef>
                <a:spcPts val="790"/>
              </a:spcBef>
            </a:pPr>
            <a:r>
              <a:rPr dirty="0" sz="1200" spc="-5">
                <a:latin typeface="Times New Roman"/>
                <a:cs typeface="Times New Roman"/>
              </a:rPr>
              <a:t>export </a:t>
            </a:r>
            <a:r>
              <a:rPr dirty="0" sz="1200" spc="-10">
                <a:latin typeface="Times New Roman"/>
                <a:cs typeface="Times New Roman"/>
              </a:rPr>
              <a:t>const </a:t>
            </a:r>
            <a:r>
              <a:rPr dirty="0" sz="1200" spc="-5">
                <a:latin typeface="Times New Roman"/>
                <a:cs typeface="Times New Roman"/>
              </a:rPr>
              <a:t>themes </a:t>
            </a:r>
            <a:r>
              <a:rPr dirty="0" sz="1200">
                <a:latin typeface="Times New Roman"/>
                <a:cs typeface="Times New Roman"/>
              </a:rPr>
              <a:t>= 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light: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 marR="1061720" indent="-3175">
              <a:lnSpc>
                <a:spcPct val="158300"/>
              </a:lnSpc>
            </a:pPr>
            <a:r>
              <a:rPr dirty="0" sz="1200" spc="-10">
                <a:latin typeface="Times New Roman"/>
                <a:cs typeface="Times New Roman"/>
              </a:rPr>
              <a:t>theme: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"#07689f",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subTheme: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"#a2d5f2",</a:t>
            </a:r>
            <a:endParaRPr sz="1200">
              <a:latin typeface="Times New Roman"/>
              <a:cs typeface="Times New Roman"/>
            </a:endParaRPr>
          </a:p>
          <a:p>
            <a:pPr marL="472440" marR="519430" indent="-152400">
              <a:lnSpc>
                <a:spcPct val="1583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component:{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backgroundColor: </a:t>
            </a:r>
            <a:r>
              <a:rPr dirty="0" sz="1200" spc="-10">
                <a:latin typeface="Times New Roman"/>
                <a:cs typeface="Times New Roman"/>
              </a:rPr>
              <a:t>"#f6f6f6",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color: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"#2b2024",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65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469900" marR="1633220" indent="-149860">
              <a:lnSpc>
                <a:spcPts val="2300"/>
              </a:lnSpc>
              <a:spcBef>
                <a:spcPts val="204"/>
              </a:spcBef>
            </a:pPr>
            <a:r>
              <a:rPr dirty="0" sz="1200" spc="-5">
                <a:latin typeface="Times New Roman"/>
                <a:cs typeface="Times New Roman"/>
              </a:rPr>
              <a:t>button:{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</a:t>
            </a:r>
            <a:r>
              <a:rPr dirty="0" sz="1200" spc="-25">
                <a:latin typeface="Times New Roman"/>
                <a:cs typeface="Times New Roman"/>
              </a:rPr>
              <a:t>n</a:t>
            </a:r>
            <a:r>
              <a:rPr dirty="0" sz="1200" spc="-5">
                <a:latin typeface="Times New Roman"/>
                <a:cs typeface="Times New Roman"/>
              </a:rPr>
              <a:t>H</a:t>
            </a:r>
            <a:r>
              <a:rPr dirty="0" sz="1200" spc="15">
                <a:latin typeface="Times New Roman"/>
                <a:cs typeface="Times New Roman"/>
              </a:rPr>
              <a:t>o</a:t>
            </a:r>
            <a:r>
              <a:rPr dirty="0" sz="1200" spc="-25">
                <a:latin typeface="Times New Roman"/>
                <a:cs typeface="Times New Roman"/>
              </a:rPr>
              <a:t>v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5">
                <a:latin typeface="Times New Roman"/>
                <a:cs typeface="Times New Roman"/>
              </a:rPr>
              <a:t>r</a:t>
            </a:r>
            <a:r>
              <a:rPr dirty="0" sz="1200">
                <a:latin typeface="Times New Roman"/>
                <a:cs typeface="Times New Roman"/>
              </a:rPr>
              <a:t>:{</a:t>
            </a:r>
            <a:endParaRPr sz="1200">
              <a:latin typeface="Times New Roman"/>
              <a:cs typeface="Times New Roman"/>
            </a:endParaRPr>
          </a:p>
          <a:p>
            <a:pPr marL="624840" marR="363855">
              <a:lnSpc>
                <a:spcPts val="2280"/>
              </a:lnSpc>
            </a:pPr>
            <a:r>
              <a:rPr dirty="0" sz="1200" spc="-25">
                <a:latin typeface="Times New Roman"/>
                <a:cs typeface="Times New Roman"/>
              </a:rPr>
              <a:t>b</a:t>
            </a:r>
            <a:r>
              <a:rPr dirty="0" sz="1200" spc="-5">
                <a:latin typeface="Times New Roman"/>
                <a:cs typeface="Times New Roman"/>
              </a:rPr>
              <a:t>ac</a:t>
            </a:r>
            <a:r>
              <a:rPr dirty="0" sz="1200">
                <a:latin typeface="Times New Roman"/>
                <a:cs typeface="Times New Roman"/>
              </a:rPr>
              <a:t>kg</a:t>
            </a:r>
            <a:r>
              <a:rPr dirty="0" sz="1200" spc="5">
                <a:latin typeface="Times New Roman"/>
                <a:cs typeface="Times New Roman"/>
              </a:rPr>
              <a:t>r</a:t>
            </a:r>
            <a:r>
              <a:rPr dirty="0" sz="1200" spc="20">
                <a:latin typeface="Times New Roman"/>
                <a:cs typeface="Times New Roman"/>
              </a:rPr>
              <a:t>o</a:t>
            </a:r>
            <a:r>
              <a:rPr dirty="0" sz="1200">
                <a:latin typeface="Times New Roman"/>
                <a:cs typeface="Times New Roman"/>
              </a:rPr>
              <a:t>u</a:t>
            </a:r>
            <a:r>
              <a:rPr dirty="0" sz="1200" spc="-25">
                <a:latin typeface="Times New Roman"/>
                <a:cs typeface="Times New Roman"/>
              </a:rPr>
              <a:t>n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-10">
                <a:latin typeface="Times New Roman"/>
                <a:cs typeface="Times New Roman"/>
              </a:rPr>
              <a:t>C</a:t>
            </a:r>
            <a:r>
              <a:rPr dirty="0" sz="1200" spc="20">
                <a:latin typeface="Times New Roman"/>
                <a:cs typeface="Times New Roman"/>
              </a:rPr>
              <a:t>o</a:t>
            </a:r>
            <a:r>
              <a:rPr dirty="0" sz="1200" spc="-50">
                <a:latin typeface="Times New Roman"/>
                <a:cs typeface="Times New Roman"/>
              </a:rPr>
              <a:t>l</a:t>
            </a:r>
            <a:r>
              <a:rPr dirty="0" sz="1200" spc="20">
                <a:latin typeface="Times New Roman"/>
                <a:cs typeface="Times New Roman"/>
              </a:rPr>
              <a:t>o</a:t>
            </a:r>
            <a:r>
              <a:rPr dirty="0" sz="1200" spc="5">
                <a:latin typeface="Times New Roman"/>
                <a:cs typeface="Times New Roman"/>
              </a:rPr>
              <a:t>r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r>
              <a:rPr dirty="0" sz="1200" spc="-15">
                <a:latin typeface="Times New Roman"/>
                <a:cs typeface="Times New Roman"/>
              </a:rPr>
              <a:t>"</a:t>
            </a:r>
            <a:r>
              <a:rPr dirty="0" sz="1200">
                <a:latin typeface="Times New Roman"/>
                <a:cs typeface="Times New Roman"/>
              </a:rPr>
              <a:t>#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2d</a:t>
            </a:r>
            <a:r>
              <a:rPr dirty="0" sz="1200" spc="20">
                <a:latin typeface="Times New Roman"/>
                <a:cs typeface="Times New Roman"/>
              </a:rPr>
              <a:t>5</a:t>
            </a:r>
            <a:r>
              <a:rPr dirty="0" sz="1200" spc="-40">
                <a:latin typeface="Times New Roman"/>
                <a:cs typeface="Times New Roman"/>
              </a:rPr>
              <a:t>f</a:t>
            </a:r>
            <a:r>
              <a:rPr dirty="0" sz="1200" spc="-5">
                <a:latin typeface="Times New Roman"/>
                <a:cs typeface="Times New Roman"/>
              </a:rPr>
              <a:t>2</a:t>
            </a:r>
            <a:r>
              <a:rPr dirty="0" sz="1200" spc="-15">
                <a:latin typeface="Times New Roman"/>
                <a:cs typeface="Times New Roman"/>
              </a:rPr>
              <a:t>"</a:t>
            </a:r>
            <a:r>
              <a:rPr dirty="0" sz="1200">
                <a:latin typeface="Times New Roman"/>
                <a:cs typeface="Times New Roman"/>
              </a:rPr>
              <a:t>,  </a:t>
            </a:r>
            <a:r>
              <a:rPr dirty="0" sz="1200" spc="-5">
                <a:latin typeface="Times New Roman"/>
                <a:cs typeface="Times New Roman"/>
              </a:rPr>
              <a:t>color:"#191919"</a:t>
            </a:r>
            <a:endParaRPr sz="1200">
              <a:latin typeface="Times New Roman"/>
              <a:cs typeface="Times New Roman"/>
            </a:endParaRPr>
          </a:p>
          <a:p>
            <a:pPr marL="472440">
              <a:lnSpc>
                <a:spcPct val="100000"/>
              </a:lnSpc>
              <a:spcBef>
                <a:spcPts val="65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472440">
              <a:lnSpc>
                <a:spcPct val="100000"/>
              </a:lnSpc>
              <a:spcBef>
                <a:spcPts val="840"/>
              </a:spcBef>
            </a:pPr>
            <a:r>
              <a:rPr dirty="0" sz="1200" spc="-10">
                <a:latin typeface="Times New Roman"/>
                <a:cs typeface="Times New Roman"/>
              </a:rPr>
              <a:t>contained:{</a:t>
            </a:r>
            <a:endParaRPr sz="1200">
              <a:latin typeface="Times New Roman"/>
              <a:cs typeface="Times New Roman"/>
            </a:endParaRPr>
          </a:p>
          <a:p>
            <a:pPr marL="624840" marR="314960">
              <a:lnSpc>
                <a:spcPct val="15850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backgroundColor: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"#07689f",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color:"#fafafa"</a:t>
            </a:r>
            <a:endParaRPr sz="1200">
              <a:latin typeface="Times New Roman"/>
              <a:cs typeface="Times New Roman"/>
            </a:endParaRPr>
          </a:p>
          <a:p>
            <a:pPr marL="4724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624840" marR="184785" indent="-155575">
              <a:lnSpc>
                <a:spcPct val="1584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outlined:{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b</a:t>
            </a:r>
            <a:r>
              <a:rPr dirty="0" sz="1200" spc="-5">
                <a:latin typeface="Times New Roman"/>
                <a:cs typeface="Times New Roman"/>
              </a:rPr>
              <a:t>ac</a:t>
            </a:r>
            <a:r>
              <a:rPr dirty="0" sz="1200">
                <a:latin typeface="Times New Roman"/>
                <a:cs typeface="Times New Roman"/>
              </a:rPr>
              <a:t>kg</a:t>
            </a:r>
            <a:r>
              <a:rPr dirty="0" sz="1200" spc="5">
                <a:latin typeface="Times New Roman"/>
                <a:cs typeface="Times New Roman"/>
              </a:rPr>
              <a:t>r</a:t>
            </a:r>
            <a:r>
              <a:rPr dirty="0" sz="1200" spc="20">
                <a:latin typeface="Times New Roman"/>
                <a:cs typeface="Times New Roman"/>
              </a:rPr>
              <a:t>o</a:t>
            </a:r>
            <a:r>
              <a:rPr dirty="0" sz="1200">
                <a:latin typeface="Times New Roman"/>
                <a:cs typeface="Times New Roman"/>
              </a:rPr>
              <a:t>u</a:t>
            </a:r>
            <a:r>
              <a:rPr dirty="0" sz="1200" spc="-25">
                <a:latin typeface="Times New Roman"/>
                <a:cs typeface="Times New Roman"/>
              </a:rPr>
              <a:t>n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-10">
                <a:latin typeface="Times New Roman"/>
                <a:cs typeface="Times New Roman"/>
              </a:rPr>
              <a:t>C</a:t>
            </a:r>
            <a:r>
              <a:rPr dirty="0" sz="1200" spc="20">
                <a:latin typeface="Times New Roman"/>
                <a:cs typeface="Times New Roman"/>
              </a:rPr>
              <a:t>o</a:t>
            </a:r>
            <a:r>
              <a:rPr dirty="0" sz="1200" spc="-50">
                <a:latin typeface="Times New Roman"/>
                <a:cs typeface="Times New Roman"/>
              </a:rPr>
              <a:t>l</a:t>
            </a:r>
            <a:r>
              <a:rPr dirty="0" sz="1200" spc="20">
                <a:latin typeface="Times New Roman"/>
                <a:cs typeface="Times New Roman"/>
              </a:rPr>
              <a:t>o</a:t>
            </a:r>
            <a:r>
              <a:rPr dirty="0" sz="1200" spc="5">
                <a:latin typeface="Times New Roman"/>
                <a:cs typeface="Times New Roman"/>
              </a:rPr>
              <a:t>r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r>
              <a:rPr dirty="0" sz="1200" spc="-15">
                <a:latin typeface="Times New Roman"/>
                <a:cs typeface="Times New Roman"/>
              </a:rPr>
              <a:t>"</a:t>
            </a:r>
            <a:r>
              <a:rPr dirty="0" sz="1200" spc="25">
                <a:latin typeface="Times New Roman"/>
                <a:cs typeface="Times New Roman"/>
              </a:rPr>
              <a:t>t</a:t>
            </a:r>
            <a:r>
              <a:rPr dirty="0" sz="1200" spc="5">
                <a:latin typeface="Times New Roman"/>
                <a:cs typeface="Times New Roman"/>
              </a:rPr>
              <a:t>r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n</a:t>
            </a:r>
            <a:r>
              <a:rPr dirty="0" sz="1200" spc="-20">
                <a:latin typeface="Times New Roman"/>
                <a:cs typeface="Times New Roman"/>
              </a:rPr>
              <a:t>s</a:t>
            </a:r>
            <a:r>
              <a:rPr dirty="0" sz="1200">
                <a:latin typeface="Times New Roman"/>
                <a:cs typeface="Times New Roman"/>
              </a:rPr>
              <a:t>p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r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-25">
                <a:latin typeface="Times New Roman"/>
                <a:cs typeface="Times New Roman"/>
              </a:rPr>
              <a:t>n</a:t>
            </a:r>
            <a:r>
              <a:rPr dirty="0" sz="1200" spc="25">
                <a:latin typeface="Times New Roman"/>
                <a:cs typeface="Times New Roman"/>
              </a:rPr>
              <a:t>t</a:t>
            </a:r>
            <a:r>
              <a:rPr dirty="0" sz="1200" spc="-15">
                <a:latin typeface="Times New Roman"/>
                <a:cs typeface="Times New Roman"/>
              </a:rPr>
              <a:t>"</a:t>
            </a:r>
            <a:r>
              <a:rPr dirty="0" sz="1200">
                <a:latin typeface="Times New Roman"/>
                <a:cs typeface="Times New Roman"/>
              </a:rPr>
              <a:t>,  </a:t>
            </a:r>
            <a:r>
              <a:rPr dirty="0" sz="1200" spc="-5">
                <a:latin typeface="Times New Roman"/>
                <a:cs typeface="Times New Roman"/>
              </a:rPr>
              <a:t>color:"#191919"</a:t>
            </a:r>
            <a:endParaRPr sz="1200">
              <a:latin typeface="Times New Roman"/>
              <a:cs typeface="Times New Roman"/>
            </a:endParaRPr>
          </a:p>
          <a:p>
            <a:pPr marL="472440">
              <a:lnSpc>
                <a:spcPct val="100000"/>
              </a:lnSpc>
              <a:spcBef>
                <a:spcPts val="860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70"/>
              </a:spcBef>
            </a:pPr>
            <a:r>
              <a:rPr dirty="0" sz="1200" spc="-10">
                <a:latin typeface="Times New Roman"/>
                <a:cs typeface="Times New Roman"/>
              </a:rPr>
              <a:t>volume:{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758697"/>
            <a:ext cx="6630034" cy="196786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5367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imes New Roman"/>
                <a:cs typeface="Times New Roman"/>
              </a:rPr>
              <a:t>DECLARATION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 indent="42545">
              <a:lnSpc>
                <a:spcPct val="120000"/>
              </a:lnSpc>
            </a:pPr>
            <a:r>
              <a:rPr dirty="0" sz="1200">
                <a:solidFill>
                  <a:srgbClr val="343940"/>
                </a:solidFill>
                <a:latin typeface="Segoe UI"/>
                <a:cs typeface="Segoe UI"/>
              </a:rPr>
              <a:t>We </a:t>
            </a:r>
            <a:r>
              <a:rPr dirty="0" sz="1200" spc="-10">
                <a:solidFill>
                  <a:srgbClr val="343940"/>
                </a:solidFill>
                <a:latin typeface="Segoe UI"/>
                <a:cs typeface="Segoe UI"/>
              </a:rPr>
              <a:t>hereby</a:t>
            </a:r>
            <a:r>
              <a:rPr dirty="0" sz="1200" spc="5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declare</a:t>
            </a:r>
            <a:r>
              <a:rPr dirty="0" sz="1200" spc="5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43940"/>
                </a:solidFill>
                <a:latin typeface="Segoe UI"/>
                <a:cs typeface="Segoe UI"/>
              </a:rPr>
              <a:t>that</a:t>
            </a:r>
            <a:r>
              <a:rPr dirty="0" sz="1200" spc="10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the</a:t>
            </a:r>
            <a:r>
              <a:rPr dirty="0" sz="1200" spc="5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project</a:t>
            </a:r>
            <a:r>
              <a:rPr dirty="0" sz="1200" spc="10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”BEAT</a:t>
            </a:r>
            <a:r>
              <a:rPr dirty="0" sz="1200" spc="5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43940"/>
                </a:solidFill>
                <a:latin typeface="Segoe UI"/>
                <a:cs typeface="Segoe UI"/>
              </a:rPr>
              <a:t>STAR-</a:t>
            </a:r>
            <a:r>
              <a:rPr dirty="0" sz="1200" spc="10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43940"/>
                </a:solidFill>
                <a:latin typeface="Segoe UI"/>
                <a:cs typeface="Segoe UI"/>
              </a:rPr>
              <a:t>A</a:t>
            </a:r>
            <a:r>
              <a:rPr dirty="0" sz="1200" spc="5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MUSIC</a:t>
            </a:r>
            <a:r>
              <a:rPr dirty="0" sz="1200" spc="5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43940"/>
                </a:solidFill>
                <a:latin typeface="Segoe UI"/>
                <a:cs typeface="Segoe UI"/>
              </a:rPr>
              <a:t>WEBSITE”</a:t>
            </a:r>
            <a:r>
              <a:rPr dirty="0" sz="1200" spc="10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submitted </a:t>
            </a:r>
            <a:r>
              <a:rPr dirty="0" sz="1200">
                <a:solidFill>
                  <a:srgbClr val="343940"/>
                </a:solidFill>
                <a:latin typeface="Segoe UI"/>
                <a:cs typeface="Segoe UI"/>
              </a:rPr>
              <a:t>to</a:t>
            </a:r>
            <a:r>
              <a:rPr dirty="0" sz="1200" spc="5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the</a:t>
            </a:r>
            <a:r>
              <a:rPr dirty="0" sz="1200" spc="5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Department </a:t>
            </a:r>
            <a:r>
              <a:rPr dirty="0" sz="1200" spc="-315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of</a:t>
            </a:r>
            <a:r>
              <a:rPr dirty="0" sz="1200" spc="10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43940"/>
                </a:solidFill>
                <a:latin typeface="Segoe UI"/>
                <a:cs typeface="Segoe UI"/>
              </a:rPr>
              <a:t>Computer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Application</a:t>
            </a:r>
            <a:r>
              <a:rPr dirty="0" sz="1200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is </a:t>
            </a:r>
            <a:r>
              <a:rPr dirty="0" sz="1200">
                <a:solidFill>
                  <a:srgbClr val="343940"/>
                </a:solidFill>
                <a:latin typeface="Segoe UI"/>
                <a:cs typeface="Segoe UI"/>
              </a:rPr>
              <a:t>a record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 of</a:t>
            </a:r>
            <a:r>
              <a:rPr dirty="0" sz="1200" spc="15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43940"/>
                </a:solidFill>
                <a:latin typeface="Segoe UI"/>
                <a:cs typeface="Segoe UI"/>
              </a:rPr>
              <a:t>an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 original</a:t>
            </a:r>
            <a:r>
              <a:rPr dirty="0" sz="1200" spc="5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43940"/>
                </a:solidFill>
                <a:latin typeface="Segoe UI"/>
                <a:cs typeface="Segoe UI"/>
              </a:rPr>
              <a:t>work</a:t>
            </a:r>
            <a:r>
              <a:rPr dirty="0" sz="1200" spc="5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done</a:t>
            </a:r>
            <a:r>
              <a:rPr dirty="0" sz="1200" spc="5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by</a:t>
            </a:r>
            <a:r>
              <a:rPr dirty="0" sz="1200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me</a:t>
            </a:r>
            <a:r>
              <a:rPr dirty="0" sz="1200" spc="5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43940"/>
                </a:solidFill>
                <a:latin typeface="Segoe UI"/>
                <a:cs typeface="Segoe UI"/>
              </a:rPr>
              <a:t>under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 the</a:t>
            </a:r>
            <a:r>
              <a:rPr dirty="0" sz="1200" spc="5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guidance</a:t>
            </a:r>
            <a:r>
              <a:rPr dirty="0" sz="1200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of</a:t>
            </a:r>
            <a:r>
              <a:rPr dirty="0" sz="1200" spc="15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Mrs.</a:t>
            </a:r>
            <a:endParaRPr sz="1200">
              <a:latin typeface="Segoe UI"/>
              <a:cs typeface="Segoe UI"/>
            </a:endParaRPr>
          </a:p>
          <a:p>
            <a:pPr marL="12700" marR="152400">
              <a:lnSpc>
                <a:spcPct val="119500"/>
              </a:lnSpc>
              <a:spcBef>
                <a:spcPts val="10"/>
              </a:spcBef>
            </a:pP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Divya</a:t>
            </a:r>
            <a:r>
              <a:rPr dirty="0" sz="1200" spc="-10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Singhal</a:t>
            </a:r>
            <a:r>
              <a:rPr dirty="0" sz="1200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(Assistant</a:t>
            </a:r>
            <a:r>
              <a:rPr dirty="0" sz="1200" spc="5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Professor)</a:t>
            </a:r>
            <a:r>
              <a:rPr dirty="0" sz="1200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Kiet</a:t>
            </a:r>
            <a:r>
              <a:rPr dirty="0" sz="1200" spc="5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43940"/>
                </a:solidFill>
                <a:latin typeface="Segoe UI"/>
                <a:cs typeface="Segoe UI"/>
              </a:rPr>
              <a:t>Group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 of</a:t>
            </a:r>
            <a:r>
              <a:rPr dirty="0" sz="1200" spc="10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Institutions</a:t>
            </a:r>
            <a:r>
              <a:rPr dirty="0" sz="1200">
                <a:solidFill>
                  <a:srgbClr val="343940"/>
                </a:solidFill>
                <a:latin typeface="Segoe UI"/>
                <a:cs typeface="Segoe UI"/>
              </a:rPr>
              <a:t> ,</a:t>
            </a:r>
            <a:r>
              <a:rPr dirty="0" sz="1200" spc="10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Ghaziabad </a:t>
            </a:r>
            <a:r>
              <a:rPr dirty="0" sz="1200">
                <a:solidFill>
                  <a:srgbClr val="343940"/>
                </a:solidFill>
                <a:latin typeface="Segoe UI"/>
                <a:cs typeface="Segoe UI"/>
              </a:rPr>
              <a:t>and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 this project</a:t>
            </a:r>
            <a:r>
              <a:rPr dirty="0" sz="1200" spc="5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43940"/>
                </a:solidFill>
                <a:latin typeface="Segoe UI"/>
                <a:cs typeface="Segoe UI"/>
              </a:rPr>
              <a:t>work</a:t>
            </a:r>
            <a:r>
              <a:rPr dirty="0" sz="1200" spc="5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is </a:t>
            </a:r>
            <a:r>
              <a:rPr dirty="0" sz="1200" spc="-315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submitted in the</a:t>
            </a:r>
            <a:r>
              <a:rPr dirty="0" sz="1200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partial</a:t>
            </a:r>
            <a:r>
              <a:rPr dirty="0" sz="1200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fulfillment</a:t>
            </a:r>
            <a:r>
              <a:rPr dirty="0" sz="1200" spc="5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of</a:t>
            </a:r>
            <a:r>
              <a:rPr dirty="0" sz="1200" spc="10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the</a:t>
            </a:r>
            <a:r>
              <a:rPr dirty="0" sz="1200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requirements</a:t>
            </a:r>
            <a:r>
              <a:rPr dirty="0" sz="1200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for the</a:t>
            </a:r>
            <a:r>
              <a:rPr dirty="0" sz="1200">
                <a:solidFill>
                  <a:srgbClr val="343940"/>
                </a:solidFill>
                <a:latin typeface="Segoe UI"/>
                <a:cs typeface="Segoe UI"/>
              </a:rPr>
              <a:t> award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 of</a:t>
            </a:r>
            <a:r>
              <a:rPr dirty="0" sz="1200" spc="10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the</a:t>
            </a:r>
            <a:r>
              <a:rPr dirty="0" sz="1200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degree</a:t>
            </a:r>
            <a:r>
              <a:rPr dirty="0" sz="1200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of</a:t>
            </a:r>
            <a:r>
              <a:rPr dirty="0" sz="1200" spc="10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43940"/>
                </a:solidFill>
                <a:latin typeface="Segoe UI"/>
                <a:cs typeface="Segoe UI"/>
              </a:rPr>
              <a:t>Master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 of </a:t>
            </a:r>
            <a:r>
              <a:rPr dirty="0" sz="1200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43940"/>
                </a:solidFill>
                <a:latin typeface="Segoe UI"/>
                <a:cs typeface="Segoe UI"/>
              </a:rPr>
              <a:t>Computer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Application.</a:t>
            </a:r>
            <a:r>
              <a:rPr dirty="0" sz="1200" spc="15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The</a:t>
            </a:r>
            <a:r>
              <a:rPr dirty="0" sz="1200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results</a:t>
            </a:r>
            <a:r>
              <a:rPr dirty="0" sz="1200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embodied </a:t>
            </a:r>
            <a:r>
              <a:rPr dirty="0" sz="1200" spc="10">
                <a:solidFill>
                  <a:srgbClr val="343940"/>
                </a:solidFill>
                <a:latin typeface="Segoe UI"/>
                <a:cs typeface="Segoe UI"/>
              </a:rPr>
              <a:t>in</a:t>
            </a:r>
            <a:r>
              <a:rPr dirty="0" sz="1200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this </a:t>
            </a:r>
            <a:r>
              <a:rPr dirty="0" sz="1200" spc="-10">
                <a:solidFill>
                  <a:srgbClr val="343940"/>
                </a:solidFill>
                <a:latin typeface="Segoe UI"/>
                <a:cs typeface="Segoe UI"/>
              </a:rPr>
              <a:t>have</a:t>
            </a:r>
            <a:r>
              <a:rPr dirty="0" sz="1200" spc="5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43940"/>
                </a:solidFill>
                <a:latin typeface="Segoe UI"/>
                <a:cs typeface="Segoe UI"/>
              </a:rPr>
              <a:t>not</a:t>
            </a:r>
            <a:r>
              <a:rPr dirty="0" sz="1200" spc="5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43940"/>
                </a:solidFill>
                <a:latin typeface="Segoe UI"/>
                <a:cs typeface="Segoe UI"/>
              </a:rPr>
              <a:t>been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submitted</a:t>
            </a:r>
            <a:r>
              <a:rPr dirty="0" sz="1200" spc="-10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43940"/>
                </a:solidFill>
                <a:latin typeface="Segoe UI"/>
                <a:cs typeface="Segoe UI"/>
              </a:rPr>
              <a:t>to</a:t>
            </a:r>
            <a:r>
              <a:rPr dirty="0" sz="1200" spc="5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43940"/>
                </a:solidFill>
                <a:latin typeface="Segoe UI"/>
                <a:cs typeface="Segoe UI"/>
              </a:rPr>
              <a:t>any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other </a:t>
            </a:r>
            <a:r>
              <a:rPr dirty="0" sz="1200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University</a:t>
            </a:r>
            <a:r>
              <a:rPr dirty="0" sz="1200" spc="-10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or Institute</a:t>
            </a:r>
            <a:r>
              <a:rPr dirty="0" sz="1200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for the</a:t>
            </a:r>
            <a:r>
              <a:rPr dirty="0" sz="1200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award of</a:t>
            </a:r>
            <a:r>
              <a:rPr dirty="0" sz="1200" spc="35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43940"/>
                </a:solidFill>
                <a:latin typeface="Segoe UI"/>
                <a:cs typeface="Segoe UI"/>
              </a:rPr>
              <a:t>any </a:t>
            </a:r>
            <a:r>
              <a:rPr dirty="0" sz="1200" spc="-5">
                <a:solidFill>
                  <a:srgbClr val="343940"/>
                </a:solidFill>
                <a:latin typeface="Segoe UI"/>
                <a:cs typeface="Segoe UI"/>
              </a:rPr>
              <a:t>degree</a:t>
            </a:r>
            <a:r>
              <a:rPr dirty="0" sz="1200" spc="5">
                <a:solidFill>
                  <a:srgbClr val="343940"/>
                </a:solidFill>
                <a:latin typeface="Segoe UI"/>
                <a:cs typeface="Segoe UI"/>
              </a:rPr>
              <a:t> </a:t>
            </a:r>
            <a:r>
              <a:rPr dirty="0" sz="1200" b="1">
                <a:solidFill>
                  <a:srgbClr val="343940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434" y="3365372"/>
            <a:ext cx="3645535" cy="2395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Signature</a:t>
            </a:r>
            <a:endParaRPr sz="1100">
              <a:latin typeface="Times New Roman"/>
              <a:cs typeface="Times New Roman"/>
            </a:endParaRPr>
          </a:p>
          <a:p>
            <a:pPr algn="r" marL="12700" marR="6985" indent="533400">
              <a:lnSpc>
                <a:spcPct val="327900"/>
              </a:lnSpc>
              <a:spcBef>
                <a:spcPts val="20"/>
              </a:spcBef>
            </a:pPr>
            <a:r>
              <a:rPr dirty="0" sz="1100" spc="-10" b="1">
                <a:latin typeface="Times New Roman"/>
                <a:cs typeface="Times New Roman"/>
              </a:rPr>
              <a:t>PRIYA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GARG</a:t>
            </a:r>
            <a:r>
              <a:rPr dirty="0" sz="1100" spc="2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(University</a:t>
            </a:r>
            <a:r>
              <a:rPr dirty="0" sz="1100" spc="2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Roll</a:t>
            </a:r>
            <a:r>
              <a:rPr dirty="0" sz="1100" spc="25" b="1">
                <a:latin typeface="Times New Roman"/>
                <a:cs typeface="Times New Roman"/>
              </a:rPr>
              <a:t> </a:t>
            </a:r>
            <a:r>
              <a:rPr dirty="0" sz="1100" spc="-15" b="1">
                <a:latin typeface="Times New Roman"/>
                <a:cs typeface="Times New Roman"/>
              </a:rPr>
              <a:t>no.</a:t>
            </a:r>
            <a:r>
              <a:rPr dirty="0" sz="1100" spc="3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2100290140107) </a:t>
            </a:r>
            <a:r>
              <a:rPr dirty="0" sz="1100" spc="-26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PRASHANT</a:t>
            </a:r>
            <a:r>
              <a:rPr dirty="0" sz="1100" spc="2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SHARMA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(University</a:t>
            </a:r>
            <a:r>
              <a:rPr dirty="0" sz="1100" spc="2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Roll</a:t>
            </a:r>
            <a:r>
              <a:rPr dirty="0" sz="1100" spc="25" b="1">
                <a:latin typeface="Times New Roman"/>
                <a:cs typeface="Times New Roman"/>
              </a:rPr>
              <a:t> </a:t>
            </a:r>
            <a:r>
              <a:rPr dirty="0" sz="1100" spc="-15" b="1">
                <a:latin typeface="Times New Roman"/>
                <a:cs typeface="Times New Roman"/>
              </a:rPr>
              <a:t>no.</a:t>
            </a:r>
            <a:r>
              <a:rPr dirty="0" sz="1100" spc="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2100290140105) </a:t>
            </a:r>
            <a:r>
              <a:rPr dirty="0" sz="1100" spc="-26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SHIVAM </a:t>
            </a:r>
            <a:r>
              <a:rPr dirty="0" sz="1100" spc="-10" b="1">
                <a:latin typeface="Times New Roman"/>
                <a:cs typeface="Times New Roman"/>
              </a:rPr>
              <a:t>AGRAWAL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(University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Roll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spc="-15" b="1">
                <a:latin typeface="Times New Roman"/>
                <a:cs typeface="Times New Roman"/>
              </a:rPr>
              <a:t>no.</a:t>
            </a:r>
            <a:r>
              <a:rPr dirty="0" sz="1100" spc="2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2100290140126) 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DHAVAL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KRISHNA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(University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Roll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spc="-15" b="1">
                <a:latin typeface="Times New Roman"/>
                <a:cs typeface="Times New Roman"/>
              </a:rPr>
              <a:t>no.</a:t>
            </a:r>
            <a:r>
              <a:rPr dirty="0" sz="1100" spc="2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2100290140059)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19573" y="6716014"/>
            <a:ext cx="2397760" cy="742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9525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latin typeface="Times New Roman"/>
                <a:cs typeface="Times New Roman"/>
              </a:rPr>
              <a:t>Department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of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Computer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Applications</a:t>
            </a:r>
            <a:endParaRPr sz="1100">
              <a:latin typeface="Times New Roman"/>
              <a:cs typeface="Times New Roman"/>
            </a:endParaRPr>
          </a:p>
          <a:p>
            <a:pPr algn="r" marR="8890">
              <a:lnSpc>
                <a:spcPct val="100000"/>
              </a:lnSpc>
              <a:spcBef>
                <a:spcPts val="840"/>
              </a:spcBef>
            </a:pPr>
            <a:r>
              <a:rPr dirty="0" sz="1100" b="1">
                <a:latin typeface="Times New Roman"/>
                <a:cs typeface="Times New Roman"/>
              </a:rPr>
              <a:t>KIET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Group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of</a:t>
            </a:r>
            <a:r>
              <a:rPr dirty="0" sz="1100" spc="-2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Institutions,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Ghaziabad</a:t>
            </a:r>
            <a:endParaRPr sz="11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840"/>
              </a:spcBef>
            </a:pPr>
            <a:r>
              <a:rPr dirty="0" sz="1100" spc="-5" b="1">
                <a:latin typeface="Times New Roman"/>
                <a:cs typeface="Times New Roman"/>
              </a:rPr>
              <a:t>Uttar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Pradesh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–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201206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322834"/>
            <a:ext cx="3157855" cy="962025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472440">
              <a:lnSpc>
                <a:spcPct val="100000"/>
              </a:lnSpc>
              <a:spcBef>
                <a:spcPts val="940"/>
              </a:spcBef>
            </a:pPr>
            <a:r>
              <a:rPr dirty="0" sz="1200" spc="-5">
                <a:latin typeface="Times New Roman"/>
                <a:cs typeface="Times New Roman"/>
              </a:rPr>
              <a:t>color:"#07689f"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40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6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40"/>
              </a:spcBef>
            </a:pPr>
            <a:r>
              <a:rPr dirty="0" sz="1200">
                <a:latin typeface="Times New Roman"/>
                <a:cs typeface="Times New Roman"/>
              </a:rPr>
              <a:t>dark: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 marR="1459230" indent="-3175">
              <a:lnSpc>
                <a:spcPct val="158300"/>
              </a:lnSpc>
              <a:spcBef>
                <a:spcPts val="30"/>
              </a:spcBef>
            </a:pPr>
            <a:r>
              <a:rPr dirty="0" sz="1200" spc="-5">
                <a:latin typeface="Times New Roman"/>
                <a:cs typeface="Times New Roman"/>
              </a:rPr>
              <a:t>theme:"#4ecca3",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subTheme: </a:t>
            </a:r>
            <a:r>
              <a:rPr dirty="0" sz="1200" spc="-5">
                <a:latin typeface="Times New Roman"/>
                <a:cs typeface="Times New Roman"/>
              </a:rPr>
              <a:t>"#a2d5f2",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component:{</a:t>
            </a:r>
            <a:endParaRPr sz="1200">
              <a:latin typeface="Times New Roman"/>
              <a:cs typeface="Times New Roman"/>
            </a:endParaRPr>
          </a:p>
          <a:p>
            <a:pPr marL="472440" marR="837565">
              <a:lnSpc>
                <a:spcPct val="15850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backgroundColor: "#232931",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color: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"#eeeeee",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469900" marR="2030730" indent="-149860">
              <a:lnSpc>
                <a:spcPct val="1585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button:{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</a:t>
            </a:r>
            <a:r>
              <a:rPr dirty="0" sz="1200" spc="-25">
                <a:latin typeface="Times New Roman"/>
                <a:cs typeface="Times New Roman"/>
              </a:rPr>
              <a:t>n</a:t>
            </a:r>
            <a:r>
              <a:rPr dirty="0" sz="1200" spc="-5">
                <a:latin typeface="Times New Roman"/>
                <a:cs typeface="Times New Roman"/>
              </a:rPr>
              <a:t>H</a:t>
            </a:r>
            <a:r>
              <a:rPr dirty="0" sz="1200" spc="15">
                <a:latin typeface="Times New Roman"/>
                <a:cs typeface="Times New Roman"/>
              </a:rPr>
              <a:t>o</a:t>
            </a:r>
            <a:r>
              <a:rPr dirty="0" sz="1200" spc="-25">
                <a:latin typeface="Times New Roman"/>
                <a:cs typeface="Times New Roman"/>
              </a:rPr>
              <a:t>v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5">
                <a:latin typeface="Times New Roman"/>
                <a:cs typeface="Times New Roman"/>
              </a:rPr>
              <a:t>r</a:t>
            </a:r>
            <a:r>
              <a:rPr dirty="0" sz="1200">
                <a:latin typeface="Times New Roman"/>
                <a:cs typeface="Times New Roman"/>
              </a:rPr>
              <a:t>:{</a:t>
            </a:r>
            <a:endParaRPr sz="1200">
              <a:latin typeface="Times New Roman"/>
              <a:cs typeface="Times New Roman"/>
            </a:endParaRPr>
          </a:p>
          <a:p>
            <a:pPr marL="624840" marR="762000">
              <a:lnSpc>
                <a:spcPct val="158300"/>
              </a:lnSpc>
              <a:spcBef>
                <a:spcPts val="25"/>
              </a:spcBef>
            </a:pPr>
            <a:r>
              <a:rPr dirty="0" sz="1200" spc="-25">
                <a:latin typeface="Times New Roman"/>
                <a:cs typeface="Times New Roman"/>
              </a:rPr>
              <a:t>b</a:t>
            </a:r>
            <a:r>
              <a:rPr dirty="0" sz="1200" spc="-5">
                <a:latin typeface="Times New Roman"/>
                <a:cs typeface="Times New Roman"/>
              </a:rPr>
              <a:t>ac</a:t>
            </a:r>
            <a:r>
              <a:rPr dirty="0" sz="1200">
                <a:latin typeface="Times New Roman"/>
                <a:cs typeface="Times New Roman"/>
              </a:rPr>
              <a:t>kg</a:t>
            </a:r>
            <a:r>
              <a:rPr dirty="0" sz="1200" spc="5">
                <a:latin typeface="Times New Roman"/>
                <a:cs typeface="Times New Roman"/>
              </a:rPr>
              <a:t>r</a:t>
            </a:r>
            <a:r>
              <a:rPr dirty="0" sz="1200" spc="20">
                <a:latin typeface="Times New Roman"/>
                <a:cs typeface="Times New Roman"/>
              </a:rPr>
              <a:t>o</a:t>
            </a:r>
            <a:r>
              <a:rPr dirty="0" sz="1200">
                <a:latin typeface="Times New Roman"/>
                <a:cs typeface="Times New Roman"/>
              </a:rPr>
              <a:t>u</a:t>
            </a:r>
            <a:r>
              <a:rPr dirty="0" sz="1200" spc="-25">
                <a:latin typeface="Times New Roman"/>
                <a:cs typeface="Times New Roman"/>
              </a:rPr>
              <a:t>n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-10">
                <a:latin typeface="Times New Roman"/>
                <a:cs typeface="Times New Roman"/>
              </a:rPr>
              <a:t>C</a:t>
            </a:r>
            <a:r>
              <a:rPr dirty="0" sz="1200" spc="20">
                <a:latin typeface="Times New Roman"/>
                <a:cs typeface="Times New Roman"/>
              </a:rPr>
              <a:t>o</a:t>
            </a:r>
            <a:r>
              <a:rPr dirty="0" sz="1200" spc="-50">
                <a:latin typeface="Times New Roman"/>
                <a:cs typeface="Times New Roman"/>
              </a:rPr>
              <a:t>l</a:t>
            </a:r>
            <a:r>
              <a:rPr dirty="0" sz="1200" spc="20">
                <a:latin typeface="Times New Roman"/>
                <a:cs typeface="Times New Roman"/>
              </a:rPr>
              <a:t>o</a:t>
            </a:r>
            <a:r>
              <a:rPr dirty="0" sz="1200" spc="5">
                <a:latin typeface="Times New Roman"/>
                <a:cs typeface="Times New Roman"/>
              </a:rPr>
              <a:t>r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r>
              <a:rPr dirty="0" sz="1200" spc="-15">
                <a:latin typeface="Times New Roman"/>
                <a:cs typeface="Times New Roman"/>
              </a:rPr>
              <a:t>"</a:t>
            </a:r>
            <a:r>
              <a:rPr dirty="0" sz="1200">
                <a:latin typeface="Times New Roman"/>
                <a:cs typeface="Times New Roman"/>
              </a:rPr>
              <a:t>#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2d</a:t>
            </a:r>
            <a:r>
              <a:rPr dirty="0" sz="1200" spc="20">
                <a:latin typeface="Times New Roman"/>
                <a:cs typeface="Times New Roman"/>
              </a:rPr>
              <a:t>5</a:t>
            </a:r>
            <a:r>
              <a:rPr dirty="0" sz="1200" spc="-40">
                <a:latin typeface="Times New Roman"/>
                <a:cs typeface="Times New Roman"/>
              </a:rPr>
              <a:t>f</a:t>
            </a:r>
            <a:r>
              <a:rPr dirty="0" sz="1200" spc="-5">
                <a:latin typeface="Times New Roman"/>
                <a:cs typeface="Times New Roman"/>
              </a:rPr>
              <a:t>2</a:t>
            </a:r>
            <a:r>
              <a:rPr dirty="0" sz="1200" spc="-15">
                <a:latin typeface="Times New Roman"/>
                <a:cs typeface="Times New Roman"/>
              </a:rPr>
              <a:t>"</a:t>
            </a:r>
            <a:r>
              <a:rPr dirty="0" sz="1200">
                <a:latin typeface="Times New Roman"/>
                <a:cs typeface="Times New Roman"/>
              </a:rPr>
              <a:t>,  </a:t>
            </a:r>
            <a:r>
              <a:rPr dirty="0" sz="1200" spc="-10">
                <a:latin typeface="Times New Roman"/>
                <a:cs typeface="Times New Roman"/>
              </a:rPr>
              <a:t>color:"#fafafa"</a:t>
            </a:r>
            <a:endParaRPr sz="1200">
              <a:latin typeface="Times New Roman"/>
              <a:cs typeface="Times New Roman"/>
            </a:endParaRPr>
          </a:p>
          <a:p>
            <a:pPr marL="472440">
              <a:lnSpc>
                <a:spcPct val="100000"/>
              </a:lnSpc>
              <a:spcBef>
                <a:spcPts val="840"/>
              </a:spcBef>
            </a:pPr>
            <a:r>
              <a:rPr dirty="0" sz="1200" spc="-1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472440">
              <a:lnSpc>
                <a:spcPct val="100000"/>
              </a:lnSpc>
              <a:spcBef>
                <a:spcPts val="865"/>
              </a:spcBef>
            </a:pPr>
            <a:r>
              <a:rPr dirty="0" sz="1200" spc="-10">
                <a:latin typeface="Times New Roman"/>
                <a:cs typeface="Times New Roman"/>
              </a:rPr>
              <a:t>contained:{</a:t>
            </a:r>
            <a:endParaRPr sz="1200">
              <a:latin typeface="Times New Roman"/>
              <a:cs typeface="Times New Roman"/>
            </a:endParaRPr>
          </a:p>
          <a:p>
            <a:pPr marL="624840" marR="713105">
              <a:lnSpc>
                <a:spcPct val="158300"/>
              </a:lnSpc>
            </a:pPr>
            <a:r>
              <a:rPr dirty="0" sz="1200" spc="-5">
                <a:latin typeface="Times New Roman"/>
                <a:cs typeface="Times New Roman"/>
              </a:rPr>
              <a:t>backgroundColor: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"#07689f",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color:"black"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200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outlined:{</a:t>
            </a:r>
            <a:endParaRPr sz="1200">
              <a:latin typeface="Times New Roman"/>
              <a:cs typeface="Times New Roman"/>
            </a:endParaRPr>
          </a:p>
          <a:p>
            <a:pPr marL="624840" marR="582295">
              <a:lnSpc>
                <a:spcPct val="158300"/>
              </a:lnSpc>
              <a:spcBef>
                <a:spcPts val="25"/>
              </a:spcBef>
            </a:pPr>
            <a:r>
              <a:rPr dirty="0" sz="1200" spc="-25">
                <a:latin typeface="Times New Roman"/>
                <a:cs typeface="Times New Roman"/>
              </a:rPr>
              <a:t>b</a:t>
            </a:r>
            <a:r>
              <a:rPr dirty="0" sz="1200" spc="-5">
                <a:latin typeface="Times New Roman"/>
                <a:cs typeface="Times New Roman"/>
              </a:rPr>
              <a:t>ac</a:t>
            </a:r>
            <a:r>
              <a:rPr dirty="0" sz="1200">
                <a:latin typeface="Times New Roman"/>
                <a:cs typeface="Times New Roman"/>
              </a:rPr>
              <a:t>kg</a:t>
            </a:r>
            <a:r>
              <a:rPr dirty="0" sz="1200" spc="5">
                <a:latin typeface="Times New Roman"/>
                <a:cs typeface="Times New Roman"/>
              </a:rPr>
              <a:t>r</a:t>
            </a:r>
            <a:r>
              <a:rPr dirty="0" sz="1200" spc="20">
                <a:latin typeface="Times New Roman"/>
                <a:cs typeface="Times New Roman"/>
              </a:rPr>
              <a:t>o</a:t>
            </a:r>
            <a:r>
              <a:rPr dirty="0" sz="1200">
                <a:latin typeface="Times New Roman"/>
                <a:cs typeface="Times New Roman"/>
              </a:rPr>
              <a:t>u</a:t>
            </a:r>
            <a:r>
              <a:rPr dirty="0" sz="1200" spc="-25">
                <a:latin typeface="Times New Roman"/>
                <a:cs typeface="Times New Roman"/>
              </a:rPr>
              <a:t>n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-10">
                <a:latin typeface="Times New Roman"/>
                <a:cs typeface="Times New Roman"/>
              </a:rPr>
              <a:t>C</a:t>
            </a:r>
            <a:r>
              <a:rPr dirty="0" sz="1200" spc="20">
                <a:latin typeface="Times New Roman"/>
                <a:cs typeface="Times New Roman"/>
              </a:rPr>
              <a:t>o</a:t>
            </a:r>
            <a:r>
              <a:rPr dirty="0" sz="1200" spc="-50">
                <a:latin typeface="Times New Roman"/>
                <a:cs typeface="Times New Roman"/>
              </a:rPr>
              <a:t>l</a:t>
            </a:r>
            <a:r>
              <a:rPr dirty="0" sz="1200" spc="20">
                <a:latin typeface="Times New Roman"/>
                <a:cs typeface="Times New Roman"/>
              </a:rPr>
              <a:t>o</a:t>
            </a:r>
            <a:r>
              <a:rPr dirty="0" sz="1200" spc="5">
                <a:latin typeface="Times New Roman"/>
                <a:cs typeface="Times New Roman"/>
              </a:rPr>
              <a:t>r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r>
              <a:rPr dirty="0" sz="1200" spc="-15">
                <a:latin typeface="Times New Roman"/>
                <a:cs typeface="Times New Roman"/>
              </a:rPr>
              <a:t>"</a:t>
            </a:r>
            <a:r>
              <a:rPr dirty="0" sz="1200" spc="25">
                <a:latin typeface="Times New Roman"/>
                <a:cs typeface="Times New Roman"/>
              </a:rPr>
              <a:t>t</a:t>
            </a:r>
            <a:r>
              <a:rPr dirty="0" sz="1200" spc="5">
                <a:latin typeface="Times New Roman"/>
                <a:cs typeface="Times New Roman"/>
              </a:rPr>
              <a:t>r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n</a:t>
            </a:r>
            <a:r>
              <a:rPr dirty="0" sz="1200" spc="-20">
                <a:latin typeface="Times New Roman"/>
                <a:cs typeface="Times New Roman"/>
              </a:rPr>
              <a:t>s</a:t>
            </a:r>
            <a:r>
              <a:rPr dirty="0" sz="1200">
                <a:latin typeface="Times New Roman"/>
                <a:cs typeface="Times New Roman"/>
              </a:rPr>
              <a:t>p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r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-25">
                <a:latin typeface="Times New Roman"/>
                <a:cs typeface="Times New Roman"/>
              </a:rPr>
              <a:t>n</a:t>
            </a:r>
            <a:r>
              <a:rPr dirty="0" sz="1200" spc="25">
                <a:latin typeface="Times New Roman"/>
                <a:cs typeface="Times New Roman"/>
              </a:rPr>
              <a:t>t</a:t>
            </a:r>
            <a:r>
              <a:rPr dirty="0" sz="1200" spc="-15">
                <a:latin typeface="Times New Roman"/>
                <a:cs typeface="Times New Roman"/>
              </a:rPr>
              <a:t>"</a:t>
            </a:r>
            <a:r>
              <a:rPr dirty="0" sz="1200">
                <a:latin typeface="Times New Roman"/>
                <a:cs typeface="Times New Roman"/>
              </a:rPr>
              <a:t>,  </a:t>
            </a:r>
            <a:r>
              <a:rPr dirty="0" sz="1200" spc="-10">
                <a:latin typeface="Times New Roman"/>
                <a:cs typeface="Times New Roman"/>
              </a:rPr>
              <a:t>color:"#fafafa"</a:t>
            </a:r>
            <a:endParaRPr sz="1200">
              <a:latin typeface="Times New Roman"/>
              <a:cs typeface="Times New Roman"/>
            </a:endParaRPr>
          </a:p>
          <a:p>
            <a:pPr marL="472440">
              <a:lnSpc>
                <a:spcPct val="100000"/>
              </a:lnSpc>
              <a:spcBef>
                <a:spcPts val="84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6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472440" marR="1694180" indent="-152400">
              <a:lnSpc>
                <a:spcPts val="2300"/>
              </a:lnSpc>
              <a:spcBef>
                <a:spcPts val="200"/>
              </a:spcBef>
            </a:pPr>
            <a:r>
              <a:rPr dirty="0" sz="1200" spc="-10">
                <a:latin typeface="Times New Roman"/>
                <a:cs typeface="Times New Roman"/>
              </a:rPr>
              <a:t>volume:{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c</a:t>
            </a:r>
            <a:r>
              <a:rPr dirty="0" sz="1200" spc="20">
                <a:latin typeface="Times New Roman"/>
                <a:cs typeface="Times New Roman"/>
              </a:rPr>
              <a:t>o</a:t>
            </a:r>
            <a:r>
              <a:rPr dirty="0" sz="1200" spc="-50">
                <a:latin typeface="Times New Roman"/>
                <a:cs typeface="Times New Roman"/>
              </a:rPr>
              <a:t>l</a:t>
            </a:r>
            <a:r>
              <a:rPr dirty="0" sz="1200" spc="20">
                <a:latin typeface="Times New Roman"/>
                <a:cs typeface="Times New Roman"/>
              </a:rPr>
              <a:t>o</a:t>
            </a:r>
            <a:r>
              <a:rPr dirty="0" sz="1200" spc="5">
                <a:latin typeface="Times New Roman"/>
                <a:cs typeface="Times New Roman"/>
              </a:rPr>
              <a:t>r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r>
              <a:rPr dirty="0" sz="1200" spc="-15">
                <a:latin typeface="Times New Roman"/>
                <a:cs typeface="Times New Roman"/>
              </a:rPr>
              <a:t>"</a:t>
            </a:r>
            <a:r>
              <a:rPr dirty="0" sz="1200">
                <a:latin typeface="Times New Roman"/>
                <a:cs typeface="Times New Roman"/>
              </a:rPr>
              <a:t>#0768</a:t>
            </a:r>
            <a:r>
              <a:rPr dirty="0" sz="1200" spc="20">
                <a:latin typeface="Times New Roman"/>
                <a:cs typeface="Times New Roman"/>
              </a:rPr>
              <a:t>9</a:t>
            </a:r>
            <a:r>
              <a:rPr dirty="0" sz="1200" spc="-40">
                <a:latin typeface="Times New Roman"/>
                <a:cs typeface="Times New Roman"/>
              </a:rPr>
              <a:t>f</a:t>
            </a:r>
            <a:r>
              <a:rPr dirty="0" sz="1200" spc="-5">
                <a:latin typeface="Times New Roman"/>
                <a:cs typeface="Times New Roman"/>
              </a:rPr>
              <a:t>"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630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40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200">
                <a:latin typeface="Times New Roman"/>
                <a:cs typeface="Times New Roman"/>
              </a:rPr>
              <a:t>};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65100" marR="5080" indent="-152400">
              <a:lnSpc>
                <a:spcPct val="160000"/>
              </a:lnSpc>
              <a:spcBef>
                <a:spcPts val="765"/>
              </a:spcBef>
            </a:pPr>
            <a:r>
              <a:rPr dirty="0" sz="1200" spc="-5">
                <a:latin typeface="Times New Roman"/>
                <a:cs typeface="Times New Roman"/>
              </a:rPr>
              <a:t>export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const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ThemeContext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React.createContext(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themes.light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200" spc="5">
                <a:latin typeface="Times New Roman"/>
                <a:cs typeface="Times New Roman"/>
              </a:rPr>
              <a:t>);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322834"/>
            <a:ext cx="4970780" cy="991298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200">
                <a:latin typeface="Times New Roman"/>
                <a:cs typeface="Times New Roman"/>
              </a:rPr>
              <a:t>/*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export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const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ThemeProvider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(props) =&gt;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67640" marR="2118360">
              <a:lnSpc>
                <a:spcPct val="158300"/>
              </a:lnSpc>
              <a:spcBef>
                <a:spcPts val="25"/>
              </a:spcBef>
            </a:pPr>
            <a:r>
              <a:rPr dirty="0" sz="1200" spc="-10">
                <a:latin typeface="Times New Roman"/>
                <a:cs typeface="Times New Roman"/>
              </a:rPr>
              <a:t>const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[theme,setTheme]</a:t>
            </a:r>
            <a:r>
              <a:rPr dirty="0" sz="1200">
                <a:latin typeface="Times New Roman"/>
                <a:cs typeface="Times New Roman"/>
              </a:rPr>
              <a:t> =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useState("light");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return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65"/>
              </a:spcBef>
            </a:pPr>
            <a:r>
              <a:rPr dirty="0" sz="1200" spc="-5">
                <a:latin typeface="Times New Roman"/>
                <a:cs typeface="Times New Roman"/>
              </a:rPr>
              <a:t>&lt;ThemeContext.Provider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value={[theme,setTheme]}&gt;</a:t>
            </a:r>
            <a:endParaRPr sz="1200">
              <a:latin typeface="Times New Roman"/>
              <a:cs typeface="Times New Roman"/>
            </a:endParaRPr>
          </a:p>
          <a:p>
            <a:pPr marL="472440">
              <a:lnSpc>
                <a:spcPct val="100000"/>
              </a:lnSpc>
              <a:spcBef>
                <a:spcPts val="840"/>
              </a:spcBef>
            </a:pPr>
            <a:r>
              <a:rPr dirty="0" sz="1200" spc="-10">
                <a:latin typeface="Times New Roman"/>
                <a:cs typeface="Times New Roman"/>
              </a:rPr>
              <a:t>{props.children}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&lt;/ThemeContext.Provider&gt;</a:t>
            </a:r>
            <a:endParaRPr sz="1200">
              <a:latin typeface="Times New Roman"/>
              <a:cs typeface="Times New Roman"/>
            </a:endParaRPr>
          </a:p>
          <a:p>
            <a:pPr algn="r" marR="4699000">
              <a:lnSpc>
                <a:spcPct val="100000"/>
              </a:lnSpc>
              <a:spcBef>
                <a:spcPts val="865"/>
              </a:spcBef>
            </a:pPr>
            <a:r>
              <a:rPr dirty="0" sz="1200" spc="5">
                <a:latin typeface="Times New Roman"/>
                <a:cs typeface="Times New Roman"/>
              </a:rPr>
              <a:t>);</a:t>
            </a:r>
            <a:endParaRPr sz="1200">
              <a:latin typeface="Times New Roman"/>
              <a:cs typeface="Times New Roman"/>
            </a:endParaRPr>
          </a:p>
          <a:p>
            <a:pPr algn="r" marR="4758055">
              <a:lnSpc>
                <a:spcPct val="100000"/>
              </a:lnSpc>
              <a:spcBef>
                <a:spcPts val="840"/>
              </a:spcBef>
            </a:pPr>
            <a:r>
              <a:rPr dirty="0" sz="1200">
                <a:latin typeface="Times New Roman"/>
                <a:cs typeface="Times New Roman"/>
              </a:rPr>
              <a:t>}*/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ct val="158500"/>
              </a:lnSpc>
              <a:spcBef>
                <a:spcPts val="810"/>
              </a:spcBef>
            </a:pPr>
            <a:r>
              <a:rPr dirty="0" sz="1200">
                <a:latin typeface="Times New Roman"/>
                <a:cs typeface="Times New Roman"/>
              </a:rPr>
              <a:t>[11:08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am,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25/12/2022]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Prashant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Dost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1: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import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React, {useEffect}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"react";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import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'./App.scss';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200" spc="-5">
                <a:latin typeface="Times New Roman"/>
                <a:cs typeface="Times New Roman"/>
              </a:rPr>
              <a:t>import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Home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"../components/Pages/Home";</a:t>
            </a:r>
            <a:endParaRPr sz="1200">
              <a:latin typeface="Times New Roman"/>
              <a:cs typeface="Times New Roman"/>
            </a:endParaRPr>
          </a:p>
          <a:p>
            <a:pPr marL="12700" marR="367665">
              <a:lnSpc>
                <a:spcPct val="158300"/>
              </a:lnSpc>
            </a:pPr>
            <a:r>
              <a:rPr dirty="0" sz="1200" spc="-5">
                <a:latin typeface="Times New Roman"/>
                <a:cs typeface="Times New Roman"/>
              </a:rPr>
              <a:t>import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{BrowserRouter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Router,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Route,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Switch}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5">
                <a:latin typeface="Times New Roman"/>
                <a:cs typeface="Times New Roman"/>
              </a:rPr>
              <a:t> 'react-router-dom';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import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Login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"../components/Pages/Login";</a:t>
            </a:r>
            <a:endParaRPr sz="1200">
              <a:latin typeface="Times New Roman"/>
              <a:cs typeface="Times New Roman"/>
            </a:endParaRPr>
          </a:p>
          <a:p>
            <a:pPr marL="12700" marR="1640205">
              <a:lnSpc>
                <a:spcPct val="158300"/>
              </a:lnSpc>
              <a:spcBef>
                <a:spcPts val="30"/>
              </a:spcBef>
            </a:pPr>
            <a:r>
              <a:rPr dirty="0" sz="1200" spc="-5">
                <a:latin typeface="Times New Roman"/>
                <a:cs typeface="Times New Roman"/>
              </a:rPr>
              <a:t>import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{ThemeContext, </a:t>
            </a:r>
            <a:r>
              <a:rPr dirty="0" sz="1200" spc="-10">
                <a:latin typeface="Times New Roman"/>
                <a:cs typeface="Times New Roman"/>
              </a:rPr>
              <a:t>themes}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"../api/Theme";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import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musicDB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"../db/music";</a:t>
            </a:r>
            <a:endParaRPr sz="1200">
              <a:latin typeface="Times New Roman"/>
              <a:cs typeface="Times New Roman"/>
            </a:endParaRPr>
          </a:p>
          <a:p>
            <a:pPr marL="12700" marR="1602740">
              <a:lnSpc>
                <a:spcPts val="2300"/>
              </a:lnSpc>
              <a:spcBef>
                <a:spcPts val="200"/>
              </a:spcBef>
            </a:pPr>
            <a:r>
              <a:rPr dirty="0" sz="1200" spc="-5">
                <a:latin typeface="Times New Roman"/>
                <a:cs typeface="Times New Roman"/>
              </a:rPr>
              <a:t>import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{useDispatch,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useSelector}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"react-redux";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import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{setPlaylist}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"../actions/actions";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const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App</a:t>
            </a:r>
            <a:r>
              <a:rPr dirty="0" sz="1200">
                <a:latin typeface="Times New Roman"/>
                <a:cs typeface="Times New Roman"/>
              </a:rPr>
              <a:t> =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()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=&gt;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67640" marR="1018540">
              <a:lnSpc>
                <a:spcPts val="4580"/>
              </a:lnSpc>
              <a:spcBef>
                <a:spcPts val="660"/>
              </a:spcBef>
            </a:pPr>
            <a:r>
              <a:rPr dirty="0" sz="1200" spc="-10">
                <a:latin typeface="Times New Roman"/>
                <a:cs typeface="Times New Roman"/>
              </a:rPr>
              <a:t>const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{language}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 useSelector(state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=&gt;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state.musicReducer);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const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dispatch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useDispatch();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190"/>
              </a:spcBef>
            </a:pPr>
            <a:r>
              <a:rPr dirty="0" sz="1200" spc="-5">
                <a:latin typeface="Times New Roman"/>
                <a:cs typeface="Times New Roman"/>
              </a:rPr>
              <a:t>useEffect(()=&gt;{</a:t>
            </a:r>
            <a:endParaRPr sz="1200">
              <a:latin typeface="Times New Roman"/>
              <a:cs typeface="Times New Roman"/>
            </a:endParaRPr>
          </a:p>
          <a:p>
            <a:pPr marL="472440" marR="1543685" indent="-152400">
              <a:lnSpc>
                <a:spcPct val="158300"/>
              </a:lnSpc>
            </a:pPr>
            <a:r>
              <a:rPr dirty="0" sz="1200" spc="-15">
                <a:latin typeface="Times New Roman"/>
                <a:cs typeface="Times New Roman"/>
              </a:rPr>
              <a:t>if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(language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===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null </a:t>
            </a:r>
            <a:r>
              <a:rPr dirty="0" sz="1200" spc="-5">
                <a:latin typeface="Times New Roman"/>
                <a:cs typeface="Times New Roman"/>
              </a:rPr>
              <a:t>||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language.includes("any")){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dispatch(setPlaylist(musicDB))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6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472440" marR="2474595" indent="-152400">
              <a:lnSpc>
                <a:spcPts val="2280"/>
              </a:lnSpc>
              <a:spcBef>
                <a:spcPts val="215"/>
              </a:spcBef>
            </a:pPr>
            <a:r>
              <a:rPr dirty="0" sz="1200" spc="-15">
                <a:latin typeface="Times New Roman"/>
                <a:cs typeface="Times New Roman"/>
              </a:rPr>
              <a:t>else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(language.includes('hindi')){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alert("No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hindi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tracks </a:t>
            </a:r>
            <a:r>
              <a:rPr dirty="0" sz="1200" spc="-10">
                <a:latin typeface="Times New Roman"/>
                <a:cs typeface="Times New Roman"/>
              </a:rPr>
              <a:t>available")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65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else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472440">
              <a:lnSpc>
                <a:spcPct val="100000"/>
              </a:lnSpc>
              <a:spcBef>
                <a:spcPts val="840"/>
              </a:spcBef>
            </a:pPr>
            <a:r>
              <a:rPr dirty="0" sz="1200" spc="-20">
                <a:latin typeface="Times New Roman"/>
                <a:cs typeface="Times New Roman"/>
              </a:rPr>
              <a:t>let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x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musicDB.filter((item)=&gt;(</a:t>
            </a:r>
            <a:endParaRPr sz="1200">
              <a:latin typeface="Times New Roman"/>
              <a:cs typeface="Times New Roman"/>
            </a:endParaRPr>
          </a:p>
          <a:p>
            <a:pPr algn="ctr" marR="110489">
              <a:lnSpc>
                <a:spcPct val="100000"/>
              </a:lnSpc>
              <a:spcBef>
                <a:spcPts val="865"/>
              </a:spcBef>
            </a:pPr>
            <a:r>
              <a:rPr dirty="0" sz="1200" spc="-10">
                <a:latin typeface="Times New Roman"/>
                <a:cs typeface="Times New Roman"/>
              </a:rPr>
              <a:t>item.lang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&amp;&amp;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language.includes(item.lang.toLowerCase())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322834"/>
            <a:ext cx="3736340" cy="991298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472440">
              <a:lnSpc>
                <a:spcPct val="100000"/>
              </a:lnSpc>
              <a:spcBef>
                <a:spcPts val="940"/>
              </a:spcBef>
            </a:pPr>
            <a:r>
              <a:rPr dirty="0" sz="1200" spc="-20">
                <a:latin typeface="Times New Roman"/>
                <a:cs typeface="Times New Roman"/>
              </a:rPr>
              <a:t>))</a:t>
            </a:r>
            <a:endParaRPr sz="1200">
              <a:latin typeface="Times New Roman"/>
              <a:cs typeface="Times New Roman"/>
            </a:endParaRPr>
          </a:p>
          <a:p>
            <a:pPr marL="47244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dispatch(setPlaylist(x))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60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40"/>
              </a:spcBef>
            </a:pPr>
            <a:r>
              <a:rPr dirty="0" sz="1200" spc="-10">
                <a:latin typeface="Times New Roman"/>
                <a:cs typeface="Times New Roman"/>
              </a:rPr>
              <a:t>},[dispatch,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language]);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return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&lt;ThemeContext.Provider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value={themes.light}&gt;</a:t>
            </a:r>
            <a:endParaRPr sz="1200">
              <a:latin typeface="Times New Roman"/>
              <a:cs typeface="Times New Roman"/>
            </a:endParaRPr>
          </a:p>
          <a:p>
            <a:pPr marL="472440">
              <a:lnSpc>
                <a:spcPct val="100000"/>
              </a:lnSpc>
              <a:spcBef>
                <a:spcPts val="865"/>
              </a:spcBef>
            </a:pPr>
            <a:r>
              <a:rPr dirty="0" sz="1200" spc="-5">
                <a:latin typeface="Times New Roman"/>
                <a:cs typeface="Times New Roman"/>
              </a:rPr>
              <a:t>&lt;&gt;</a:t>
            </a:r>
            <a:endParaRPr sz="1200">
              <a:latin typeface="Times New Roman"/>
              <a:cs typeface="Times New Roman"/>
            </a:endParaRPr>
          </a:p>
          <a:p>
            <a:pPr marL="62484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&lt;Router&gt;</a:t>
            </a:r>
            <a:endParaRPr sz="1200">
              <a:latin typeface="Times New Roman"/>
              <a:cs typeface="Times New Roman"/>
            </a:endParaRPr>
          </a:p>
          <a:p>
            <a:pPr marL="777875">
              <a:lnSpc>
                <a:spcPct val="100000"/>
              </a:lnSpc>
              <a:spcBef>
                <a:spcPts val="840"/>
              </a:spcBef>
            </a:pPr>
            <a:r>
              <a:rPr dirty="0" sz="1200" spc="-10">
                <a:latin typeface="Times New Roman"/>
                <a:cs typeface="Times New Roman"/>
              </a:rPr>
              <a:t>&lt;Switch&gt;</a:t>
            </a:r>
            <a:endParaRPr sz="1200">
              <a:latin typeface="Times New Roman"/>
              <a:cs typeface="Times New Roman"/>
            </a:endParaRPr>
          </a:p>
          <a:p>
            <a:pPr marL="930275">
              <a:lnSpc>
                <a:spcPct val="100000"/>
              </a:lnSpc>
              <a:spcBef>
                <a:spcPts val="865"/>
              </a:spcBef>
            </a:pPr>
            <a:r>
              <a:rPr dirty="0" sz="1200" spc="-5">
                <a:latin typeface="Times New Roman"/>
                <a:cs typeface="Times New Roman"/>
              </a:rPr>
              <a:t>&lt;Route </a:t>
            </a:r>
            <a:r>
              <a:rPr dirty="0" sz="1200" spc="-10">
                <a:latin typeface="Times New Roman"/>
                <a:cs typeface="Times New Roman"/>
              </a:rPr>
              <a:t>path="/" </a:t>
            </a:r>
            <a:r>
              <a:rPr dirty="0" sz="1200" spc="-5">
                <a:latin typeface="Times New Roman"/>
                <a:cs typeface="Times New Roman"/>
              </a:rPr>
              <a:t>exact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component={Login}/&gt;</a:t>
            </a:r>
            <a:endParaRPr sz="1200">
              <a:latin typeface="Times New Roman"/>
              <a:cs typeface="Times New Roman"/>
            </a:endParaRPr>
          </a:p>
          <a:p>
            <a:pPr marL="930275">
              <a:lnSpc>
                <a:spcPct val="100000"/>
              </a:lnSpc>
              <a:spcBef>
                <a:spcPts val="845"/>
              </a:spcBef>
            </a:pPr>
            <a:r>
              <a:rPr dirty="0" sz="1200" spc="-5">
                <a:latin typeface="Times New Roman"/>
                <a:cs typeface="Times New Roman"/>
              </a:rPr>
              <a:t>&lt;Route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path="/home"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component={Home}/&gt;</a:t>
            </a:r>
            <a:endParaRPr sz="1200">
              <a:latin typeface="Times New Roman"/>
              <a:cs typeface="Times New Roman"/>
            </a:endParaRPr>
          </a:p>
          <a:p>
            <a:pPr marL="777875">
              <a:lnSpc>
                <a:spcPct val="100000"/>
              </a:lnSpc>
              <a:spcBef>
                <a:spcPts val="860"/>
              </a:spcBef>
            </a:pPr>
            <a:r>
              <a:rPr dirty="0" sz="1200" spc="-10">
                <a:latin typeface="Times New Roman"/>
                <a:cs typeface="Times New Roman"/>
              </a:rPr>
              <a:t>&lt;/Switch&gt;</a:t>
            </a:r>
            <a:endParaRPr sz="1200">
              <a:latin typeface="Times New Roman"/>
              <a:cs typeface="Times New Roman"/>
            </a:endParaRPr>
          </a:p>
          <a:p>
            <a:pPr marL="62484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&lt;/Router&gt;</a:t>
            </a:r>
            <a:endParaRPr sz="1200">
              <a:latin typeface="Times New Roman"/>
              <a:cs typeface="Times New Roman"/>
            </a:endParaRPr>
          </a:p>
          <a:p>
            <a:pPr marL="47244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&lt;/&gt;\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70"/>
              </a:spcBef>
            </a:pPr>
            <a:r>
              <a:rPr dirty="0" sz="1200" spc="-5">
                <a:latin typeface="Times New Roman"/>
                <a:cs typeface="Times New Roman"/>
              </a:rPr>
              <a:t>&lt;/ThemeContext.Provider&gt;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40"/>
              </a:spcBef>
            </a:pPr>
            <a:r>
              <a:rPr dirty="0" sz="1200" spc="5">
                <a:latin typeface="Times New Roman"/>
                <a:cs typeface="Times New Roman"/>
              </a:rPr>
              <a:t>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export </a:t>
            </a:r>
            <a:r>
              <a:rPr dirty="0" sz="1200" spc="-15">
                <a:latin typeface="Times New Roman"/>
                <a:cs typeface="Times New Roman"/>
              </a:rPr>
              <a:t>default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App;</a:t>
            </a:r>
            <a:endParaRPr sz="120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  <a:spcBef>
                <a:spcPts val="865"/>
              </a:spcBef>
            </a:pPr>
            <a:r>
              <a:rPr dirty="0" sz="1200">
                <a:latin typeface="Times New Roman"/>
                <a:cs typeface="Times New Roman"/>
              </a:rPr>
              <a:t>*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840"/>
              </a:spcBef>
            </a:pPr>
            <a:r>
              <a:rPr dirty="0" sz="1200" spc="-10">
                <a:latin typeface="Times New Roman"/>
                <a:cs typeface="Times New Roman"/>
              </a:rPr>
              <a:t>box-sizing:</a:t>
            </a:r>
            <a:r>
              <a:rPr dirty="0" sz="1200" spc="-5">
                <a:latin typeface="Times New Roman"/>
                <a:cs typeface="Times New Roman"/>
              </a:rPr>
              <a:t> border-box;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body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91440" marR="1606550">
              <a:lnSpc>
                <a:spcPct val="158500"/>
              </a:lnSpc>
              <a:spcBef>
                <a:spcPts val="20"/>
              </a:spcBef>
            </a:pPr>
            <a:r>
              <a:rPr dirty="0" sz="1200" spc="-10">
                <a:latin typeface="Times New Roman"/>
                <a:cs typeface="Times New Roman"/>
              </a:rPr>
              <a:t>font-family: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Consolas,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sans-serif;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padding: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0;</a:t>
            </a:r>
            <a:endParaRPr sz="12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840"/>
              </a:spcBef>
            </a:pPr>
            <a:r>
              <a:rPr dirty="0" sz="1200" spc="-15">
                <a:latin typeface="Times New Roman"/>
                <a:cs typeface="Times New Roman"/>
              </a:rPr>
              <a:t>margin: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0;</a:t>
            </a:r>
            <a:endParaRPr sz="12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865"/>
              </a:spcBef>
            </a:pPr>
            <a:r>
              <a:rPr dirty="0" sz="1200" spc="-5">
                <a:latin typeface="Times New Roman"/>
                <a:cs typeface="Times New Roman"/>
              </a:rPr>
              <a:t>background-color: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#F1F1F1;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91440" marR="2157095" indent="-79375">
              <a:lnSpc>
                <a:spcPct val="158300"/>
              </a:lnSpc>
              <a:spcBef>
                <a:spcPts val="815"/>
              </a:spcBef>
            </a:pPr>
            <a:r>
              <a:rPr dirty="0" sz="1200" spc="-10">
                <a:latin typeface="Times New Roman"/>
                <a:cs typeface="Times New Roman"/>
              </a:rPr>
              <a:t>h1,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h2,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h3,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h4,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h5,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h6,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 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margin: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0;</a:t>
            </a:r>
            <a:endParaRPr sz="12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865"/>
              </a:spcBef>
            </a:pPr>
            <a:r>
              <a:rPr dirty="0" sz="1200" spc="-10">
                <a:latin typeface="Times New Roman"/>
                <a:cs typeface="Times New Roman"/>
              </a:rPr>
              <a:t>padding: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0;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429514"/>
            <a:ext cx="6624955" cy="9775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text-decoration: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none;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 marR="2960370">
              <a:lnSpc>
                <a:spcPct val="160000"/>
              </a:lnSpc>
              <a:spcBef>
                <a:spcPts val="760"/>
              </a:spcBef>
            </a:pPr>
            <a:r>
              <a:rPr dirty="0" sz="1200">
                <a:latin typeface="Times New Roman"/>
                <a:cs typeface="Times New Roman"/>
              </a:rPr>
              <a:t>/*#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sourceMappingURL=index.scss.map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*/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"node_modules/@babel/plugin-transform-modules-umd":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5"/>
              </a:spcBef>
            </a:pPr>
            <a:r>
              <a:rPr dirty="0" sz="1200" spc="-10">
                <a:latin typeface="Times New Roman"/>
                <a:cs typeface="Times New Roman"/>
              </a:rPr>
              <a:t>"version":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"7.18.6",</a:t>
            </a:r>
            <a:endParaRPr sz="1200">
              <a:latin typeface="Times New Roman"/>
              <a:cs typeface="Times New Roman"/>
            </a:endParaRPr>
          </a:p>
          <a:p>
            <a:pPr marL="12700" marR="354330" indent="231140">
              <a:lnSpc>
                <a:spcPct val="103299"/>
              </a:lnSpc>
              <a:spcBef>
                <a:spcPts val="790"/>
              </a:spcBef>
            </a:pPr>
            <a:r>
              <a:rPr dirty="0" sz="1200" spc="-10">
                <a:latin typeface="Times New Roman"/>
                <a:cs typeface="Times New Roman"/>
              </a:rPr>
              <a:t>"resolved":</a:t>
            </a:r>
            <a:r>
              <a:rPr dirty="0" sz="1200" spc="-5">
                <a:latin typeface="Times New Roman"/>
                <a:cs typeface="Times New Roman"/>
              </a:rPr>
              <a:t> "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https://registry.npmjs.org/@babel/plugin-transform-modules-umd/-/plugin-transform-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modules-umd-7.18.6.tgz",</a:t>
            </a:r>
            <a:endParaRPr sz="1200">
              <a:latin typeface="Times New Roman"/>
              <a:cs typeface="Times New Roman"/>
            </a:endParaRPr>
          </a:p>
          <a:p>
            <a:pPr marL="12700" marR="20955" indent="231140">
              <a:lnSpc>
                <a:spcPct val="103400"/>
              </a:lnSpc>
              <a:spcBef>
                <a:spcPts val="815"/>
              </a:spcBef>
            </a:pPr>
            <a:r>
              <a:rPr dirty="0" sz="1200" spc="-10">
                <a:latin typeface="Times New Roman"/>
                <a:cs typeface="Times New Roman"/>
              </a:rPr>
              <a:t>"integrity":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"sha512-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dcegErExVeXcRqNtkRU/z8WlBLnvD4MRnHgNs3MytRO1Mn1sHRyhbcpYbVMGclAqOjdW+9cfkdZno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9dFdfKLfQ==",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"dependencies":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 marR="3378200">
              <a:lnSpc>
                <a:spcPct val="15850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"@babel/helper-module-transforms":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"^7.18.6",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"@babel/helper-plugin-utils":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"^7.18.6"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5194935" indent="-76200">
              <a:lnSpc>
                <a:spcPct val="158300"/>
              </a:lnSpc>
              <a:spcBef>
                <a:spcPts val="25"/>
              </a:spcBef>
            </a:pPr>
            <a:r>
              <a:rPr dirty="0" sz="1200" spc="-10">
                <a:latin typeface="Times New Roman"/>
                <a:cs typeface="Times New Roman"/>
              </a:rPr>
              <a:t>"engines":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"node":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"&gt;=6.9.0"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5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4687570" indent="-76200">
              <a:lnSpc>
                <a:spcPct val="1583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"peerDependencies":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"@babel/core":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"^7.0.0-0"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 marR="1759585" indent="-76200">
              <a:lnSpc>
                <a:spcPct val="1583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"node_modules/@babel/plugin-transform-named-capturing-groups-regex":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"version":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"7.19.1",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10">
                <a:latin typeface="Times New Roman"/>
                <a:cs typeface="Times New Roman"/>
              </a:rPr>
              <a:t>"resolved":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</a:t>
            </a:r>
            <a:r>
              <a:rPr dirty="0" sz="1200" spc="-5">
                <a:latin typeface="Times New Roman"/>
                <a:cs typeface="Times New Roman"/>
                <a:hlinkClick r:id="rId3"/>
              </a:rPr>
              <a:t>https://registry.npmjs.org/@babel/plugin-transform-named-capturing-groups-regex/-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200" spc="-5">
                <a:latin typeface="Times New Roman"/>
                <a:cs typeface="Times New Roman"/>
              </a:rPr>
              <a:t>/plugin-transform-named-capturing-groups-regex-7.19.1.tgz",</a:t>
            </a:r>
            <a:endParaRPr sz="1200">
              <a:latin typeface="Times New Roman"/>
              <a:cs typeface="Times New Roman"/>
            </a:endParaRPr>
          </a:p>
          <a:p>
            <a:pPr marL="12700" marR="5080" indent="231140">
              <a:lnSpc>
                <a:spcPct val="103299"/>
              </a:lnSpc>
              <a:spcBef>
                <a:spcPts val="815"/>
              </a:spcBef>
            </a:pPr>
            <a:r>
              <a:rPr dirty="0" sz="1200" spc="-10">
                <a:latin typeface="Times New Roman"/>
                <a:cs typeface="Times New Roman"/>
              </a:rPr>
              <a:t>"integrity":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"sha512-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oWk9l9WItWBQYS4FgXD4Uyy5kq898lvkXpXQxoJEY1RnvPk4R/Dvu2ebXU9q8lP+rlMwUQTFf2Ok6d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78ODa0kw==",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4"/>
              </a:spcBef>
            </a:pPr>
            <a:r>
              <a:rPr dirty="0" sz="1200" spc="-5">
                <a:latin typeface="Times New Roman"/>
                <a:cs typeface="Times New Roman"/>
              </a:rPr>
              <a:t>"dependencies":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 marR="2734310">
              <a:lnSpc>
                <a:spcPct val="1583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"@babel/helper-create-regexp-features-plugin":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"^7.19.0",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"@babel/helper-plugin-utils":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"^7.19.0"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322834"/>
            <a:ext cx="6660515" cy="9882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0040" marR="5230495" indent="-76200">
              <a:lnSpc>
                <a:spcPct val="1583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"engines":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"node":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"&gt;=6.9.0"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5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4853305" indent="-76200">
              <a:lnSpc>
                <a:spcPts val="2310"/>
              </a:lnSpc>
              <a:spcBef>
                <a:spcPts val="190"/>
              </a:spcBef>
            </a:pPr>
            <a:r>
              <a:rPr dirty="0" sz="1200" spc="-5">
                <a:latin typeface="Times New Roman"/>
                <a:cs typeface="Times New Roman"/>
              </a:rPr>
              <a:t>"peerDependencies":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"@babel/core":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"^7.0.0"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61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 marR="3027045" indent="-76200">
              <a:lnSpc>
                <a:spcPct val="15850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"node_modules/@babel/plugin-transform-new-target":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"version":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"7.18.6",</a:t>
            </a:r>
            <a:endParaRPr sz="1200">
              <a:latin typeface="Times New Roman"/>
              <a:cs typeface="Times New Roman"/>
            </a:endParaRPr>
          </a:p>
          <a:p>
            <a:pPr marL="12700" marR="274320" indent="231140">
              <a:lnSpc>
                <a:spcPct val="103299"/>
              </a:lnSpc>
              <a:spcBef>
                <a:spcPts val="795"/>
              </a:spcBef>
            </a:pPr>
            <a:r>
              <a:rPr dirty="0" sz="1200" spc="-10">
                <a:latin typeface="Times New Roman"/>
                <a:cs typeface="Times New Roman"/>
              </a:rPr>
              <a:t>"resolved":</a:t>
            </a:r>
            <a:r>
              <a:rPr dirty="0" sz="1200" spc="-5">
                <a:latin typeface="Times New Roman"/>
                <a:cs typeface="Times New Roman"/>
              </a:rPr>
              <a:t> "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https://registry.npmjs.org/@babel/plugin-transform-new-target/-/plugin-transform-new-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target-7.18.6.tgz",</a:t>
            </a:r>
            <a:endParaRPr sz="1200">
              <a:latin typeface="Times New Roman"/>
              <a:cs typeface="Times New Roman"/>
            </a:endParaRPr>
          </a:p>
          <a:p>
            <a:pPr marL="12700" marR="5080" indent="231140">
              <a:lnSpc>
                <a:spcPct val="103400"/>
              </a:lnSpc>
              <a:spcBef>
                <a:spcPts val="815"/>
              </a:spcBef>
            </a:pPr>
            <a:r>
              <a:rPr dirty="0" sz="1200" spc="-10">
                <a:latin typeface="Times New Roman"/>
                <a:cs typeface="Times New Roman"/>
              </a:rPr>
              <a:t>"integrity":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"sha512-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DjwFA/9Iu3Z+vrAn+8pBUGcjhxKguSMlsFqeCKbhb9BAV756v0krzVK04CRDi/4aqmk8BsHb4a/gFcaA5j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oXRw==",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"dependencies":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65"/>
              </a:spcBef>
            </a:pPr>
            <a:r>
              <a:rPr dirty="0" sz="1200" spc="-5">
                <a:latin typeface="Times New Roman"/>
                <a:cs typeface="Times New Roman"/>
              </a:rPr>
              <a:t>"@babel/helper-plugin-utils": "^7.18.6”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5230495" indent="-76200">
              <a:lnSpc>
                <a:spcPts val="2300"/>
              </a:lnSpc>
              <a:spcBef>
                <a:spcPts val="200"/>
              </a:spcBef>
            </a:pPr>
            <a:r>
              <a:rPr dirty="0" sz="1200" spc="-10">
                <a:latin typeface="Times New Roman"/>
                <a:cs typeface="Times New Roman"/>
              </a:rPr>
              <a:t>"engines":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"node":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"&gt;=6.9.0"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625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4723130" indent="-76200">
              <a:lnSpc>
                <a:spcPct val="1583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"peerDependencies":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"@babel/core":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"^7.0.0-0"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7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 marR="2926080" indent="-76200">
              <a:lnSpc>
                <a:spcPts val="2300"/>
              </a:lnSpc>
              <a:spcBef>
                <a:spcPts val="200"/>
              </a:spcBef>
            </a:pPr>
            <a:r>
              <a:rPr dirty="0" sz="1200" spc="-5">
                <a:latin typeface="Times New Roman"/>
                <a:cs typeface="Times New Roman"/>
              </a:rPr>
              <a:t>"node_modules/@babel/plugin-transform-object-super":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"version":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"7.18.6",</a:t>
            </a:r>
            <a:endParaRPr sz="1200">
              <a:latin typeface="Times New Roman"/>
              <a:cs typeface="Times New Roman"/>
            </a:endParaRPr>
          </a:p>
          <a:p>
            <a:pPr marL="12700" marR="53975" indent="231140">
              <a:lnSpc>
                <a:spcPct val="103499"/>
              </a:lnSpc>
              <a:spcBef>
                <a:spcPts val="570"/>
              </a:spcBef>
            </a:pPr>
            <a:r>
              <a:rPr dirty="0" sz="1200" spc="-10">
                <a:latin typeface="Times New Roman"/>
                <a:cs typeface="Times New Roman"/>
              </a:rPr>
              <a:t>"resolved":</a:t>
            </a:r>
            <a:r>
              <a:rPr dirty="0" sz="1200" spc="-5">
                <a:latin typeface="Times New Roman"/>
                <a:cs typeface="Times New Roman"/>
              </a:rPr>
              <a:t> "</a:t>
            </a:r>
            <a:r>
              <a:rPr dirty="0" sz="1200" spc="-5">
                <a:latin typeface="Times New Roman"/>
                <a:cs typeface="Times New Roman"/>
                <a:hlinkClick r:id="rId3"/>
              </a:rPr>
              <a:t>https://registry.npmjs.org/@babel/plugin-transform-object-super/-/plugin-transform-object-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super-7.18.6.tgz",</a:t>
            </a:r>
            <a:endParaRPr sz="1200">
              <a:latin typeface="Times New Roman"/>
              <a:cs typeface="Times New Roman"/>
            </a:endParaRPr>
          </a:p>
          <a:p>
            <a:pPr marL="12700" marR="13335" indent="231140">
              <a:lnSpc>
                <a:spcPct val="103299"/>
              </a:lnSpc>
              <a:spcBef>
                <a:spcPts val="795"/>
              </a:spcBef>
            </a:pPr>
            <a:r>
              <a:rPr dirty="0" sz="1200" spc="-10">
                <a:latin typeface="Times New Roman"/>
                <a:cs typeface="Times New Roman"/>
              </a:rPr>
              <a:t>"integrity":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"sha512-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uvGz6zk+pZoS1aTZrOvrbj6Pp/kK2mp45t2B+bTDre2UgsZZ8EZLSJtUg7m/no0zOJUWgFONpB7Zv9W2t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SaFlA==",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5"/>
              </a:spcBef>
            </a:pPr>
            <a:r>
              <a:rPr dirty="0" sz="1200" spc="-5">
                <a:latin typeface="Times New Roman"/>
                <a:cs typeface="Times New Roman"/>
              </a:rPr>
              <a:t>"dependencies":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 marR="3730625">
              <a:lnSpc>
                <a:spcPts val="2300"/>
              </a:lnSpc>
              <a:spcBef>
                <a:spcPts val="200"/>
              </a:spcBef>
            </a:pPr>
            <a:r>
              <a:rPr dirty="0" sz="1200" spc="-5">
                <a:latin typeface="Times New Roman"/>
                <a:cs typeface="Times New Roman"/>
              </a:rPr>
              <a:t>"@babel/helper-plugin-utils":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"^7.18.6",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"@babel/helper-replace-supers":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"^7.18.6"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625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10">
                <a:latin typeface="Times New Roman"/>
                <a:cs typeface="Times New Roman"/>
              </a:rPr>
              <a:t>"engines":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322834"/>
            <a:ext cx="6657340" cy="988250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320040">
              <a:lnSpc>
                <a:spcPct val="100000"/>
              </a:lnSpc>
              <a:spcBef>
                <a:spcPts val="940"/>
              </a:spcBef>
            </a:pPr>
            <a:r>
              <a:rPr dirty="0" sz="1200" spc="-5">
                <a:latin typeface="Times New Roman"/>
                <a:cs typeface="Times New Roman"/>
              </a:rPr>
              <a:t>"node":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"&gt;=6.9.0"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4720590" indent="-76200">
              <a:lnSpc>
                <a:spcPct val="1583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"peerDependencies":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"@babel/core":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"^7.0.0-0"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 marR="3012440" indent="-76200">
              <a:lnSpc>
                <a:spcPts val="2300"/>
              </a:lnSpc>
              <a:spcBef>
                <a:spcPts val="200"/>
              </a:spcBef>
            </a:pPr>
            <a:r>
              <a:rPr dirty="0" sz="1200" spc="-5">
                <a:latin typeface="Times New Roman"/>
                <a:cs typeface="Times New Roman"/>
              </a:rPr>
              <a:t>"node_modules/@babel/plugin-transform-parameters":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"version":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"7.18.8",</a:t>
            </a:r>
            <a:endParaRPr sz="1200">
              <a:latin typeface="Times New Roman"/>
              <a:cs typeface="Times New Roman"/>
            </a:endParaRPr>
          </a:p>
          <a:p>
            <a:pPr marL="12700" marR="560705" indent="231140">
              <a:lnSpc>
                <a:spcPct val="103299"/>
              </a:lnSpc>
              <a:spcBef>
                <a:spcPts val="580"/>
              </a:spcBef>
            </a:pPr>
            <a:r>
              <a:rPr dirty="0" sz="1200" spc="-10">
                <a:latin typeface="Times New Roman"/>
                <a:cs typeface="Times New Roman"/>
              </a:rPr>
              <a:t>"resolved":</a:t>
            </a:r>
            <a:r>
              <a:rPr dirty="0" sz="1200" spc="-5">
                <a:latin typeface="Times New Roman"/>
                <a:cs typeface="Times New Roman"/>
              </a:rPr>
              <a:t> "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https://registry.npmjs.org/@babel/plugin-transform-parameters/-/plugin-transform-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parameters-7.18.8.tgz",</a:t>
            </a:r>
            <a:endParaRPr sz="1200">
              <a:latin typeface="Times New Roman"/>
              <a:cs typeface="Times New Roman"/>
            </a:endParaRPr>
          </a:p>
          <a:p>
            <a:pPr marL="12700" marR="10795" indent="231140">
              <a:lnSpc>
                <a:spcPct val="104299"/>
              </a:lnSpc>
              <a:spcBef>
                <a:spcPts val="775"/>
              </a:spcBef>
            </a:pPr>
            <a:r>
              <a:rPr dirty="0" sz="1200" spc="-10">
                <a:latin typeface="Times New Roman"/>
                <a:cs typeface="Times New Roman"/>
              </a:rPr>
              <a:t>"integrity":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"sha512-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ivfbE3X2Ss+Fj8nnXvKJS6sjRG4gzwPMsP+taZC+ZzEGjAYlvENixmt1sZ5Ca6tWls+BlKSGKPJ6OOXvX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CbkFg==",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"dependencies":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"@babel/helper-plugin-utils": "^7.18.6"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5"/>
              </a:spcBef>
            </a:pPr>
            <a:r>
              <a:rPr dirty="0" sz="1200" spc="-1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5227955" indent="-76200">
              <a:lnSpc>
                <a:spcPct val="158300"/>
              </a:lnSpc>
              <a:spcBef>
                <a:spcPts val="5"/>
              </a:spcBef>
            </a:pPr>
            <a:r>
              <a:rPr dirty="0" sz="1200" spc="-10">
                <a:latin typeface="Times New Roman"/>
                <a:cs typeface="Times New Roman"/>
              </a:rPr>
              <a:t>"engines":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"node":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"&gt;=6.9.0"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4720590" indent="-76200">
              <a:lnSpc>
                <a:spcPts val="231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"peerDependencies":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"@babel/core":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"^7.0.0-0"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61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 marR="2698115" indent="-76200">
              <a:lnSpc>
                <a:spcPct val="1583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"node_modules/@babel/plugin-transform-property-literals":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"version":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"7.18.6",</a:t>
            </a:r>
            <a:endParaRPr sz="1200">
              <a:latin typeface="Times New Roman"/>
              <a:cs typeface="Times New Roman"/>
            </a:endParaRPr>
          </a:p>
          <a:p>
            <a:pPr marL="12700" marR="246379" indent="231140">
              <a:lnSpc>
                <a:spcPct val="103299"/>
              </a:lnSpc>
              <a:spcBef>
                <a:spcPts val="815"/>
              </a:spcBef>
            </a:pPr>
            <a:r>
              <a:rPr dirty="0" sz="1200" spc="-10">
                <a:latin typeface="Times New Roman"/>
                <a:cs typeface="Times New Roman"/>
              </a:rPr>
              <a:t>"resolved":</a:t>
            </a:r>
            <a:r>
              <a:rPr dirty="0" sz="1200" spc="-5">
                <a:latin typeface="Times New Roman"/>
                <a:cs typeface="Times New Roman"/>
              </a:rPr>
              <a:t> "</a:t>
            </a:r>
            <a:r>
              <a:rPr dirty="0" sz="1200" spc="-5">
                <a:latin typeface="Times New Roman"/>
                <a:cs typeface="Times New Roman"/>
                <a:hlinkClick r:id="rId3"/>
              </a:rPr>
              <a:t>https://registry.npmjs.org/@babel/plugin-transform-property-literals/-/plugin-transform-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property-literals-7.18.6.tgz",</a:t>
            </a:r>
            <a:endParaRPr sz="1200">
              <a:latin typeface="Times New Roman"/>
              <a:cs typeface="Times New Roman"/>
            </a:endParaRPr>
          </a:p>
          <a:p>
            <a:pPr marL="12700" marR="5080" indent="231140">
              <a:lnSpc>
                <a:spcPct val="103299"/>
              </a:lnSpc>
              <a:spcBef>
                <a:spcPts val="795"/>
              </a:spcBef>
            </a:pPr>
            <a:r>
              <a:rPr dirty="0" sz="1200" spc="-10">
                <a:latin typeface="Times New Roman"/>
                <a:cs typeface="Times New Roman"/>
              </a:rPr>
              <a:t>"integrity":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"sha512-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cYcs6qlgafTud3PAzrrRNbQtfpQ8+y/+M5tKmksS9+M1ckbH6kzY8MrexEM9mcA6JDsukE19iIRvAyYl46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3sMg==",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"dependencies":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65"/>
              </a:spcBef>
            </a:pPr>
            <a:r>
              <a:rPr dirty="0" sz="1200" spc="-5">
                <a:latin typeface="Times New Roman"/>
                <a:cs typeface="Times New Roman"/>
              </a:rPr>
              <a:t>"@babel/helper-plugin-utils": "^7.18.6"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5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5227955" indent="-76200">
              <a:lnSpc>
                <a:spcPct val="158300"/>
              </a:lnSpc>
              <a:spcBef>
                <a:spcPts val="25"/>
              </a:spcBef>
            </a:pPr>
            <a:r>
              <a:rPr dirty="0" sz="1200" spc="-10">
                <a:latin typeface="Times New Roman"/>
                <a:cs typeface="Times New Roman"/>
              </a:rPr>
              <a:t>"engines":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"node":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"&gt;=6.9.0"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322834"/>
            <a:ext cx="6657975" cy="9882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0040" marR="4720590" indent="-76200">
              <a:lnSpc>
                <a:spcPct val="1583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"peerDependencies":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"@babel/core":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"^7.0.0-0"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 marR="2232025" indent="-76200">
              <a:lnSpc>
                <a:spcPct val="1583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"node_modules/@babel/plugin-transform-react-constant-elements":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"version":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"7.18.12",</a:t>
            </a:r>
            <a:endParaRPr sz="1200">
              <a:latin typeface="Times New Roman"/>
              <a:cs typeface="Times New Roman"/>
            </a:endParaRPr>
          </a:p>
          <a:p>
            <a:pPr marL="12700" marR="426720" indent="231140">
              <a:lnSpc>
                <a:spcPct val="103299"/>
              </a:lnSpc>
              <a:spcBef>
                <a:spcPts val="795"/>
              </a:spcBef>
            </a:pPr>
            <a:r>
              <a:rPr dirty="0" sz="1200" spc="-10">
                <a:latin typeface="Times New Roman"/>
                <a:cs typeface="Times New Roman"/>
              </a:rPr>
              <a:t>"resolved":</a:t>
            </a:r>
            <a:r>
              <a:rPr dirty="0" sz="1200" spc="-5">
                <a:latin typeface="Times New Roman"/>
                <a:cs typeface="Times New Roman"/>
              </a:rPr>
              <a:t> "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https://registry.npmjs.org/@babel/plugin-transform-react-constant-elements/-/plugin-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transform-react-constant-elements-7.18.12.tgz",</a:t>
            </a:r>
            <a:endParaRPr sz="1200">
              <a:latin typeface="Times New Roman"/>
              <a:cs typeface="Times New Roman"/>
            </a:endParaRPr>
          </a:p>
          <a:p>
            <a:pPr marL="12700" marR="69215" indent="231140">
              <a:lnSpc>
                <a:spcPct val="103299"/>
              </a:lnSpc>
              <a:spcBef>
                <a:spcPts val="815"/>
              </a:spcBef>
            </a:pPr>
            <a:r>
              <a:rPr dirty="0" sz="1200" spc="-10">
                <a:latin typeface="Times New Roman"/>
                <a:cs typeface="Times New Roman"/>
              </a:rPr>
              <a:t>"integrity":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"sha512-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Q99U9/ttiu+LMnRU8psd23HhvwXmKWDQIpocm0JKaICcZHnw+mdQbHm6xnSy7dOl8I5PELakYtNBu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bNQlBXbZw==",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"dependencies":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70"/>
              </a:spcBef>
            </a:pPr>
            <a:r>
              <a:rPr dirty="0" sz="1200" spc="-5">
                <a:latin typeface="Times New Roman"/>
                <a:cs typeface="Times New Roman"/>
              </a:rPr>
              <a:t>"@babel/helper-plugin-utils": "^7.18.9"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5227955" indent="-76200">
              <a:lnSpc>
                <a:spcPts val="2300"/>
              </a:lnSpc>
              <a:spcBef>
                <a:spcPts val="200"/>
              </a:spcBef>
            </a:pPr>
            <a:r>
              <a:rPr dirty="0" sz="1200" spc="-10">
                <a:latin typeface="Times New Roman"/>
                <a:cs typeface="Times New Roman"/>
              </a:rPr>
              <a:t>"engines":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"node":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"&gt;=6.9.0"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625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4720590" indent="-76200">
              <a:lnSpc>
                <a:spcPts val="2300"/>
              </a:lnSpc>
              <a:spcBef>
                <a:spcPts val="200"/>
              </a:spcBef>
            </a:pPr>
            <a:r>
              <a:rPr dirty="0" sz="1200" spc="-5">
                <a:latin typeface="Times New Roman"/>
                <a:cs typeface="Times New Roman"/>
              </a:rPr>
              <a:t>"peerDependencies":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"@babel/core":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"^7.0.0-0"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65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 marR="2512060" indent="-76200">
              <a:lnSpc>
                <a:spcPct val="158300"/>
              </a:lnSpc>
            </a:pPr>
            <a:r>
              <a:rPr dirty="0" sz="1200" spc="-5">
                <a:latin typeface="Times New Roman"/>
                <a:cs typeface="Times New Roman"/>
              </a:rPr>
              <a:t>"node_modules/@babel/plugin-transform-react-display-name":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"version":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"7.18.6",</a:t>
            </a:r>
            <a:endParaRPr sz="1200">
              <a:latin typeface="Times New Roman"/>
              <a:cs typeface="Times New Roman"/>
            </a:endParaRPr>
          </a:p>
          <a:p>
            <a:pPr marL="12700" marR="60960" indent="231140">
              <a:lnSpc>
                <a:spcPct val="103299"/>
              </a:lnSpc>
              <a:spcBef>
                <a:spcPts val="819"/>
              </a:spcBef>
            </a:pPr>
            <a:r>
              <a:rPr dirty="0" sz="1200" spc="-10">
                <a:latin typeface="Times New Roman"/>
                <a:cs typeface="Times New Roman"/>
              </a:rPr>
              <a:t>"resolved":</a:t>
            </a:r>
            <a:r>
              <a:rPr dirty="0" sz="1200" spc="-5">
                <a:latin typeface="Times New Roman"/>
                <a:cs typeface="Times New Roman"/>
              </a:rPr>
              <a:t> "</a:t>
            </a:r>
            <a:r>
              <a:rPr dirty="0" sz="1200" spc="-5">
                <a:latin typeface="Times New Roman"/>
                <a:cs typeface="Times New Roman"/>
                <a:hlinkClick r:id="rId3"/>
              </a:rPr>
              <a:t>https://registry.npmjs.org/@babel/plugin-transform-react-display-name/-/plugin-transform-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react-display-name-7.18.6.tgz",</a:t>
            </a:r>
            <a:endParaRPr sz="1200">
              <a:latin typeface="Times New Roman"/>
              <a:cs typeface="Times New Roman"/>
            </a:endParaRPr>
          </a:p>
          <a:p>
            <a:pPr marL="12700" marR="5080" indent="231140">
              <a:lnSpc>
                <a:spcPct val="103299"/>
              </a:lnSpc>
              <a:spcBef>
                <a:spcPts val="790"/>
              </a:spcBef>
            </a:pPr>
            <a:r>
              <a:rPr dirty="0" sz="1200" spc="-10">
                <a:latin typeface="Times New Roman"/>
                <a:cs typeface="Times New Roman"/>
              </a:rPr>
              <a:t>"integrity":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"sha512-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TV4sQ+T013n61uMoygyMRm+xf04Bd5oqFpv2jAEQwSZ8NwQA7zeRPg1LMVg2PWi3zWBz+CLKD+v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5bcpZ/BS0aA==",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70"/>
              </a:spcBef>
            </a:pPr>
            <a:r>
              <a:rPr dirty="0" sz="1200" spc="-5">
                <a:latin typeface="Times New Roman"/>
                <a:cs typeface="Times New Roman"/>
              </a:rPr>
              <a:t>"dependencies":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"@babel/helper-plugin-utils":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"^7.18.6"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5227955" indent="-76200">
              <a:lnSpc>
                <a:spcPct val="158500"/>
              </a:lnSpc>
              <a:spcBef>
                <a:spcPts val="20"/>
              </a:spcBef>
            </a:pPr>
            <a:r>
              <a:rPr dirty="0" sz="1200" spc="-10">
                <a:latin typeface="Times New Roman"/>
                <a:cs typeface="Times New Roman"/>
              </a:rPr>
              <a:t>"engines":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"node":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"&gt;=6.9.0"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5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4720590" indent="-76200">
              <a:lnSpc>
                <a:spcPts val="228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"peerDependencies":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"@babel/core":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"^7.0.0-0"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322834"/>
            <a:ext cx="6652895" cy="988250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243840">
              <a:lnSpc>
                <a:spcPct val="100000"/>
              </a:lnSpc>
              <a:spcBef>
                <a:spcPts val="940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 marR="3150235" indent="-76200">
              <a:lnSpc>
                <a:spcPct val="1583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"node_modules/@babel/plugin-transform-react-jsx":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"version":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"7.19.0",</a:t>
            </a:r>
            <a:endParaRPr sz="1200">
              <a:latin typeface="Times New Roman"/>
              <a:cs typeface="Times New Roman"/>
            </a:endParaRPr>
          </a:p>
          <a:p>
            <a:pPr marL="12700" marR="122555" indent="231140">
              <a:lnSpc>
                <a:spcPct val="103299"/>
              </a:lnSpc>
              <a:spcBef>
                <a:spcPts val="815"/>
              </a:spcBef>
            </a:pPr>
            <a:r>
              <a:rPr dirty="0" sz="1200" spc="-10">
                <a:latin typeface="Times New Roman"/>
                <a:cs typeface="Times New Roman"/>
              </a:rPr>
              <a:t>"resolved":</a:t>
            </a:r>
            <a:r>
              <a:rPr dirty="0" sz="1200" spc="-5">
                <a:latin typeface="Times New Roman"/>
                <a:cs typeface="Times New Roman"/>
              </a:rPr>
              <a:t> "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https://registry.npmjs.org/@babel/plugin-transform-react-jsx/-/plugin-transform-react-jsx-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7.19.0.tgz",</a:t>
            </a:r>
            <a:endParaRPr sz="1200">
              <a:latin typeface="Times New Roman"/>
              <a:cs typeface="Times New Roman"/>
            </a:endParaRPr>
          </a:p>
          <a:p>
            <a:pPr marL="12700" marR="5080" indent="231140">
              <a:lnSpc>
                <a:spcPct val="103299"/>
              </a:lnSpc>
              <a:spcBef>
                <a:spcPts val="795"/>
              </a:spcBef>
            </a:pPr>
            <a:r>
              <a:rPr dirty="0" sz="1200" spc="-10">
                <a:latin typeface="Times New Roman"/>
                <a:cs typeface="Times New Roman"/>
              </a:rPr>
              <a:t>"integrity":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"sha512-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UVEvX3tXie3Szm3emi1+G63jyw1w5IcMY0FSKM+CRnKRI5Mr1YbCNgsSTwoTwKphQEG9P+QqmuR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FneJPZuHNhg==",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"dependencies":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 marR="3545840">
              <a:lnSpc>
                <a:spcPct val="15880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"@babel/helper-annotate-as-pure":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"^7.18.6",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"@babel/helper-module-imports":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"^7.18.6",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"@babel/helper-plugin-utils":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"^7.19.0",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"@babel/plugin-syntax-jsx":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"^7.18.6",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"@babel/types":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"^7.19.0"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5"/>
              </a:spcBef>
            </a:pPr>
            <a:r>
              <a:rPr dirty="0" sz="1200" spc="-1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5222875" indent="-76200">
              <a:lnSpc>
                <a:spcPct val="158300"/>
              </a:lnSpc>
            </a:pPr>
            <a:r>
              <a:rPr dirty="0" sz="1200" spc="-10">
                <a:latin typeface="Times New Roman"/>
                <a:cs typeface="Times New Roman"/>
              </a:rPr>
              <a:t>"engines":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"node":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"&gt;=6.9.0"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5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4715510" indent="-76200">
              <a:lnSpc>
                <a:spcPts val="2310"/>
              </a:lnSpc>
              <a:spcBef>
                <a:spcPts val="190"/>
              </a:spcBef>
            </a:pPr>
            <a:r>
              <a:rPr dirty="0" sz="1200" spc="-5">
                <a:latin typeface="Times New Roman"/>
                <a:cs typeface="Times New Roman"/>
              </a:rPr>
              <a:t>"peerDependencies":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"@babel/core":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"^7.0.0-0"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61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 marR="2312670" indent="-76200">
              <a:lnSpc>
                <a:spcPct val="158300"/>
              </a:lnSpc>
              <a:spcBef>
                <a:spcPts val="30"/>
              </a:spcBef>
            </a:pPr>
            <a:r>
              <a:rPr dirty="0" sz="1200" spc="-5">
                <a:latin typeface="Times New Roman"/>
                <a:cs typeface="Times New Roman"/>
              </a:rPr>
              <a:t>"node_modules/@babel/plugin-transform-react-jsx-development":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"version":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"7.18.6",</a:t>
            </a:r>
            <a:endParaRPr sz="1200">
              <a:latin typeface="Times New Roman"/>
              <a:cs typeface="Times New Roman"/>
            </a:endParaRPr>
          </a:p>
          <a:p>
            <a:pPr marL="12700" marR="507365" indent="231140">
              <a:lnSpc>
                <a:spcPct val="103299"/>
              </a:lnSpc>
              <a:spcBef>
                <a:spcPts val="815"/>
              </a:spcBef>
            </a:pPr>
            <a:r>
              <a:rPr dirty="0" sz="1200" spc="-10">
                <a:latin typeface="Times New Roman"/>
                <a:cs typeface="Times New Roman"/>
              </a:rPr>
              <a:t>"resolved":</a:t>
            </a:r>
            <a:r>
              <a:rPr dirty="0" sz="1200" spc="-5">
                <a:latin typeface="Times New Roman"/>
                <a:cs typeface="Times New Roman"/>
              </a:rPr>
              <a:t> "</a:t>
            </a:r>
            <a:r>
              <a:rPr dirty="0" sz="1200" spc="-5">
                <a:latin typeface="Times New Roman"/>
                <a:cs typeface="Times New Roman"/>
                <a:hlinkClick r:id="rId3"/>
              </a:rPr>
              <a:t>https://registry.npmjs.org/@babel/plugin-transform-react-jsx-development/-/plugin-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transform-react-jsx-development-7.18.6.tgz",</a:t>
            </a:r>
            <a:endParaRPr sz="1200">
              <a:latin typeface="Times New Roman"/>
              <a:cs typeface="Times New Roman"/>
            </a:endParaRPr>
          </a:p>
          <a:p>
            <a:pPr marL="12700" marR="34290" indent="231140">
              <a:lnSpc>
                <a:spcPct val="103299"/>
              </a:lnSpc>
              <a:spcBef>
                <a:spcPts val="795"/>
              </a:spcBef>
            </a:pPr>
            <a:r>
              <a:rPr dirty="0" sz="1200" spc="-10">
                <a:latin typeface="Times New Roman"/>
                <a:cs typeface="Times New Roman"/>
              </a:rPr>
              <a:t>"integrity":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"sha512-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SA6HEjwYFKF7WDjWcMcMGUimmw/nhNRDWxr+KaLSCrkD/LMDBvWRmHAYgE1HDeF8KUuI8O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Au+RT6EOtKxSW2qA==",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"dependencies":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65"/>
              </a:spcBef>
            </a:pPr>
            <a:r>
              <a:rPr dirty="0" sz="1200" spc="-5">
                <a:latin typeface="Times New Roman"/>
                <a:cs typeface="Times New Roman"/>
              </a:rPr>
              <a:t>"@babel/plugin-transform-react-jsx": </a:t>
            </a:r>
            <a:r>
              <a:rPr dirty="0" sz="1200">
                <a:latin typeface="Times New Roman"/>
                <a:cs typeface="Times New Roman"/>
              </a:rPr>
              <a:t>"^7.18.6"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5222875" indent="-76200">
              <a:lnSpc>
                <a:spcPct val="158300"/>
              </a:lnSpc>
              <a:spcBef>
                <a:spcPts val="25"/>
              </a:spcBef>
            </a:pPr>
            <a:r>
              <a:rPr dirty="0" sz="1200" spc="-10">
                <a:latin typeface="Times New Roman"/>
                <a:cs typeface="Times New Roman"/>
              </a:rPr>
              <a:t>"engines":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"node":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"&gt;=6.9.0"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5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322834"/>
            <a:ext cx="6657340" cy="9882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0040" marR="4720590" indent="-76200">
              <a:lnSpc>
                <a:spcPct val="1583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"peerDependencies":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"@babel/core":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"^7.0.0-0"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 marR="2310765" indent="-76200">
              <a:lnSpc>
                <a:spcPct val="1583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"node_modules/@babel/plugin-transform-react-pure-annotations":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"version":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"7.18.6",</a:t>
            </a:r>
            <a:endParaRPr sz="1200">
              <a:latin typeface="Times New Roman"/>
              <a:cs typeface="Times New Roman"/>
            </a:endParaRPr>
          </a:p>
          <a:p>
            <a:pPr marL="12700" marR="502920" indent="231140">
              <a:lnSpc>
                <a:spcPct val="103299"/>
              </a:lnSpc>
              <a:spcBef>
                <a:spcPts val="795"/>
              </a:spcBef>
            </a:pPr>
            <a:r>
              <a:rPr dirty="0" sz="1200" spc="-10">
                <a:latin typeface="Times New Roman"/>
                <a:cs typeface="Times New Roman"/>
              </a:rPr>
              <a:t>"resolved":</a:t>
            </a:r>
            <a:r>
              <a:rPr dirty="0" sz="1200" spc="-5">
                <a:latin typeface="Times New Roman"/>
                <a:cs typeface="Times New Roman"/>
              </a:rPr>
              <a:t> "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https://registry.npmjs.org/@babel/plugin-transform-react-pure-annotations/-/plugin-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transform-react-pure-annotations-7.18.6.tgz",</a:t>
            </a:r>
            <a:endParaRPr sz="1200">
              <a:latin typeface="Times New Roman"/>
              <a:cs typeface="Times New Roman"/>
            </a:endParaRPr>
          </a:p>
          <a:p>
            <a:pPr marL="12700" marR="43815" indent="231140">
              <a:lnSpc>
                <a:spcPct val="103299"/>
              </a:lnSpc>
              <a:spcBef>
                <a:spcPts val="815"/>
              </a:spcBef>
            </a:pPr>
            <a:r>
              <a:rPr dirty="0" sz="1200" spc="-10">
                <a:latin typeface="Times New Roman"/>
                <a:cs typeface="Times New Roman"/>
              </a:rPr>
              <a:t>"integrity":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"sha512-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I8VfEPg9r2TRDdvnHgPepTKvuRomzA8+u+nhY7qSI1fR2hRNebasZEETLyM5mAUr0Ku56OkXJ0I7NH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JnO6cJiQ==",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"dependencies":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 marR="3550285">
              <a:lnSpc>
                <a:spcPct val="158300"/>
              </a:lnSpc>
              <a:spcBef>
                <a:spcPts val="30"/>
              </a:spcBef>
            </a:pPr>
            <a:r>
              <a:rPr dirty="0" sz="1200" spc="-5">
                <a:latin typeface="Times New Roman"/>
                <a:cs typeface="Times New Roman"/>
              </a:rPr>
              <a:t>"@babel/helper-annotate-as-pure":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"^7.18.6",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"@babel/helper-plugin-utils":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"^7.18.6"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5227955" indent="-76200">
              <a:lnSpc>
                <a:spcPct val="158500"/>
              </a:lnSpc>
              <a:spcBef>
                <a:spcPts val="20"/>
              </a:spcBef>
            </a:pPr>
            <a:r>
              <a:rPr dirty="0" sz="1200" spc="-10">
                <a:latin typeface="Times New Roman"/>
                <a:cs typeface="Times New Roman"/>
              </a:rPr>
              <a:t>"engines":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"node":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"&gt;=6.9.0"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4720590" indent="-76200">
              <a:lnSpc>
                <a:spcPct val="1583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"peerDependencies":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"@babel/core":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"^7.0.0-0"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 marR="2985770" indent="-76200">
              <a:lnSpc>
                <a:spcPts val="231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"node_modules/@babel/plugin-transform-regenerator":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"version":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"7.18.6",</a:t>
            </a:r>
            <a:endParaRPr sz="1200">
              <a:latin typeface="Times New Roman"/>
              <a:cs typeface="Times New Roman"/>
            </a:endParaRPr>
          </a:p>
          <a:p>
            <a:pPr marL="12700" marR="536575" indent="231140">
              <a:lnSpc>
                <a:spcPct val="103299"/>
              </a:lnSpc>
              <a:spcBef>
                <a:spcPts val="565"/>
              </a:spcBef>
            </a:pPr>
            <a:r>
              <a:rPr dirty="0" sz="1200" spc="-10">
                <a:latin typeface="Times New Roman"/>
                <a:cs typeface="Times New Roman"/>
              </a:rPr>
              <a:t>"resolved":</a:t>
            </a:r>
            <a:r>
              <a:rPr dirty="0" sz="1200" spc="-5">
                <a:latin typeface="Times New Roman"/>
                <a:cs typeface="Times New Roman"/>
              </a:rPr>
              <a:t> "</a:t>
            </a:r>
            <a:r>
              <a:rPr dirty="0" sz="1200" spc="-5">
                <a:latin typeface="Times New Roman"/>
                <a:cs typeface="Times New Roman"/>
                <a:hlinkClick r:id="rId3"/>
              </a:rPr>
              <a:t>https://registry.npmjs.org/@babel/plugin-transform-regenerator/-/plugin-transform-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regenerator-7.18.6.tgz",</a:t>
            </a:r>
            <a:endParaRPr sz="1200">
              <a:latin typeface="Times New Roman"/>
              <a:cs typeface="Times New Roman"/>
            </a:endParaRPr>
          </a:p>
          <a:p>
            <a:pPr marL="12700" marR="5080" indent="231140">
              <a:lnSpc>
                <a:spcPct val="103400"/>
              </a:lnSpc>
              <a:spcBef>
                <a:spcPts val="815"/>
              </a:spcBef>
            </a:pPr>
            <a:r>
              <a:rPr dirty="0" sz="1200" spc="-10">
                <a:latin typeface="Times New Roman"/>
                <a:cs typeface="Times New Roman"/>
              </a:rPr>
              <a:t>"integrity":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"sha512-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poqRI2+qiSdeldcz4wTSTXBRryoq3Gc70ye7m7UD5Ww0nE29IXqMl6r7Nd15WBgRd74vloEMlShtH6CK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xVzfmQ==",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"dependencies":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 marR="3867785">
              <a:lnSpc>
                <a:spcPts val="2300"/>
              </a:lnSpc>
              <a:spcBef>
                <a:spcPts val="200"/>
              </a:spcBef>
            </a:pPr>
            <a:r>
              <a:rPr dirty="0" sz="1200" spc="-5">
                <a:latin typeface="Times New Roman"/>
                <a:cs typeface="Times New Roman"/>
              </a:rPr>
              <a:t>"@babel/helper-plugin-utils": "^7.18.6",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"regenerator-transform":</a:t>
            </a:r>
            <a:r>
              <a:rPr dirty="0" sz="1200">
                <a:latin typeface="Times New Roman"/>
                <a:cs typeface="Times New Roman"/>
              </a:rPr>
              <a:t> "^0.15.0"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63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5227955" indent="-76200">
              <a:lnSpc>
                <a:spcPct val="158300"/>
              </a:lnSpc>
              <a:spcBef>
                <a:spcPts val="20"/>
              </a:spcBef>
            </a:pPr>
            <a:r>
              <a:rPr dirty="0" sz="1200" spc="-10">
                <a:latin typeface="Times New Roman"/>
                <a:cs typeface="Times New Roman"/>
              </a:rPr>
              <a:t>"engines":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"node":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"&gt;=6.9.0"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4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322834"/>
            <a:ext cx="6623684" cy="9882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0040" marR="4686935" indent="-76200">
              <a:lnSpc>
                <a:spcPct val="1583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"peerDependencies":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"@babel/core":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"^7.0.0-0"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 marR="2700655" indent="-76200">
              <a:lnSpc>
                <a:spcPct val="1583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"node_modules/@babel/plugin-transform-reserved-words":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"version":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"7.18.6",</a:t>
            </a:r>
            <a:endParaRPr sz="1200">
              <a:latin typeface="Times New Roman"/>
              <a:cs typeface="Times New Roman"/>
            </a:endParaRPr>
          </a:p>
          <a:p>
            <a:pPr marL="12700" marR="255904" indent="231140">
              <a:lnSpc>
                <a:spcPct val="103299"/>
              </a:lnSpc>
              <a:spcBef>
                <a:spcPts val="795"/>
              </a:spcBef>
            </a:pPr>
            <a:r>
              <a:rPr dirty="0" sz="1200" spc="-10">
                <a:latin typeface="Times New Roman"/>
                <a:cs typeface="Times New Roman"/>
              </a:rPr>
              <a:t>"resolved":</a:t>
            </a:r>
            <a:r>
              <a:rPr dirty="0" sz="1200" spc="-5">
                <a:latin typeface="Times New Roman"/>
                <a:cs typeface="Times New Roman"/>
              </a:rPr>
              <a:t> "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https://registry.npmjs.org/@babel/plugin-transform-reserved-words/-/plugin-transform-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reserved-words-7.18.6.tgz",</a:t>
            </a:r>
            <a:endParaRPr sz="1200">
              <a:latin typeface="Times New Roman"/>
              <a:cs typeface="Times New Roman"/>
            </a:endParaRPr>
          </a:p>
          <a:p>
            <a:pPr marL="12700" marR="98425" indent="231140">
              <a:lnSpc>
                <a:spcPct val="103299"/>
              </a:lnSpc>
              <a:spcBef>
                <a:spcPts val="815"/>
              </a:spcBef>
            </a:pPr>
            <a:r>
              <a:rPr dirty="0" sz="1200" spc="-10">
                <a:latin typeface="Times New Roman"/>
                <a:cs typeface="Times New Roman"/>
              </a:rPr>
              <a:t>"integrity":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"sha512-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oX/4MyMoypzHjFrT1CdivfKZ+XvIPMFXwwxHp/r0Ddy2Vuomt4HDFGmft1TAY2yiTKiNSsh3kjBAzc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M8kSdsjA==",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"dependencies":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70"/>
              </a:spcBef>
            </a:pPr>
            <a:r>
              <a:rPr dirty="0" sz="1200" spc="-5">
                <a:latin typeface="Times New Roman"/>
                <a:cs typeface="Times New Roman"/>
              </a:rPr>
              <a:t>"@babel/helper-plugin-utils": "^7.18.6"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5193665" indent="-76200">
              <a:lnSpc>
                <a:spcPts val="2300"/>
              </a:lnSpc>
              <a:spcBef>
                <a:spcPts val="200"/>
              </a:spcBef>
            </a:pPr>
            <a:r>
              <a:rPr dirty="0" sz="1200" spc="-10">
                <a:latin typeface="Times New Roman"/>
                <a:cs typeface="Times New Roman"/>
              </a:rPr>
              <a:t>"engines":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"node":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"&gt;=6.9.0"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625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4686935" indent="-76200">
              <a:lnSpc>
                <a:spcPts val="2300"/>
              </a:lnSpc>
              <a:spcBef>
                <a:spcPts val="200"/>
              </a:spcBef>
            </a:pPr>
            <a:r>
              <a:rPr dirty="0" sz="1200" spc="-5">
                <a:latin typeface="Times New Roman"/>
                <a:cs typeface="Times New Roman"/>
              </a:rPr>
              <a:t>"peerDependencies":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"@babel/core":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"^7.0.0-0"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65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 marR="3173095" indent="-76200">
              <a:lnSpc>
                <a:spcPct val="158300"/>
              </a:lnSpc>
            </a:pPr>
            <a:r>
              <a:rPr dirty="0" sz="1200" spc="-5">
                <a:latin typeface="Times New Roman"/>
                <a:cs typeface="Times New Roman"/>
              </a:rPr>
              <a:t>"node_modules/@babel/plugin-transform-runtime":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"version":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"7.19.1",</a:t>
            </a:r>
            <a:endParaRPr sz="1200">
              <a:latin typeface="Times New Roman"/>
              <a:cs typeface="Times New Roman"/>
            </a:endParaRPr>
          </a:p>
          <a:p>
            <a:pPr marL="12700" marR="197485" indent="231140">
              <a:lnSpc>
                <a:spcPct val="103299"/>
              </a:lnSpc>
              <a:spcBef>
                <a:spcPts val="819"/>
              </a:spcBef>
            </a:pPr>
            <a:r>
              <a:rPr dirty="0" sz="1200" spc="-10">
                <a:latin typeface="Times New Roman"/>
                <a:cs typeface="Times New Roman"/>
              </a:rPr>
              <a:t>"resolved":</a:t>
            </a:r>
            <a:r>
              <a:rPr dirty="0" sz="1200" spc="-5">
                <a:latin typeface="Times New Roman"/>
                <a:cs typeface="Times New Roman"/>
              </a:rPr>
              <a:t> "</a:t>
            </a:r>
            <a:r>
              <a:rPr dirty="0" sz="1200" spc="-5">
                <a:latin typeface="Times New Roman"/>
                <a:cs typeface="Times New Roman"/>
                <a:hlinkClick r:id="rId3"/>
              </a:rPr>
              <a:t>https://registry.npmjs.org/@babel/plugin-transform-runtime/-/plugin-transform-runtime-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7.19.1.tgz",</a:t>
            </a:r>
            <a:endParaRPr sz="1200">
              <a:latin typeface="Times New Roman"/>
              <a:cs typeface="Times New Roman"/>
            </a:endParaRPr>
          </a:p>
          <a:p>
            <a:pPr marL="12700" marR="5080" indent="231140">
              <a:lnSpc>
                <a:spcPct val="103299"/>
              </a:lnSpc>
              <a:spcBef>
                <a:spcPts val="790"/>
              </a:spcBef>
            </a:pPr>
            <a:r>
              <a:rPr dirty="0" sz="1200" spc="-10">
                <a:latin typeface="Times New Roman"/>
                <a:cs typeface="Times New Roman"/>
              </a:rPr>
              <a:t>"integrity":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"sha512-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2nJjTUFIzBMP/f/miLxEK9vxwW/KUXsdvN4sR//TmuDhe6yU2h57WmIOE12Gng3MDP/xpjUV/ToZRdc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f8Yj4fA==",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70"/>
              </a:spcBef>
            </a:pPr>
            <a:r>
              <a:rPr dirty="0" sz="1200" spc="-5">
                <a:latin typeface="Times New Roman"/>
                <a:cs typeface="Times New Roman"/>
              </a:rPr>
              <a:t>"dependencies":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 marR="3559810">
              <a:lnSpc>
                <a:spcPct val="158300"/>
              </a:lnSpc>
            </a:pPr>
            <a:r>
              <a:rPr dirty="0" sz="1200" spc="-5">
                <a:latin typeface="Times New Roman"/>
                <a:cs typeface="Times New Roman"/>
              </a:rPr>
              <a:t>"@babel/helper-module-imports":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"^7.18.6",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"@babel/helper-plugin-utils":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"^7.19.0",</a:t>
            </a:r>
            <a:endParaRPr sz="1200">
              <a:latin typeface="Times New Roman"/>
              <a:cs typeface="Times New Roman"/>
            </a:endParaRPr>
          </a:p>
          <a:p>
            <a:pPr marL="320040" marR="3538854">
              <a:lnSpc>
                <a:spcPct val="158900"/>
              </a:lnSpc>
              <a:spcBef>
                <a:spcPts val="15"/>
              </a:spcBef>
            </a:pPr>
            <a:r>
              <a:rPr dirty="0" sz="1200" spc="-5">
                <a:latin typeface="Times New Roman"/>
                <a:cs typeface="Times New Roman"/>
              </a:rPr>
              <a:t>"babel-plugin-polyfill-corejs2":</a:t>
            </a:r>
            <a:r>
              <a:rPr dirty="0" sz="1200">
                <a:latin typeface="Times New Roman"/>
                <a:cs typeface="Times New Roman"/>
              </a:rPr>
              <a:t> "^0.3.3",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"babel-plugin-polyfill-corejs3":</a:t>
            </a:r>
            <a:r>
              <a:rPr dirty="0" sz="1200">
                <a:latin typeface="Times New Roman"/>
                <a:cs typeface="Times New Roman"/>
              </a:rPr>
              <a:t> "^0.6.0",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"babel-plugin-polyfill-regenerator":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"^0.4.1",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"semver":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"^6.3.0"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1014729"/>
            <a:ext cx="6671309" cy="5559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319405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CERTIFICATE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algn="just" marL="12700" marR="10160">
              <a:lnSpc>
                <a:spcPct val="106900"/>
              </a:lnSpc>
            </a:pPr>
            <a:r>
              <a:rPr dirty="0" sz="1200" spc="-5">
                <a:latin typeface="Times New Roman"/>
                <a:cs typeface="Times New Roman"/>
              </a:rPr>
              <a:t>Certified that </a:t>
            </a:r>
            <a:r>
              <a:rPr dirty="0" sz="1100" spc="-10" b="1">
                <a:latin typeface="Times New Roman"/>
                <a:cs typeface="Times New Roman"/>
              </a:rPr>
              <a:t>PRIYA </a:t>
            </a:r>
            <a:r>
              <a:rPr dirty="0" sz="1100" spc="-5" b="1">
                <a:latin typeface="Times New Roman"/>
                <a:cs typeface="Times New Roman"/>
              </a:rPr>
              <a:t>GARG </a:t>
            </a:r>
            <a:r>
              <a:rPr dirty="0" sz="1100" spc="-10" b="1">
                <a:latin typeface="Times New Roman"/>
                <a:cs typeface="Times New Roman"/>
              </a:rPr>
              <a:t>(University </a:t>
            </a:r>
            <a:r>
              <a:rPr dirty="0" sz="1100" spc="-5" b="1">
                <a:latin typeface="Times New Roman"/>
                <a:cs typeface="Times New Roman"/>
              </a:rPr>
              <a:t>Roll no. </a:t>
            </a:r>
            <a:r>
              <a:rPr dirty="0" sz="1100" b="1">
                <a:latin typeface="Times New Roman"/>
                <a:cs typeface="Times New Roman"/>
              </a:rPr>
              <a:t>2100290140107), </a:t>
            </a:r>
            <a:r>
              <a:rPr dirty="0" sz="1100" spc="-10" b="1">
                <a:latin typeface="Times New Roman"/>
                <a:cs typeface="Times New Roman"/>
              </a:rPr>
              <a:t>PRASHANT </a:t>
            </a:r>
            <a:r>
              <a:rPr dirty="0" sz="1100" spc="-5" b="1">
                <a:latin typeface="Times New Roman"/>
                <a:cs typeface="Times New Roman"/>
              </a:rPr>
              <a:t>SHARMA </a:t>
            </a:r>
            <a:r>
              <a:rPr dirty="0" sz="1100" spc="-10" b="1">
                <a:latin typeface="Times New Roman"/>
                <a:cs typeface="Times New Roman"/>
              </a:rPr>
              <a:t>(University Roll </a:t>
            </a:r>
            <a:r>
              <a:rPr dirty="0" sz="1100" spc="-5" b="1">
                <a:latin typeface="Times New Roman"/>
                <a:cs typeface="Times New Roman"/>
              </a:rPr>
              <a:t>no. </a:t>
            </a:r>
            <a:r>
              <a:rPr dirty="0" sz="1100" b="1">
                <a:latin typeface="Times New Roman"/>
                <a:cs typeface="Times New Roman"/>
              </a:rPr>
              <a:t> 2100290140105),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SHIVAM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AGRAWAL</a:t>
            </a:r>
            <a:r>
              <a:rPr dirty="0" sz="1100" spc="3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(University</a:t>
            </a:r>
            <a:r>
              <a:rPr dirty="0" sz="1100" spc="5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Roll</a:t>
            </a:r>
            <a:r>
              <a:rPr dirty="0" sz="1100" spc="3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no.</a:t>
            </a:r>
            <a:r>
              <a:rPr dirty="0" sz="1100" spc="3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2100290140126),</a:t>
            </a:r>
            <a:r>
              <a:rPr dirty="0" sz="1100" spc="4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DHAVAL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KRISHNA</a:t>
            </a:r>
            <a:r>
              <a:rPr dirty="0" sz="1100" spc="2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(University</a:t>
            </a: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ts val="1410"/>
              </a:lnSpc>
            </a:pPr>
            <a:r>
              <a:rPr dirty="0" sz="1100" spc="-10" b="1">
                <a:latin typeface="Times New Roman"/>
                <a:cs typeface="Times New Roman"/>
              </a:rPr>
              <a:t>Roll</a:t>
            </a:r>
            <a:r>
              <a:rPr dirty="0" sz="1100" spc="18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no.</a:t>
            </a:r>
            <a:r>
              <a:rPr dirty="0" sz="1100" spc="19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2100290140059),</a:t>
            </a:r>
            <a:r>
              <a:rPr dirty="0" sz="1100" spc="200" b="1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has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carried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out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research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work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presented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report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entitled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“Beat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0"/>
              </a:spcBef>
            </a:pPr>
            <a:r>
              <a:rPr dirty="0" sz="1200" spc="5">
                <a:latin typeface="Times New Roman"/>
                <a:cs typeface="Times New Roman"/>
              </a:rPr>
              <a:t>Star”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award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Master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Computer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Applications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KIET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Group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Institutions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under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my</a:t>
            </a: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ct val="1034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supervision.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project report </a:t>
            </a:r>
            <a:r>
              <a:rPr dirty="0" sz="1200" spc="-10">
                <a:latin typeface="Times New Roman"/>
                <a:cs typeface="Times New Roman"/>
              </a:rPr>
              <a:t>embodies </a:t>
            </a:r>
            <a:r>
              <a:rPr dirty="0" sz="1200" spc="-5">
                <a:latin typeface="Times New Roman"/>
                <a:cs typeface="Times New Roman"/>
              </a:rPr>
              <a:t>results </a:t>
            </a:r>
            <a:r>
              <a:rPr dirty="0" sz="1200">
                <a:latin typeface="Times New Roman"/>
                <a:cs typeface="Times New Roman"/>
              </a:rPr>
              <a:t>of original </a:t>
            </a:r>
            <a:r>
              <a:rPr dirty="0" sz="1200" spc="5">
                <a:latin typeface="Times New Roman"/>
                <a:cs typeface="Times New Roman"/>
              </a:rPr>
              <a:t>work,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studies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carried out </a:t>
            </a:r>
            <a:r>
              <a:rPr dirty="0" sz="1200">
                <a:latin typeface="Times New Roman"/>
                <a:cs typeface="Times New Roman"/>
              </a:rPr>
              <a:t>by the students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themselves and </a:t>
            </a:r>
            <a:r>
              <a:rPr dirty="0" sz="1200">
                <a:latin typeface="Times New Roman"/>
                <a:cs typeface="Times New Roman"/>
              </a:rPr>
              <a:t>the contents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thesis </a:t>
            </a:r>
            <a:r>
              <a:rPr dirty="0" sz="1200">
                <a:latin typeface="Times New Roman"/>
                <a:cs typeface="Times New Roman"/>
              </a:rPr>
              <a:t>do </a:t>
            </a:r>
            <a:r>
              <a:rPr dirty="0" sz="1200" spc="-5">
                <a:latin typeface="Times New Roman"/>
                <a:cs typeface="Times New Roman"/>
              </a:rPr>
              <a:t>not </a:t>
            </a:r>
            <a:r>
              <a:rPr dirty="0" sz="1200">
                <a:latin typeface="Times New Roman"/>
                <a:cs typeface="Times New Roman"/>
              </a:rPr>
              <a:t>form the </a:t>
            </a:r>
            <a:r>
              <a:rPr dirty="0" sz="1200" spc="-10">
                <a:latin typeface="Times New Roman"/>
                <a:cs typeface="Times New Roman"/>
              </a:rPr>
              <a:t>basis for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award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5">
                <a:latin typeface="Times New Roman"/>
                <a:cs typeface="Times New Roman"/>
              </a:rPr>
              <a:t>any </a:t>
            </a:r>
            <a:r>
              <a:rPr dirty="0" sz="1200">
                <a:latin typeface="Times New Roman"/>
                <a:cs typeface="Times New Roman"/>
              </a:rPr>
              <a:t>other </a:t>
            </a:r>
            <a:r>
              <a:rPr dirty="0" sz="1200" spc="-5">
                <a:latin typeface="Times New Roman"/>
                <a:cs typeface="Times New Roman"/>
              </a:rPr>
              <a:t>degree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candidates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anybody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else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10">
                <a:latin typeface="Times New Roman"/>
                <a:cs typeface="Times New Roman"/>
              </a:rPr>
              <a:t>or</a:t>
            </a:r>
            <a:r>
              <a:rPr dirty="0" sz="1200" spc="-5">
                <a:latin typeface="Times New Roman"/>
                <a:cs typeface="Times New Roman"/>
              </a:rPr>
              <a:t> any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University/Institution.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  <a:spcBef>
                <a:spcPts val="5"/>
              </a:spcBef>
            </a:pPr>
            <a:r>
              <a:rPr dirty="0" sz="1200" spc="-5" b="1">
                <a:latin typeface="Times New Roman"/>
                <a:cs typeface="Times New Roman"/>
              </a:rPr>
              <a:t>Date:</a:t>
            </a:r>
            <a:endParaRPr sz="1200">
              <a:latin typeface="Times New Roman"/>
              <a:cs typeface="Times New Roman"/>
            </a:endParaRPr>
          </a:p>
          <a:p>
            <a:pPr marL="3573779">
              <a:lnSpc>
                <a:spcPct val="100000"/>
              </a:lnSpc>
              <a:spcBef>
                <a:spcPts val="895"/>
              </a:spcBef>
            </a:pPr>
            <a:r>
              <a:rPr dirty="0" sz="1100" spc="-10" b="1">
                <a:latin typeface="Times New Roman"/>
                <a:cs typeface="Times New Roman"/>
              </a:rPr>
              <a:t>PRIYA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GARG</a:t>
            </a:r>
            <a:r>
              <a:rPr dirty="0" sz="1100" spc="-10" b="1">
                <a:latin typeface="Times New Roman"/>
                <a:cs typeface="Times New Roman"/>
              </a:rPr>
              <a:t> (University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Roll</a:t>
            </a:r>
            <a:r>
              <a:rPr dirty="0" sz="1100" spc="20" b="1">
                <a:latin typeface="Times New Roman"/>
                <a:cs typeface="Times New Roman"/>
              </a:rPr>
              <a:t> </a:t>
            </a:r>
            <a:r>
              <a:rPr dirty="0" sz="1100" spc="-15" b="1">
                <a:latin typeface="Times New Roman"/>
                <a:cs typeface="Times New Roman"/>
              </a:rPr>
              <a:t>no.</a:t>
            </a:r>
            <a:r>
              <a:rPr dirty="0" sz="1100" spc="2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2100290140107)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3113405" indent="-73660">
              <a:lnSpc>
                <a:spcPct val="100000"/>
              </a:lnSpc>
              <a:spcBef>
                <a:spcPts val="5"/>
              </a:spcBef>
            </a:pPr>
            <a:r>
              <a:rPr dirty="0" sz="1100" spc="-10" b="1">
                <a:latin typeface="Times New Roman"/>
                <a:cs typeface="Times New Roman"/>
              </a:rPr>
              <a:t>PRASHANT</a:t>
            </a:r>
            <a:r>
              <a:rPr dirty="0" sz="1100" spc="2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SHARMA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(University</a:t>
            </a:r>
            <a:r>
              <a:rPr dirty="0" sz="1100" spc="2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Roll</a:t>
            </a:r>
            <a:r>
              <a:rPr dirty="0" sz="1100" spc="30" b="1">
                <a:latin typeface="Times New Roman"/>
                <a:cs typeface="Times New Roman"/>
              </a:rPr>
              <a:t> </a:t>
            </a:r>
            <a:r>
              <a:rPr dirty="0" sz="1100" spc="-15" b="1">
                <a:latin typeface="Times New Roman"/>
                <a:cs typeface="Times New Roman"/>
              </a:rPr>
              <a:t>no.</a:t>
            </a:r>
            <a:r>
              <a:rPr dirty="0" sz="1100" spc="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2100290140105)</a:t>
            </a:r>
            <a:endParaRPr sz="1100">
              <a:latin typeface="Times New Roman"/>
              <a:cs typeface="Times New Roman"/>
            </a:endParaRPr>
          </a:p>
          <a:p>
            <a:pPr marL="3174365" marR="5080" indent="-61594">
              <a:lnSpc>
                <a:spcPct val="327300"/>
              </a:lnSpc>
              <a:spcBef>
                <a:spcPts val="25"/>
              </a:spcBef>
            </a:pPr>
            <a:r>
              <a:rPr dirty="0" sz="1100" spc="-5" b="1">
                <a:latin typeface="Times New Roman"/>
                <a:cs typeface="Times New Roman"/>
              </a:rPr>
              <a:t>SHIVAM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AGRAWAL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(University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Roll</a:t>
            </a:r>
            <a:r>
              <a:rPr dirty="0" sz="1100" spc="20" b="1">
                <a:latin typeface="Times New Roman"/>
                <a:cs typeface="Times New Roman"/>
              </a:rPr>
              <a:t> </a:t>
            </a:r>
            <a:r>
              <a:rPr dirty="0" sz="1100" spc="-15" b="1">
                <a:latin typeface="Times New Roman"/>
                <a:cs typeface="Times New Roman"/>
              </a:rPr>
              <a:t>no.</a:t>
            </a:r>
            <a:r>
              <a:rPr dirty="0" sz="1100" spc="2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2100290140126) </a:t>
            </a:r>
            <a:r>
              <a:rPr dirty="0" sz="1100" spc="-26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DHAVAL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KRISHNA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(University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Roll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spc="-15" b="1">
                <a:latin typeface="Times New Roman"/>
                <a:cs typeface="Times New Roman"/>
              </a:rPr>
              <a:t>no.</a:t>
            </a:r>
            <a:r>
              <a:rPr dirty="0" sz="1100" spc="2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2100290140059)</a:t>
            </a:r>
            <a:endParaRPr sz="1100">
              <a:latin typeface="Times New Roman"/>
              <a:cs typeface="Times New Roman"/>
            </a:endParaRPr>
          </a:p>
          <a:p>
            <a:pPr marL="12700" marR="324485">
              <a:lnSpc>
                <a:spcPts val="4580"/>
              </a:lnSpc>
              <a:spcBef>
                <a:spcPts val="285"/>
              </a:spcBef>
            </a:pP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certify</a:t>
            </a:r>
            <a:r>
              <a:rPr dirty="0" sz="1200" spc="-5">
                <a:latin typeface="Times New Roman"/>
                <a:cs typeface="Times New Roman"/>
              </a:rPr>
              <a:t> that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above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statement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candidate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correct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best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knowledge.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Date: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10461" y="6951090"/>
            <a:ext cx="2608580" cy="775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7414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Mrs.Divya</a:t>
            </a:r>
            <a:r>
              <a:rPr dirty="0" sz="1200" spc="-6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Singhal</a:t>
            </a:r>
            <a:endParaRPr sz="1200">
              <a:latin typeface="Times New Roman"/>
              <a:cs typeface="Times New Roman"/>
            </a:endParaRPr>
          </a:p>
          <a:p>
            <a:pPr marL="1450340">
              <a:lnSpc>
                <a:spcPct val="100000"/>
              </a:lnSpc>
              <a:spcBef>
                <a:spcPts val="865"/>
              </a:spcBef>
            </a:pPr>
            <a:r>
              <a:rPr dirty="0" sz="1100" spc="-5" b="1">
                <a:latin typeface="Times New Roman"/>
                <a:cs typeface="Times New Roman"/>
              </a:rPr>
              <a:t>Assistant</a:t>
            </a:r>
            <a:r>
              <a:rPr dirty="0" sz="1100" spc="-5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Professor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1200" spc="-10" b="1">
                <a:latin typeface="Times New Roman"/>
                <a:cs typeface="Times New Roman"/>
              </a:rPr>
              <a:t>Signature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External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Examiner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804" y="7518018"/>
            <a:ext cx="2075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Signature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Internal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Examiner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3436" y="8097392"/>
            <a:ext cx="2959735" cy="790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6100">
              <a:lnSpc>
                <a:spcPct val="100000"/>
              </a:lnSpc>
              <a:spcBef>
                <a:spcPts val="100"/>
              </a:spcBef>
            </a:pPr>
            <a:r>
              <a:rPr dirty="0" sz="1200" spc="-15" b="1">
                <a:latin typeface="Times New Roman"/>
                <a:cs typeface="Times New Roman"/>
              </a:rPr>
              <a:t>Dr.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Arun</a:t>
            </a:r>
            <a:r>
              <a:rPr dirty="0" sz="1200" b="1">
                <a:latin typeface="Times New Roman"/>
                <a:cs typeface="Times New Roman"/>
              </a:rPr>
              <a:t> Kumar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Tripathi</a:t>
            </a:r>
            <a:endParaRPr sz="1200">
              <a:latin typeface="Times New Roman"/>
              <a:cs typeface="Times New Roman"/>
            </a:endParaRPr>
          </a:p>
          <a:p>
            <a:pPr marL="198120" marR="5080" indent="-186055">
              <a:lnSpc>
                <a:spcPct val="158300"/>
              </a:lnSpc>
              <a:spcBef>
                <a:spcPts val="25"/>
              </a:spcBef>
            </a:pPr>
            <a:r>
              <a:rPr dirty="0" sz="1200" spc="-5" b="1">
                <a:latin typeface="Times New Roman"/>
                <a:cs typeface="Times New Roman"/>
              </a:rPr>
              <a:t>Head,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Department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5" b="1">
                <a:latin typeface="Times New Roman"/>
                <a:cs typeface="Times New Roman"/>
              </a:rPr>
              <a:t> Computer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Applications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KIET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Group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Institutions,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Ghaziabad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322834"/>
            <a:ext cx="6633845" cy="9693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0040" marR="5203825" indent="-76200">
              <a:lnSpc>
                <a:spcPct val="1583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"engines":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"node":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"&gt;=6.9.0"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5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4696460" indent="-76200">
              <a:lnSpc>
                <a:spcPts val="2310"/>
              </a:lnSpc>
              <a:spcBef>
                <a:spcPts val="190"/>
              </a:spcBef>
            </a:pPr>
            <a:r>
              <a:rPr dirty="0" sz="1200" spc="-5">
                <a:latin typeface="Times New Roman"/>
                <a:cs typeface="Times New Roman"/>
              </a:rPr>
              <a:t>"peerDependencies":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"@babel/core":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"^7.0.0-0"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61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 marR="1770380" indent="-76200">
              <a:lnSpc>
                <a:spcPct val="15850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"node_modules/@babel/plugin-transform-runtime/node_modules/semver":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"version":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"6.3.0",</a:t>
            </a:r>
            <a:endParaRPr sz="1200">
              <a:latin typeface="Times New Roman"/>
              <a:cs typeface="Times New Roman"/>
            </a:endParaRPr>
          </a:p>
          <a:p>
            <a:pPr marL="243840" marR="2319020">
              <a:lnSpc>
                <a:spcPts val="2300"/>
              </a:lnSpc>
              <a:spcBef>
                <a:spcPts val="200"/>
              </a:spcBef>
            </a:pPr>
            <a:r>
              <a:rPr dirty="0" sz="1200" spc="-10">
                <a:latin typeface="Times New Roman"/>
                <a:cs typeface="Times New Roman"/>
              </a:rPr>
              <a:t>"resolved":</a:t>
            </a:r>
            <a:r>
              <a:rPr dirty="0" sz="1200" spc="-5">
                <a:latin typeface="Times New Roman"/>
                <a:cs typeface="Times New Roman"/>
              </a:rPr>
              <a:t> "https://registry.npmjs.org/semver/-/semver-6.3.0.tgz",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"integrity":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"sha512-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dirty="0" sz="1200" spc="-5">
                <a:latin typeface="Times New Roman"/>
                <a:cs typeface="Times New Roman"/>
              </a:rPr>
              <a:t>b39TBaTSfV6yBrapU89p5fKekE2m/NwnDocOVruQFS1/veMgdzuPcnOM34M6CwxW8jH/lxEa5rBoDeU</a:t>
            </a:r>
            <a:endParaRPr sz="1200">
              <a:latin typeface="Times New Roman"/>
              <a:cs typeface="Times New Roman"/>
            </a:endParaRPr>
          </a:p>
          <a:p>
            <a:pPr algn="ctr" marR="5644515">
              <a:lnSpc>
                <a:spcPct val="100000"/>
              </a:lnSpc>
              <a:spcBef>
                <a:spcPts val="55"/>
              </a:spcBef>
            </a:pPr>
            <a:r>
              <a:rPr dirty="0" sz="1200" spc="-5">
                <a:latin typeface="Times New Roman"/>
                <a:cs typeface="Times New Roman"/>
              </a:rPr>
              <a:t>wu5HHTw==",</a:t>
            </a:r>
            <a:endParaRPr sz="1200">
              <a:latin typeface="Times New Roman"/>
              <a:cs typeface="Times New Roman"/>
            </a:endParaRPr>
          </a:p>
          <a:p>
            <a:pPr algn="ctr" marR="5667375">
              <a:lnSpc>
                <a:spcPct val="100000"/>
              </a:lnSpc>
              <a:spcBef>
                <a:spcPts val="840"/>
              </a:spcBef>
            </a:pPr>
            <a:r>
              <a:rPr dirty="0" sz="1200" spc="-10">
                <a:latin typeface="Times New Roman"/>
                <a:cs typeface="Times New Roman"/>
              </a:rPr>
              <a:t>"bin":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60"/>
              </a:spcBef>
            </a:pPr>
            <a:r>
              <a:rPr dirty="0" sz="1200" spc="-10">
                <a:latin typeface="Times New Roman"/>
                <a:cs typeface="Times New Roman"/>
              </a:rPr>
              <a:t>"semver":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"bin/semver.js"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44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 marR="2396490" indent="-76200">
              <a:lnSpc>
                <a:spcPct val="1583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"node_modules/@babel/plugin-transform-shorthand-properties":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"version":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"7.18.6",</a:t>
            </a:r>
            <a:endParaRPr sz="1200">
              <a:latin typeface="Times New Roman"/>
              <a:cs typeface="Times New Roman"/>
            </a:endParaRPr>
          </a:p>
          <a:p>
            <a:pPr marL="12700" marR="588645" indent="231140">
              <a:lnSpc>
                <a:spcPct val="103299"/>
              </a:lnSpc>
              <a:spcBef>
                <a:spcPts val="815"/>
              </a:spcBef>
            </a:pPr>
            <a:r>
              <a:rPr dirty="0" sz="1200" spc="-10">
                <a:latin typeface="Times New Roman"/>
                <a:cs typeface="Times New Roman"/>
              </a:rPr>
              <a:t>"resolved":</a:t>
            </a:r>
            <a:r>
              <a:rPr dirty="0" sz="1200" spc="-5">
                <a:latin typeface="Times New Roman"/>
                <a:cs typeface="Times New Roman"/>
              </a:rPr>
              <a:t> "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https://registry.npmjs.org/@babel/plugin-transform-shorthand-properties/-/plugin-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transform-shorthand-properties-7.18.6.tgz",</a:t>
            </a:r>
            <a:endParaRPr sz="1200">
              <a:latin typeface="Times New Roman"/>
              <a:cs typeface="Times New Roman"/>
            </a:endParaRPr>
          </a:p>
          <a:p>
            <a:pPr marL="12700" marR="5080" indent="231140">
              <a:lnSpc>
                <a:spcPct val="103299"/>
              </a:lnSpc>
              <a:spcBef>
                <a:spcPts val="795"/>
              </a:spcBef>
            </a:pPr>
            <a:r>
              <a:rPr dirty="0" sz="1200" spc="-10">
                <a:latin typeface="Times New Roman"/>
                <a:cs typeface="Times New Roman"/>
              </a:rPr>
              <a:t>"integrity":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"sha512-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eCLXXJqv8okzg86ywZJbRn19YJHU4XUa55oz2wbHhaQVn/MM+XhukiT7SYqp/7o00dg52Rj51Ny+Ecw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4oyoygw==",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"dependencies":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65"/>
              </a:spcBef>
            </a:pPr>
            <a:r>
              <a:rPr dirty="0" sz="1200" spc="-5">
                <a:latin typeface="Times New Roman"/>
                <a:cs typeface="Times New Roman"/>
              </a:rPr>
              <a:t>"@babel/helper-plugin-utils": "^7.18.6"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5203825" indent="-76200">
              <a:lnSpc>
                <a:spcPct val="158500"/>
              </a:lnSpc>
              <a:spcBef>
                <a:spcPts val="25"/>
              </a:spcBef>
            </a:pPr>
            <a:r>
              <a:rPr dirty="0" sz="1200" spc="-10">
                <a:latin typeface="Times New Roman"/>
                <a:cs typeface="Times New Roman"/>
              </a:rPr>
              <a:t>"engines":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"node":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"&gt;=6.9.0"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4696460" indent="-76200">
              <a:lnSpc>
                <a:spcPct val="15850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"peerDependencies":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"@babel/core":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"^7.0.0-0"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"node_modules/@babel/plugin-transform-spread":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322834"/>
            <a:ext cx="6636384" cy="988250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243840">
              <a:lnSpc>
                <a:spcPct val="100000"/>
              </a:lnSpc>
              <a:spcBef>
                <a:spcPts val="940"/>
              </a:spcBef>
            </a:pPr>
            <a:r>
              <a:rPr dirty="0" sz="1200" spc="-10">
                <a:latin typeface="Times New Roman"/>
                <a:cs typeface="Times New Roman"/>
              </a:rPr>
              <a:t>"version":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"7.19.0",</a:t>
            </a:r>
            <a:endParaRPr sz="1200">
              <a:latin typeface="Times New Roman"/>
              <a:cs typeface="Times New Roman"/>
            </a:endParaRPr>
          </a:p>
          <a:p>
            <a:pPr marL="12700" marR="359410" indent="231140">
              <a:lnSpc>
                <a:spcPct val="103299"/>
              </a:lnSpc>
              <a:spcBef>
                <a:spcPts val="790"/>
              </a:spcBef>
            </a:pPr>
            <a:r>
              <a:rPr dirty="0" sz="1200" spc="-10">
                <a:latin typeface="Times New Roman"/>
                <a:cs typeface="Times New Roman"/>
              </a:rPr>
              <a:t>"resolved":</a:t>
            </a:r>
            <a:r>
              <a:rPr dirty="0" sz="1200" spc="-5">
                <a:latin typeface="Times New Roman"/>
                <a:cs typeface="Times New Roman"/>
              </a:rPr>
              <a:t> "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https://registry.npmjs.org/@babel/plugin-transform-spread/-/plugin-transform-spread-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7.19.0.tgz",</a:t>
            </a:r>
            <a:endParaRPr sz="1200">
              <a:latin typeface="Times New Roman"/>
              <a:cs typeface="Times New Roman"/>
            </a:endParaRPr>
          </a:p>
          <a:p>
            <a:pPr marL="12700" marR="26670" indent="231140">
              <a:lnSpc>
                <a:spcPct val="103400"/>
              </a:lnSpc>
              <a:spcBef>
                <a:spcPts val="815"/>
              </a:spcBef>
            </a:pPr>
            <a:r>
              <a:rPr dirty="0" sz="1200" spc="-10">
                <a:latin typeface="Times New Roman"/>
                <a:cs typeface="Times New Roman"/>
              </a:rPr>
              <a:t>"integrity":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"sha512-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RsuMk7j6n+r752EtzyScnWkQyuJdli6LdO5Klv8Yx0OfPVTcQkIUfS8clx5e9yHXzlnhOZF3CbQ8C2uP5j0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74w==",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"dependencies":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65"/>
              </a:spcBef>
            </a:pPr>
            <a:r>
              <a:rPr dirty="0" sz="1200" spc="-5">
                <a:latin typeface="Times New Roman"/>
                <a:cs typeface="Times New Roman"/>
              </a:rPr>
              <a:t>"@babel/helper-plugin-utils": "^7.19.0",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"@babel/helper-skip-transparent-expression-wrappers":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"^7.18.9"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5206365" indent="-76200">
              <a:lnSpc>
                <a:spcPct val="158300"/>
              </a:lnSpc>
              <a:spcBef>
                <a:spcPts val="25"/>
              </a:spcBef>
            </a:pPr>
            <a:r>
              <a:rPr dirty="0" sz="1200" spc="-10">
                <a:latin typeface="Times New Roman"/>
                <a:cs typeface="Times New Roman"/>
              </a:rPr>
              <a:t>"engines":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"node":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"&gt;=6.9.0"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7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4699000" indent="-76200">
              <a:lnSpc>
                <a:spcPct val="158300"/>
              </a:lnSpc>
            </a:pPr>
            <a:r>
              <a:rPr dirty="0" sz="1200" spc="-5">
                <a:latin typeface="Times New Roman"/>
                <a:cs typeface="Times New Roman"/>
              </a:rPr>
              <a:t>"peerDependencies":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"@babel/core":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"^7.0.0-0"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 marR="2905125" indent="-76200">
              <a:lnSpc>
                <a:spcPts val="2300"/>
              </a:lnSpc>
              <a:spcBef>
                <a:spcPts val="200"/>
              </a:spcBef>
            </a:pPr>
            <a:r>
              <a:rPr dirty="0" sz="1200" spc="-5">
                <a:latin typeface="Times New Roman"/>
                <a:cs typeface="Times New Roman"/>
              </a:rPr>
              <a:t>"node_modules/@babel/plugin-transform-sticky-regex":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"version":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"7.18.6",</a:t>
            </a:r>
            <a:endParaRPr sz="1200">
              <a:latin typeface="Times New Roman"/>
              <a:cs typeface="Times New Roman"/>
            </a:endParaRPr>
          </a:p>
          <a:p>
            <a:pPr marL="12700" marR="39370" indent="231140">
              <a:lnSpc>
                <a:spcPct val="103499"/>
              </a:lnSpc>
              <a:spcBef>
                <a:spcPts val="575"/>
              </a:spcBef>
            </a:pPr>
            <a:r>
              <a:rPr dirty="0" sz="1200" spc="-10">
                <a:latin typeface="Times New Roman"/>
                <a:cs typeface="Times New Roman"/>
              </a:rPr>
              <a:t>"resolved":</a:t>
            </a:r>
            <a:r>
              <a:rPr dirty="0" sz="1200" spc="-5">
                <a:latin typeface="Times New Roman"/>
                <a:cs typeface="Times New Roman"/>
              </a:rPr>
              <a:t> "</a:t>
            </a:r>
            <a:r>
              <a:rPr dirty="0" sz="1200" spc="-5">
                <a:latin typeface="Times New Roman"/>
                <a:cs typeface="Times New Roman"/>
                <a:hlinkClick r:id="rId3"/>
              </a:rPr>
              <a:t>https://registry.npmjs.org/@babel/plugin-transform-sticky-regex/-/plugin-transform-sticky-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regex-7.18.6.tgz",</a:t>
            </a:r>
            <a:endParaRPr sz="1200">
              <a:latin typeface="Times New Roman"/>
              <a:cs typeface="Times New Roman"/>
            </a:endParaRPr>
          </a:p>
          <a:p>
            <a:pPr marL="12700" marR="5080" indent="231140">
              <a:lnSpc>
                <a:spcPct val="103299"/>
              </a:lnSpc>
              <a:spcBef>
                <a:spcPts val="815"/>
              </a:spcBef>
            </a:pPr>
            <a:r>
              <a:rPr dirty="0" sz="1200" spc="-10">
                <a:latin typeface="Times New Roman"/>
                <a:cs typeface="Times New Roman"/>
              </a:rPr>
              <a:t>"integrity":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"sha512-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kfiDrDQ+PBsQDO85yj1icueWMfGfJFKN1KCkndygtu/C9+XUfydLC8Iv5UYJqRwy4zk8EcplRxEOeLyjq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1gm6Q==",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5"/>
              </a:spcBef>
            </a:pPr>
            <a:r>
              <a:rPr dirty="0" sz="1200" spc="-5">
                <a:latin typeface="Times New Roman"/>
                <a:cs typeface="Times New Roman"/>
              </a:rPr>
              <a:t>"dependencies":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60"/>
              </a:spcBef>
            </a:pPr>
            <a:r>
              <a:rPr dirty="0" sz="1200" spc="-5">
                <a:latin typeface="Times New Roman"/>
                <a:cs typeface="Times New Roman"/>
              </a:rPr>
              <a:t>"@babel/helper-plugin-utils": "^7.18.6"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5206365" indent="-76200">
              <a:lnSpc>
                <a:spcPts val="2310"/>
              </a:lnSpc>
              <a:spcBef>
                <a:spcPts val="195"/>
              </a:spcBef>
            </a:pPr>
            <a:r>
              <a:rPr dirty="0" sz="1200" spc="-10">
                <a:latin typeface="Times New Roman"/>
                <a:cs typeface="Times New Roman"/>
              </a:rPr>
              <a:t>"engines":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"node":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"&gt;=6.9.0"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615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4699000" indent="-76200">
              <a:lnSpc>
                <a:spcPts val="2300"/>
              </a:lnSpc>
              <a:spcBef>
                <a:spcPts val="200"/>
              </a:spcBef>
            </a:pPr>
            <a:r>
              <a:rPr dirty="0" sz="1200" spc="-5">
                <a:latin typeface="Times New Roman"/>
                <a:cs typeface="Times New Roman"/>
              </a:rPr>
              <a:t>"peerDependencies":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"@babel/core":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"^7.0.0-0"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65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 marR="2670810" indent="-76200">
              <a:lnSpc>
                <a:spcPts val="228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"node_modules/@babel/plugin-transform-template-literals":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"version":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"7.18.9",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429514"/>
            <a:ext cx="6628765" cy="967486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208279" indent="231140">
              <a:lnSpc>
                <a:spcPct val="103299"/>
              </a:lnSpc>
              <a:spcBef>
                <a:spcPts val="50"/>
              </a:spcBef>
            </a:pPr>
            <a:r>
              <a:rPr dirty="0" sz="1200" spc="-10">
                <a:latin typeface="Times New Roman"/>
                <a:cs typeface="Times New Roman"/>
              </a:rPr>
              <a:t>"resolved":</a:t>
            </a:r>
            <a:r>
              <a:rPr dirty="0" sz="1200" spc="-5">
                <a:latin typeface="Times New Roman"/>
                <a:cs typeface="Times New Roman"/>
              </a:rPr>
              <a:t> "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https://registry.npmjs.org/@babel/plugin-transform-template-literals/-/plugin-transform-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template-literals-7.18.9.tgz",</a:t>
            </a:r>
            <a:endParaRPr sz="1200">
              <a:latin typeface="Times New Roman"/>
              <a:cs typeface="Times New Roman"/>
            </a:endParaRPr>
          </a:p>
          <a:p>
            <a:pPr marL="12700" marR="5080" indent="231140">
              <a:lnSpc>
                <a:spcPct val="104200"/>
              </a:lnSpc>
              <a:spcBef>
                <a:spcPts val="780"/>
              </a:spcBef>
            </a:pPr>
            <a:r>
              <a:rPr dirty="0" sz="1200" spc="-10">
                <a:latin typeface="Times New Roman"/>
                <a:cs typeface="Times New Roman"/>
              </a:rPr>
              <a:t>"integrity":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"sha512-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S8cOWfT82gTezpYOiVaGHrCbhlHgKhQt8XH5ES46P2XWmX92yisoZywf5km75wv5sYcXDUCLMmM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xOLCtthDgMA==",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5"/>
              </a:spcBef>
            </a:pPr>
            <a:r>
              <a:rPr dirty="0" sz="1200" spc="-5">
                <a:latin typeface="Times New Roman"/>
                <a:cs typeface="Times New Roman"/>
              </a:rPr>
              <a:t>"dependencies":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"@babel/helper-plugin-utils": "^7.18.9"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5198745" indent="-76200">
              <a:lnSpc>
                <a:spcPts val="2280"/>
              </a:lnSpc>
              <a:spcBef>
                <a:spcPts val="219"/>
              </a:spcBef>
            </a:pPr>
            <a:r>
              <a:rPr dirty="0" sz="1200" spc="-10">
                <a:latin typeface="Times New Roman"/>
                <a:cs typeface="Times New Roman"/>
              </a:rPr>
              <a:t>"engines":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"node":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"&gt;=6.9.0"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65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4691380" indent="-76200">
              <a:lnSpc>
                <a:spcPts val="2310"/>
              </a:lnSpc>
              <a:spcBef>
                <a:spcPts val="190"/>
              </a:spcBef>
            </a:pPr>
            <a:r>
              <a:rPr dirty="0" sz="1200" spc="-5">
                <a:latin typeface="Times New Roman"/>
                <a:cs typeface="Times New Roman"/>
              </a:rPr>
              <a:t>"peerDependencies":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"@babel/core":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"^7.0.0-0"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61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 marR="2760345" indent="-76200">
              <a:lnSpc>
                <a:spcPct val="15850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"node_modules/@babel/plugin-transform-typeof-symbol":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"version":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"7.18.9",</a:t>
            </a:r>
            <a:endParaRPr sz="1200">
              <a:latin typeface="Times New Roman"/>
              <a:cs typeface="Times New Roman"/>
            </a:endParaRPr>
          </a:p>
          <a:p>
            <a:pPr marL="12700" marR="312420" indent="231140">
              <a:lnSpc>
                <a:spcPct val="105000"/>
              </a:lnSpc>
              <a:spcBef>
                <a:spcPts val="770"/>
              </a:spcBef>
            </a:pPr>
            <a:r>
              <a:rPr dirty="0" sz="1200" spc="-10">
                <a:latin typeface="Times New Roman"/>
                <a:cs typeface="Times New Roman"/>
              </a:rPr>
              <a:t>"resolved":</a:t>
            </a:r>
            <a:r>
              <a:rPr dirty="0" sz="1200" spc="-5">
                <a:latin typeface="Times New Roman"/>
                <a:cs typeface="Times New Roman"/>
              </a:rPr>
              <a:t> "</a:t>
            </a:r>
            <a:r>
              <a:rPr dirty="0" sz="1200" spc="-5">
                <a:latin typeface="Times New Roman"/>
                <a:cs typeface="Times New Roman"/>
                <a:hlinkClick r:id="rId3"/>
              </a:rPr>
              <a:t>https://registry.npmjs.org/@babel/plugin-transform-typeof-symbol/-/plugin-transform-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typeof-symbol-7.18.9.tgz",</a:t>
            </a:r>
            <a:endParaRPr sz="1200">
              <a:latin typeface="Times New Roman"/>
              <a:cs typeface="Times New Roman"/>
            </a:endParaRPr>
          </a:p>
          <a:p>
            <a:pPr marL="12700" marR="34925" indent="231140">
              <a:lnSpc>
                <a:spcPct val="103400"/>
              </a:lnSpc>
              <a:spcBef>
                <a:spcPts val="790"/>
              </a:spcBef>
            </a:pPr>
            <a:r>
              <a:rPr dirty="0" sz="1200" spc="-10">
                <a:latin typeface="Times New Roman"/>
                <a:cs typeface="Times New Roman"/>
              </a:rPr>
              <a:t>"integrity":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"sha512-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SRfwTtF11G2aemAZWivL7PD+C9z52v9EvMqH9BuYbabyPuKUvSWks3oCg6041pT925L4zVFqaVBeE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CwsmlguEw==",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"dependencies":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65"/>
              </a:spcBef>
            </a:pPr>
            <a:r>
              <a:rPr dirty="0" sz="1200" spc="-5">
                <a:latin typeface="Times New Roman"/>
                <a:cs typeface="Times New Roman"/>
              </a:rPr>
              <a:t>"@babel/helper-plugin-utils": "^7.18.9"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5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5198745" indent="-76200">
              <a:lnSpc>
                <a:spcPct val="158300"/>
              </a:lnSpc>
              <a:spcBef>
                <a:spcPts val="25"/>
              </a:spcBef>
            </a:pPr>
            <a:r>
              <a:rPr dirty="0" sz="1200" spc="-10">
                <a:latin typeface="Times New Roman"/>
                <a:cs typeface="Times New Roman"/>
              </a:rPr>
              <a:t>"engines":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"node":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"&gt;=6.9.0"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4691380" indent="-76200">
              <a:lnSpc>
                <a:spcPct val="1583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"peerDependencies":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"@babel/core":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"^7.0.0-0"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65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 marR="3047365" indent="-76200">
              <a:lnSpc>
                <a:spcPts val="2300"/>
              </a:lnSpc>
              <a:spcBef>
                <a:spcPts val="200"/>
              </a:spcBef>
            </a:pPr>
            <a:r>
              <a:rPr dirty="0" sz="1200" spc="-5">
                <a:latin typeface="Times New Roman"/>
                <a:cs typeface="Times New Roman"/>
              </a:rPr>
              <a:t>"node_modules/@babel/plugin-transform-typescript":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"version":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"7.19.3",</a:t>
            </a:r>
            <a:endParaRPr sz="1200">
              <a:latin typeface="Times New Roman"/>
              <a:cs typeface="Times New Roman"/>
            </a:endParaRPr>
          </a:p>
          <a:p>
            <a:pPr marL="12700" marR="598805" indent="231140">
              <a:lnSpc>
                <a:spcPct val="103299"/>
              </a:lnSpc>
              <a:spcBef>
                <a:spcPts val="575"/>
              </a:spcBef>
            </a:pPr>
            <a:r>
              <a:rPr dirty="0" sz="1200" spc="-10">
                <a:latin typeface="Times New Roman"/>
                <a:cs typeface="Times New Roman"/>
              </a:rPr>
              <a:t>"resolved":</a:t>
            </a:r>
            <a:r>
              <a:rPr dirty="0" sz="1200" spc="-5">
                <a:latin typeface="Times New Roman"/>
                <a:cs typeface="Times New Roman"/>
              </a:rPr>
              <a:t> "</a:t>
            </a:r>
            <a:r>
              <a:rPr dirty="0" sz="1200" spc="-5">
                <a:latin typeface="Times New Roman"/>
                <a:cs typeface="Times New Roman"/>
                <a:hlinkClick r:id="rId4"/>
              </a:rPr>
              <a:t>https://registry.npmjs.org/@babel/plugin-transform-typescript/-/plugin-transform-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typescript-7.19.3.tgz",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429514"/>
            <a:ext cx="6637655" cy="977582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 indent="231140">
              <a:lnSpc>
                <a:spcPct val="103299"/>
              </a:lnSpc>
              <a:spcBef>
                <a:spcPts val="50"/>
              </a:spcBef>
            </a:pPr>
            <a:r>
              <a:rPr dirty="0" sz="1200" spc="-10">
                <a:latin typeface="Times New Roman"/>
                <a:cs typeface="Times New Roman"/>
              </a:rPr>
              <a:t>"integrity":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"sha512-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z6fnuK9ve9u/0X0rRvI9MY0xg+DOUaABDYOe+/SQTxtlptaBB/V9JIUxJn6xp3lMBeb9qe8xSFmHU35oZ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DXD+w==",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"dependencies":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 marR="2862580">
              <a:lnSpc>
                <a:spcPct val="1593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"@babel/helper-create-class-features-plugin":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"^7.19.0",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"@babel/helper-plugin-utils":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"^7.19.0",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"@babel/plugin-syntax-typescript":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"^7.18.6"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5207635" indent="-76200">
              <a:lnSpc>
                <a:spcPts val="2300"/>
              </a:lnSpc>
              <a:spcBef>
                <a:spcPts val="204"/>
              </a:spcBef>
            </a:pPr>
            <a:r>
              <a:rPr dirty="0" sz="1200" spc="-10">
                <a:latin typeface="Times New Roman"/>
                <a:cs typeface="Times New Roman"/>
              </a:rPr>
              <a:t>"engines":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"node":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"&gt;=6.9.0"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62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4700270" indent="-76200">
              <a:lnSpc>
                <a:spcPct val="1585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"peerDependencies":</a:t>
            </a:r>
            <a:r>
              <a:rPr dirty="0" sz="1200">
                <a:latin typeface="Times New Roman"/>
                <a:cs typeface="Times New Roman"/>
              </a:rPr>
              <a:t> 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"@babel/core":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"^7.0.0-0"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65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 marR="2659380" indent="-76200">
              <a:lnSpc>
                <a:spcPts val="2280"/>
              </a:lnSpc>
              <a:spcBef>
                <a:spcPts val="215"/>
              </a:spcBef>
            </a:pPr>
            <a:r>
              <a:rPr dirty="0" sz="1200" spc="-5">
                <a:latin typeface="Times New Roman"/>
                <a:cs typeface="Times New Roman"/>
              </a:rPr>
              <a:t>"node_modules/@babel/plugin-transform-unicode-escapes":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"version":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"7.18.10",</a:t>
            </a:r>
            <a:endParaRPr sz="1200">
              <a:latin typeface="Times New Roman"/>
              <a:cs typeface="Times New Roman"/>
            </a:endParaRPr>
          </a:p>
          <a:p>
            <a:pPr marL="12700" marR="208279" indent="231140">
              <a:lnSpc>
                <a:spcPct val="103299"/>
              </a:lnSpc>
              <a:spcBef>
                <a:spcPts val="600"/>
              </a:spcBef>
            </a:pPr>
            <a:r>
              <a:rPr dirty="0" sz="1200" spc="-10">
                <a:latin typeface="Times New Roman"/>
                <a:cs typeface="Times New Roman"/>
              </a:rPr>
              <a:t>"resolved":</a:t>
            </a:r>
            <a:r>
              <a:rPr dirty="0" sz="1200" spc="-5">
                <a:latin typeface="Times New Roman"/>
                <a:cs typeface="Times New Roman"/>
              </a:rPr>
              <a:t> "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https://registry.npmjs.org/@babel/plugin-transform-unicode-escapes/-/plugin-transform-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unicode-escapes-7.18.10.tgz",</a:t>
            </a:r>
            <a:endParaRPr sz="1200">
              <a:latin typeface="Times New Roman"/>
              <a:cs typeface="Times New Roman"/>
            </a:endParaRPr>
          </a:p>
          <a:p>
            <a:pPr marL="12700" marR="39370" indent="231140">
              <a:lnSpc>
                <a:spcPct val="103400"/>
              </a:lnSpc>
              <a:spcBef>
                <a:spcPts val="790"/>
              </a:spcBef>
            </a:pPr>
            <a:r>
              <a:rPr dirty="0" sz="1200" spc="-10">
                <a:latin typeface="Times New Roman"/>
                <a:cs typeface="Times New Roman"/>
              </a:rPr>
              <a:t>"integrity":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"sha512-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kKAdAI+YzPgGY/ftStBFXTI1LZFju38rYThnfMykS+IXy8BVx+res7s2fxf1l8I35DV2T97ezo6+SGrXz6B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3iQ==",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5"/>
              </a:spcBef>
            </a:pPr>
            <a:r>
              <a:rPr dirty="0" sz="1200" spc="-5">
                <a:latin typeface="Times New Roman"/>
                <a:cs typeface="Times New Roman"/>
              </a:rPr>
              <a:t>"dependencies":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"@babel/helper-plugin-utils": "^7.18.9"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4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5207635" indent="-76200">
              <a:lnSpc>
                <a:spcPct val="158300"/>
              </a:lnSpc>
              <a:spcBef>
                <a:spcPts val="25"/>
              </a:spcBef>
            </a:pPr>
            <a:r>
              <a:rPr dirty="0" sz="1200" spc="-10">
                <a:latin typeface="Times New Roman"/>
                <a:cs typeface="Times New Roman"/>
              </a:rPr>
              <a:t>"engines":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"node":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"&gt;=6.9.0"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5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4700270" indent="-76200">
              <a:lnSpc>
                <a:spcPct val="158300"/>
              </a:lnSpc>
            </a:pPr>
            <a:r>
              <a:rPr dirty="0" sz="1200" spc="-5">
                <a:latin typeface="Times New Roman"/>
                <a:cs typeface="Times New Roman"/>
              </a:rPr>
              <a:t>"peerDependencies":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"@babel/core":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"^7.0.0-0"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 marR="2787015" indent="-76200">
              <a:lnSpc>
                <a:spcPct val="1583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"node_modules/@babel/plugin-transform-unicode-regex":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"version":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"7.18.6",</a:t>
            </a:r>
            <a:endParaRPr sz="1200">
              <a:latin typeface="Times New Roman"/>
              <a:cs typeface="Times New Roman"/>
            </a:endParaRPr>
          </a:p>
          <a:p>
            <a:pPr marL="12700" marR="336550" indent="231140">
              <a:lnSpc>
                <a:spcPct val="103499"/>
              </a:lnSpc>
              <a:spcBef>
                <a:spcPts val="790"/>
              </a:spcBef>
            </a:pPr>
            <a:r>
              <a:rPr dirty="0" sz="1200" spc="-10">
                <a:latin typeface="Times New Roman"/>
                <a:cs typeface="Times New Roman"/>
              </a:rPr>
              <a:t>"resolved":</a:t>
            </a:r>
            <a:r>
              <a:rPr dirty="0" sz="1200" spc="-5">
                <a:latin typeface="Times New Roman"/>
                <a:cs typeface="Times New Roman"/>
              </a:rPr>
              <a:t> "</a:t>
            </a:r>
            <a:r>
              <a:rPr dirty="0" sz="1200" spc="-5">
                <a:latin typeface="Times New Roman"/>
                <a:cs typeface="Times New Roman"/>
                <a:hlinkClick r:id="rId3"/>
              </a:rPr>
              <a:t>https://registry.npmjs.org/@babel/plugin-transform-unicode-regex/-/plugin-transform-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unicode-regex-7.18.6.tgz",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429514"/>
            <a:ext cx="6646545" cy="969010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2705" indent="231140">
              <a:lnSpc>
                <a:spcPct val="103299"/>
              </a:lnSpc>
              <a:spcBef>
                <a:spcPts val="50"/>
              </a:spcBef>
            </a:pPr>
            <a:r>
              <a:rPr dirty="0" sz="1200" spc="-10">
                <a:latin typeface="Times New Roman"/>
                <a:cs typeface="Times New Roman"/>
              </a:rPr>
              <a:t>"integrity":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"sha512-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gE7A6Lt7YLnNOL3Pb9BNeZvi+d8l7tcRrG4+pwJjK9hD2xX4mEvjlQW60G9EEmfXVYRPv9VRQcyegI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VHCql/AA==",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"dependencies":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 marR="2755900">
              <a:lnSpc>
                <a:spcPct val="1585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"@babel/helper-create-regexp-features-plugin":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"^7.18.6",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"@babel/helper-plugin-utils":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"^7.18.6"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5216525" indent="-76200">
              <a:lnSpc>
                <a:spcPts val="2280"/>
              </a:lnSpc>
              <a:spcBef>
                <a:spcPts val="219"/>
              </a:spcBef>
            </a:pPr>
            <a:r>
              <a:rPr dirty="0" sz="1200" spc="-10">
                <a:latin typeface="Times New Roman"/>
                <a:cs typeface="Times New Roman"/>
              </a:rPr>
              <a:t>"engines":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"node":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"&gt;=6.9.0"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65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4709795" indent="-76200">
              <a:lnSpc>
                <a:spcPts val="2300"/>
              </a:lnSpc>
              <a:spcBef>
                <a:spcPts val="200"/>
              </a:spcBef>
            </a:pPr>
            <a:r>
              <a:rPr dirty="0" sz="1200" spc="-5">
                <a:latin typeface="Times New Roman"/>
                <a:cs typeface="Times New Roman"/>
              </a:rPr>
              <a:t>"peerDependencies":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"@babel/core":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"^7.0.0-0"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 marR="4116704" indent="-76200">
              <a:lnSpc>
                <a:spcPct val="1583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"node_modules/@babel/preset-env":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"version":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"7.19.3",</a:t>
            </a:r>
            <a:endParaRPr sz="1200">
              <a:latin typeface="Times New Roman"/>
              <a:cs typeface="Times New Roman"/>
            </a:endParaRPr>
          </a:p>
          <a:p>
            <a:pPr marL="243840" marR="1356360">
              <a:lnSpc>
                <a:spcPts val="2300"/>
              </a:lnSpc>
              <a:spcBef>
                <a:spcPts val="200"/>
              </a:spcBef>
            </a:pPr>
            <a:r>
              <a:rPr dirty="0" sz="1200" spc="-10">
                <a:latin typeface="Times New Roman"/>
                <a:cs typeface="Times New Roman"/>
              </a:rPr>
              <a:t>"resolved":</a:t>
            </a:r>
            <a:r>
              <a:rPr dirty="0" sz="1200" spc="-5">
                <a:latin typeface="Times New Roman"/>
                <a:cs typeface="Times New Roman"/>
              </a:rPr>
              <a:t> "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https://registry.npmjs.org/@babel/preset-env/-/preset-env-7.19.3.tgz</a:t>
            </a:r>
            <a:r>
              <a:rPr dirty="0" sz="1200" spc="-5">
                <a:latin typeface="Times New Roman"/>
                <a:cs typeface="Times New Roman"/>
              </a:rPr>
              <a:t>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"integrity":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"sha512-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dirty="0" sz="1200" spc="-5">
                <a:latin typeface="Times New Roman"/>
                <a:cs typeface="Times New Roman"/>
              </a:rPr>
              <a:t>ziye1OTc9dGFOAXSWKUqQblYHNlBOaDl8wzqf2iKXJAltYiR3hKHUKmkt+S9PppW7RQpq4fFCrwwp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200" spc="-5">
                <a:latin typeface="Times New Roman"/>
                <a:cs typeface="Times New Roman"/>
              </a:rPr>
              <a:t>IDj/f5P4w==",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"dependencies":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 marR="3375025">
              <a:lnSpc>
                <a:spcPct val="159000"/>
              </a:lnSpc>
              <a:spcBef>
                <a:spcPts val="15"/>
              </a:spcBef>
            </a:pPr>
            <a:r>
              <a:rPr dirty="0" sz="1200" spc="-5">
                <a:latin typeface="Times New Roman"/>
                <a:cs typeface="Times New Roman"/>
              </a:rPr>
              <a:t>"@babel/compat-data":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"^7.19.3",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"@babel/helper-compilation-targets":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"^7.19.3",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"@babel/helper-plugin-utils":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"^7.19.0",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"@babel/helper-validator-option":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"^7.18.6",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"@babel/plugin-bugfix-safari-id-destructuring-collision-in-function-expression":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"^7.18.6",</a:t>
            </a:r>
            <a:endParaRPr sz="1200">
              <a:latin typeface="Times New Roman"/>
              <a:cs typeface="Times New Roman"/>
            </a:endParaRPr>
          </a:p>
          <a:p>
            <a:pPr marL="320040" marR="1487805">
              <a:lnSpc>
                <a:spcPct val="1584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"@babel/plugin-bugfix-v8-spread-parameters-in-optional-chaining":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"^7.18.9",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"@babel/plugin-proposal-async-generator-functions":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"^7.19.1",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"@babel/plugin-proposal-class-properties":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"^7.18.6",</a:t>
            </a:r>
            <a:endParaRPr sz="1200">
              <a:latin typeface="Times New Roman"/>
              <a:cs typeface="Times New Roman"/>
            </a:endParaRPr>
          </a:p>
          <a:p>
            <a:pPr marL="320040" marR="2518410">
              <a:lnSpc>
                <a:spcPct val="158900"/>
              </a:lnSpc>
              <a:spcBef>
                <a:spcPts val="15"/>
              </a:spcBef>
            </a:pPr>
            <a:r>
              <a:rPr dirty="0" sz="1200" spc="-5">
                <a:latin typeface="Times New Roman"/>
                <a:cs typeface="Times New Roman"/>
              </a:rPr>
              <a:t>"@babel/plugin-proposal-class-static-block":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"^7.18.6",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"@babel/plugin-proposal-dynamic-import":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"^7.18.6",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"@babel/plugin-proposal-export-namespace-from":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"^7.18.9",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"@babel/plugin-proposal-json-strings":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"^7.18.6",</a:t>
            </a:r>
            <a:endParaRPr sz="1200">
              <a:latin typeface="Times New Roman"/>
              <a:cs typeface="Times New Roman"/>
            </a:endParaRPr>
          </a:p>
          <a:p>
            <a:pPr marL="320040" marR="2201545">
              <a:lnSpc>
                <a:spcPts val="2300"/>
              </a:lnSpc>
              <a:spcBef>
                <a:spcPts val="85"/>
              </a:spcBef>
            </a:pPr>
            <a:r>
              <a:rPr dirty="0" sz="1200" spc="-5">
                <a:latin typeface="Times New Roman"/>
                <a:cs typeface="Times New Roman"/>
              </a:rPr>
              <a:t>"@babel/plugin-proposal-logical-assignment-operators":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"^7.18.9",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"@babel/plugin-proposal-nullish-coalescing-operator":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"^7.18.6",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652" y="322834"/>
            <a:ext cx="4013835" cy="9912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65405">
              <a:lnSpc>
                <a:spcPct val="159000"/>
              </a:lnSpc>
              <a:spcBef>
                <a:spcPts val="90"/>
              </a:spcBef>
            </a:pPr>
            <a:r>
              <a:rPr dirty="0" sz="1200" spc="-5">
                <a:latin typeface="Times New Roman"/>
                <a:cs typeface="Times New Roman"/>
              </a:rPr>
              <a:t>"@babel/plugin-proposal-numeric-separator":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"^7.18.6",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"@babel/plugin-proposal-object-rest-spread":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"^7.18.9",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"@babel/plugin-proposal-optional-catch-binding":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"^7.18.6",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"@babel/plugin-proposal-optional-chaining":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"^7.18.9",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"@babel/plugin-proposal-private-methods":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"^7.18.6",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"@babel/plugin-proposal-private-property-in-object":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"^7.18.6",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"@babel/plugin-proposal-unicode-property-regex":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"^7.18.6",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"@babel/plugin-syntax-async-generators":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"^7.8.4",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"@babel/plugin-syntax-class-properties":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"^7.12.13",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"@babel/plugin-syntax-class-static-block":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"^7.14.5",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"@babel/plugin-syntax-dynamic-import":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"^7.8.3",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"@babel/plugin-syntax-export-namespace-from":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"^7.8.3",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"@babel/plugin-syntax-import-assertions":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"^7.18.6",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"@babel/plugin-syntax-json-strings":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"^7.8.3",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"@babel/plugin-syntax-logical-assignment-operators":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"^7.10.4",</a:t>
            </a:r>
            <a:endParaRPr sz="1200">
              <a:latin typeface="Times New Roman"/>
              <a:cs typeface="Times New Roman"/>
            </a:endParaRPr>
          </a:p>
          <a:p>
            <a:pPr marL="12700" marR="151130">
              <a:lnSpc>
                <a:spcPct val="159000"/>
              </a:lnSpc>
              <a:spcBef>
                <a:spcPts val="15"/>
              </a:spcBef>
            </a:pPr>
            <a:r>
              <a:rPr dirty="0" sz="1200" spc="-5">
                <a:latin typeface="Times New Roman"/>
                <a:cs typeface="Times New Roman"/>
              </a:rPr>
              <a:t>"@babel/plugin-syntax-nullish-coalescing-operator":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"^7.8.3",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"@babel/plugin-syntax-numeric-separator":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"^7.10.4",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"@babel/plugin-syntax-object-rest-spread":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"^7.8.3",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"@babel/plugin-syntax-optional-catch-binding":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"^7.8.3",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"@babel/plugin-syntax-optional-chaining":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"^7.8.3",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"@babel/plugin-syntax-private-property-in-object":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"^7.14.5",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"@babel/plugin-syntax-top-level-await":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"^7.14.5",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"@babel/plugin-transform-arrow-functions":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"^7.18.6",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"@babel/plugin-transform-async-to-generator":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"^7.18.6",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"@babel/plugin-transform-block-scoped-functions":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"^7.18.6",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"@babel/plugin-transform-block-scoping":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"^7.18.9",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"@babel/plugin-transform-classes":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"^7.19.0",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"@babel/plugin-transform-computed-properties":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"^7.18.9",</a:t>
            </a:r>
            <a:endParaRPr sz="1200">
              <a:latin typeface="Times New Roman"/>
              <a:cs typeface="Times New Roman"/>
            </a:endParaRPr>
          </a:p>
          <a:p>
            <a:pPr marL="12700" marR="114935">
              <a:lnSpc>
                <a:spcPct val="15880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"@babel/plugin-transform-destructuring":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"^7.18.13",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"@babel/plugin-transform-dotall-regex":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"^7.18.6",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"@babel/plugin-transform-duplicate-keys":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"^7.18.9",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"@babel/plugin-transform-exponentiation-operator":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"^7.18.6",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"@babel/plugin-transform-for-of":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"^7.18.8",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200" spc="-5">
                <a:latin typeface="Times New Roman"/>
                <a:cs typeface="Times New Roman"/>
              </a:rPr>
              <a:t>"@babel/plugin-transform-function-name": </a:t>
            </a:r>
            <a:r>
              <a:rPr dirty="0" sz="1200">
                <a:latin typeface="Times New Roman"/>
                <a:cs typeface="Times New Roman"/>
              </a:rPr>
              <a:t>"^7.18.9",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6452" y="322834"/>
            <a:ext cx="4398645" cy="991298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940"/>
              </a:spcBef>
            </a:pPr>
            <a:r>
              <a:rPr dirty="0" sz="1200" spc="-5">
                <a:latin typeface="Times New Roman"/>
                <a:cs typeface="Times New Roman"/>
              </a:rPr>
              <a:t>"@babel/plugin-transform-literals":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"^7.18.9",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"@babel/plugin-transform-member-expression-literals":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"^7.18.6",</a:t>
            </a:r>
            <a:endParaRPr sz="1200">
              <a:latin typeface="Times New Roman"/>
              <a:cs typeface="Times New Roman"/>
            </a:endParaRPr>
          </a:p>
          <a:p>
            <a:pPr marL="88900" marR="687705">
              <a:lnSpc>
                <a:spcPct val="159000"/>
              </a:lnSpc>
              <a:spcBef>
                <a:spcPts val="15"/>
              </a:spcBef>
            </a:pPr>
            <a:r>
              <a:rPr dirty="0" sz="1200" spc="-5">
                <a:latin typeface="Times New Roman"/>
                <a:cs typeface="Times New Roman"/>
              </a:rPr>
              <a:t>"@babel/plugin-transform-modules-amd":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"^7.18.6",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"@babel/plugin-transform-modules-commonjs":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"^7.18.6",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"@babel/plugin-transform-modules-systemjs":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"^7.19.0",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"@babel/plugin-transform-modules-umd":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"^7.18.6",</a:t>
            </a:r>
            <a:endParaRPr sz="1200">
              <a:latin typeface="Times New Roman"/>
              <a:cs typeface="Times New Roman"/>
            </a:endParaRPr>
          </a:p>
          <a:p>
            <a:pPr marL="88900" marR="5080">
              <a:lnSpc>
                <a:spcPts val="2300"/>
              </a:lnSpc>
              <a:spcBef>
                <a:spcPts val="200"/>
              </a:spcBef>
            </a:pPr>
            <a:r>
              <a:rPr dirty="0" sz="1200" spc="-5">
                <a:latin typeface="Times New Roman"/>
                <a:cs typeface="Times New Roman"/>
              </a:rPr>
              <a:t>"@babel/plugin-transform-named-capturing-groups-regex":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"^7.19.1",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"@babel/plugin-transform-new-target":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"^7.18.6",</a:t>
            </a:r>
            <a:endParaRPr sz="1200">
              <a:latin typeface="Times New Roman"/>
              <a:cs typeface="Times New Roman"/>
            </a:endParaRPr>
          </a:p>
          <a:p>
            <a:pPr marL="88900" marR="1136015">
              <a:lnSpc>
                <a:spcPts val="2280"/>
              </a:lnSpc>
            </a:pPr>
            <a:r>
              <a:rPr dirty="0" sz="1200" spc="-5">
                <a:latin typeface="Times New Roman"/>
                <a:cs typeface="Times New Roman"/>
              </a:rPr>
              <a:t>"@babel/plugin-transform-object-super":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"^7.18.6",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"@babel/plugin-transform-parameters":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"^7.18.8",</a:t>
            </a:r>
            <a:endParaRPr sz="1200">
              <a:latin typeface="Times New Roman"/>
              <a:cs typeface="Times New Roman"/>
            </a:endParaRPr>
          </a:p>
          <a:p>
            <a:pPr marL="88900" marR="907415">
              <a:lnSpc>
                <a:spcPts val="228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"@babel/plugin-transform-property-literals":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"^7.18.6",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"@babel/plugin-transform-regenerator":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"^7.18.6",</a:t>
            </a:r>
            <a:endParaRPr sz="1200">
              <a:latin typeface="Times New Roman"/>
              <a:cs typeface="Times New Roman"/>
            </a:endParaRPr>
          </a:p>
          <a:p>
            <a:pPr marL="88900" marR="629920">
              <a:lnSpc>
                <a:spcPts val="228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"@babel/plugin-transform-reserved-words":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"^7.18.6",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"@babel/plugin-transform-shorthand-properties":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"^7.18.6",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"@babel/plugin-transform-spread":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"^7.19.0",</a:t>
            </a:r>
            <a:endParaRPr sz="1200">
              <a:latin typeface="Times New Roman"/>
              <a:cs typeface="Times New Roman"/>
            </a:endParaRPr>
          </a:p>
          <a:p>
            <a:pPr marL="88900" marR="898525">
              <a:lnSpc>
                <a:spcPts val="228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"@babel/plugin-transform-sticky-regex":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"^7.18.6",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"@babel/plugin-transform-template-literals":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"^7.18.9",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"@babel/plugin-transform-typeof-symbol":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"^7.18.9",</a:t>
            </a:r>
            <a:endParaRPr sz="1200">
              <a:latin typeface="Times New Roman"/>
              <a:cs typeface="Times New Roman"/>
            </a:endParaRPr>
          </a:p>
          <a:p>
            <a:pPr marL="88900" marR="815975">
              <a:lnSpc>
                <a:spcPts val="228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"@babel/plugin-transform-unicode-escapes":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"^7.18.10",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"@babel/plugin-transform-unicode-regex":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"^7.18.6",</a:t>
            </a:r>
            <a:endParaRPr sz="1200">
              <a:latin typeface="Times New Roman"/>
              <a:cs typeface="Times New Roman"/>
            </a:endParaRPr>
          </a:p>
          <a:p>
            <a:pPr marL="88900" marR="2118360">
              <a:lnSpc>
                <a:spcPts val="228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"@babel/preset-modules":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"^0.1.5",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"@babel/types":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"^7.19.3",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630"/>
              </a:spcBef>
            </a:pPr>
            <a:r>
              <a:rPr dirty="0" sz="1200" spc="-5">
                <a:latin typeface="Times New Roman"/>
                <a:cs typeface="Times New Roman"/>
              </a:rPr>
              <a:t>"babel-plugin-polyfill-corejs2":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"^0.3.3",</a:t>
            </a:r>
            <a:endParaRPr sz="1200">
              <a:latin typeface="Times New Roman"/>
              <a:cs typeface="Times New Roman"/>
            </a:endParaRPr>
          </a:p>
          <a:p>
            <a:pPr marL="88900" marR="1546225">
              <a:lnSpc>
                <a:spcPct val="1592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"babel-plugin-polyfill-corejs3":</a:t>
            </a:r>
            <a:r>
              <a:rPr dirty="0" sz="1200">
                <a:latin typeface="Times New Roman"/>
                <a:cs typeface="Times New Roman"/>
              </a:rPr>
              <a:t> "^0.6.0",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"babel-plugin-polyfill-regenerator":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"^0.4.1",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"core-js-compat":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"^3.25.1",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840"/>
              </a:spcBef>
            </a:pPr>
            <a:r>
              <a:rPr dirty="0" sz="1200" spc="-10">
                <a:latin typeface="Times New Roman"/>
                <a:cs typeface="Times New Roman"/>
              </a:rPr>
              <a:t>"semver":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"^6.3.0"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88900" marR="3200400" indent="-76200">
              <a:lnSpc>
                <a:spcPct val="158300"/>
              </a:lnSpc>
              <a:spcBef>
                <a:spcPts val="25"/>
              </a:spcBef>
            </a:pPr>
            <a:r>
              <a:rPr dirty="0" sz="1200" spc="-10">
                <a:latin typeface="Times New Roman"/>
                <a:cs typeface="Times New Roman"/>
              </a:rPr>
              <a:t>"engines":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"node":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"&gt;=6.9.0"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88900" marR="2693670" indent="-76200">
              <a:lnSpc>
                <a:spcPct val="1583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"peerDependencies":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"@babel/core":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"^7.0.0-0"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322834"/>
            <a:ext cx="6649720" cy="988250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9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 marR="2709545" indent="-76200">
              <a:lnSpc>
                <a:spcPts val="2300"/>
              </a:lnSpc>
              <a:spcBef>
                <a:spcPts val="200"/>
              </a:spcBef>
            </a:pPr>
            <a:r>
              <a:rPr dirty="0" sz="1200" spc="-5">
                <a:latin typeface="Times New Roman"/>
                <a:cs typeface="Times New Roman"/>
              </a:rPr>
              <a:t>"node_modules/@babel/preset-env/node_modules/semver":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"version":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"6.3.0",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620"/>
              </a:spcBef>
            </a:pPr>
            <a:r>
              <a:rPr dirty="0" sz="1200" spc="-10">
                <a:latin typeface="Times New Roman"/>
                <a:cs typeface="Times New Roman"/>
              </a:rPr>
              <a:t>"resolved":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"https://registry.npmjs.org/semver/-/semver-6.3.0.tgz",</a:t>
            </a:r>
            <a:endParaRPr sz="1200">
              <a:latin typeface="Times New Roman"/>
              <a:cs typeface="Times New Roman"/>
            </a:endParaRPr>
          </a:p>
          <a:p>
            <a:pPr marL="12700" marR="20955" indent="231140">
              <a:lnSpc>
                <a:spcPct val="103299"/>
              </a:lnSpc>
              <a:spcBef>
                <a:spcPts val="819"/>
              </a:spcBef>
            </a:pPr>
            <a:r>
              <a:rPr dirty="0" sz="1200" spc="-10">
                <a:latin typeface="Times New Roman"/>
                <a:cs typeface="Times New Roman"/>
              </a:rPr>
              <a:t>"integrity":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"sha512-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b39TBaTSfV6yBrapU89p5fKekE2m/NwnDocOVruQFS1/veMgdzuPcnOM34M6CwxW8jH/lxEa5rBoDeU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wu5HHTw==",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10">
                <a:latin typeface="Times New Roman"/>
                <a:cs typeface="Times New Roman"/>
              </a:rPr>
              <a:t>"bin":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44"/>
              </a:spcBef>
            </a:pPr>
            <a:r>
              <a:rPr dirty="0" sz="1200" spc="-10">
                <a:latin typeface="Times New Roman"/>
                <a:cs typeface="Times New Roman"/>
              </a:rPr>
              <a:t>"semver":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"bin/semver.js"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 marR="3824604" indent="-76200">
              <a:lnSpc>
                <a:spcPct val="15850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"node_modules/@babel/preset-modules":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"version":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"0.1.5",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10">
                <a:latin typeface="Times New Roman"/>
                <a:cs typeface="Times New Roman"/>
              </a:rPr>
              <a:t>"resolved":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https://registry.npmjs.org/@babel/preset-modules/-/preset-modules-0.1.5.tgz</a:t>
            </a:r>
            <a:r>
              <a:rPr dirty="0" sz="1200" spc="-5">
                <a:latin typeface="Times New Roman"/>
                <a:cs typeface="Times New Roman"/>
              </a:rPr>
              <a:t>",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5080" indent="231140">
              <a:lnSpc>
                <a:spcPct val="103400"/>
              </a:lnSpc>
            </a:pPr>
            <a:r>
              <a:rPr dirty="0" sz="1200" spc="-10">
                <a:latin typeface="Times New Roman"/>
                <a:cs typeface="Times New Roman"/>
              </a:rPr>
              <a:t>"integrity":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"sha512-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A57th6YRG7oR3cq/yt/Y84MvGgE0eJG2F1JLhKuyG+jFxEgrd/HAMJatiFtmOiZurz+0DkrvbheCLaV5f2Jf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jA==",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5"/>
              </a:spcBef>
            </a:pPr>
            <a:r>
              <a:rPr dirty="0" sz="1200" spc="-5">
                <a:latin typeface="Times New Roman"/>
                <a:cs typeface="Times New Roman"/>
              </a:rPr>
              <a:t>"dependencies":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"@babel/helper-plugin-utils":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"^7.0.0",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45"/>
              </a:spcBef>
            </a:pPr>
            <a:r>
              <a:rPr dirty="0" sz="1200" spc="-5">
                <a:latin typeface="Times New Roman"/>
                <a:cs typeface="Times New Roman"/>
              </a:rPr>
              <a:t>"@babel/plugin-proposal-unicode-property-regex":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"^7.4.4",</a:t>
            </a:r>
            <a:endParaRPr sz="1200">
              <a:latin typeface="Times New Roman"/>
              <a:cs typeface="Times New Roman"/>
            </a:endParaRPr>
          </a:p>
          <a:p>
            <a:pPr marL="320040" marR="3246755">
              <a:lnSpc>
                <a:spcPct val="1583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"@babel/plugin-transform-dotall-regex": </a:t>
            </a:r>
            <a:r>
              <a:rPr dirty="0" sz="1200">
                <a:latin typeface="Times New Roman"/>
                <a:cs typeface="Times New Roman"/>
              </a:rPr>
              <a:t>"^7.4.4",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"@babel/types":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"^7.4.4",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40"/>
              </a:spcBef>
            </a:pPr>
            <a:r>
              <a:rPr dirty="0" sz="1200" spc="-10">
                <a:latin typeface="Times New Roman"/>
                <a:cs typeface="Times New Roman"/>
              </a:rPr>
              <a:t>"esutils":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"^2.0.2"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5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4712335" indent="-76200">
              <a:lnSpc>
                <a:spcPts val="2300"/>
              </a:lnSpc>
              <a:spcBef>
                <a:spcPts val="200"/>
              </a:spcBef>
            </a:pPr>
            <a:r>
              <a:rPr dirty="0" sz="1200" spc="-5">
                <a:latin typeface="Times New Roman"/>
                <a:cs typeface="Times New Roman"/>
              </a:rPr>
              <a:t>"peerDependencies":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"@babel/core":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"^7.0.0-0"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 marR="4040504" indent="-76200">
              <a:lnSpc>
                <a:spcPct val="1583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"node_modules/@babel/preset-react":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"version":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"7.18.6",</a:t>
            </a:r>
            <a:endParaRPr sz="1200">
              <a:latin typeface="Times New Roman"/>
              <a:cs typeface="Times New Roman"/>
            </a:endParaRPr>
          </a:p>
          <a:p>
            <a:pPr marL="243840" marR="1206500">
              <a:lnSpc>
                <a:spcPts val="2300"/>
              </a:lnSpc>
              <a:spcBef>
                <a:spcPts val="204"/>
              </a:spcBef>
            </a:pPr>
            <a:r>
              <a:rPr dirty="0" sz="1200" spc="-10">
                <a:latin typeface="Times New Roman"/>
                <a:cs typeface="Times New Roman"/>
              </a:rPr>
              <a:t>"resolved":</a:t>
            </a:r>
            <a:r>
              <a:rPr dirty="0" sz="1200" spc="-5">
                <a:latin typeface="Times New Roman"/>
                <a:cs typeface="Times New Roman"/>
              </a:rPr>
              <a:t> "</a:t>
            </a:r>
            <a:r>
              <a:rPr dirty="0" sz="1200" spc="-5">
                <a:latin typeface="Times New Roman"/>
                <a:cs typeface="Times New Roman"/>
                <a:hlinkClick r:id="rId3"/>
              </a:rPr>
              <a:t>https://registry.npmjs.org/@babel/preset-react/-/preset-react-7.18.6.tgz</a:t>
            </a:r>
            <a:r>
              <a:rPr dirty="0" sz="1200" spc="-5">
                <a:latin typeface="Times New Roman"/>
                <a:cs typeface="Times New Roman"/>
              </a:rPr>
              <a:t>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"integrity":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"sha512-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dirty="0" sz="1200" spc="-5">
                <a:latin typeface="Times New Roman"/>
                <a:cs typeface="Times New Roman"/>
              </a:rPr>
              <a:t>zXr6atUmyYdiWRVLOZahakYmOBHtWc2WGCkP8PYTgZi0iJXDY2CN180TdrIW4OGOAdLc7TifzDIv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200" spc="-5">
                <a:latin typeface="Times New Roman"/>
                <a:cs typeface="Times New Roman"/>
              </a:rPr>
              <a:t>tx6izaRIzg==",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4"/>
              </a:spcBef>
            </a:pPr>
            <a:r>
              <a:rPr dirty="0" sz="1200" spc="-5">
                <a:latin typeface="Times New Roman"/>
                <a:cs typeface="Times New Roman"/>
              </a:rPr>
              <a:t>"dependencies":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322834"/>
            <a:ext cx="6628765" cy="9708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0040" marR="3558540">
              <a:lnSpc>
                <a:spcPct val="1583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"@babel/helper-plugin-utils":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"^7.18.6",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"@babel/helper-validator-option":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"^7.18.6",</a:t>
            </a:r>
            <a:endParaRPr sz="1200">
              <a:latin typeface="Times New Roman"/>
              <a:cs typeface="Times New Roman"/>
            </a:endParaRPr>
          </a:p>
          <a:p>
            <a:pPr marL="320040" marR="2525395">
              <a:lnSpc>
                <a:spcPct val="159000"/>
              </a:lnSpc>
              <a:spcBef>
                <a:spcPts val="15"/>
              </a:spcBef>
            </a:pPr>
            <a:r>
              <a:rPr dirty="0" sz="1200" spc="-5">
                <a:latin typeface="Times New Roman"/>
                <a:cs typeface="Times New Roman"/>
              </a:rPr>
              <a:t>"@babel/plugin-transform-react-display-name":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"^7.18.6",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"@babel/plugin-transform-react-jsx":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"^7.18.6",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"@babel/plugin-transform-react-jsx-development":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"^7.18.6",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"@babel/plugin-transform-react-pure-annotations":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"^7.18.6"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5198745" indent="-76200">
              <a:lnSpc>
                <a:spcPct val="158500"/>
              </a:lnSpc>
              <a:spcBef>
                <a:spcPts val="20"/>
              </a:spcBef>
            </a:pPr>
            <a:r>
              <a:rPr dirty="0" sz="1200" spc="-10">
                <a:latin typeface="Times New Roman"/>
                <a:cs typeface="Times New Roman"/>
              </a:rPr>
              <a:t>"engines":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"node":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"&gt;=6.9.0"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4691380" indent="-76200">
              <a:lnSpc>
                <a:spcPct val="15850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"peerDependencies":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"@babel/core":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"^7.0.0-0"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40"/>
              </a:spcBef>
            </a:pPr>
            <a:r>
              <a:rPr dirty="0" sz="1200" spc="-1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 marR="3718560" indent="-76200">
              <a:lnSpc>
                <a:spcPts val="231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"node_modules/@babel/preset-typescript":</a:t>
            </a:r>
            <a:r>
              <a:rPr dirty="0" sz="1200">
                <a:latin typeface="Times New Roman"/>
                <a:cs typeface="Times New Roman"/>
              </a:rPr>
              <a:t> 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"version":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"7.18.6",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610"/>
              </a:spcBef>
            </a:pPr>
            <a:r>
              <a:rPr dirty="0" sz="1200" spc="-10">
                <a:latin typeface="Times New Roman"/>
                <a:cs typeface="Times New Roman"/>
              </a:rPr>
              <a:t>"resolved":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https://registry.npmjs.org/@babel/preset-typescript/-/preset-typescript-7.18.6.tgz</a:t>
            </a:r>
            <a:r>
              <a:rPr dirty="0" sz="1200" spc="-5">
                <a:latin typeface="Times New Roman"/>
                <a:cs typeface="Times New Roman"/>
              </a:rPr>
              <a:t>",</a:t>
            </a:r>
            <a:endParaRPr sz="1200">
              <a:latin typeface="Times New Roman"/>
              <a:cs typeface="Times New Roman"/>
            </a:endParaRPr>
          </a:p>
          <a:p>
            <a:pPr marL="12700" marR="5080" indent="231140">
              <a:lnSpc>
                <a:spcPct val="104200"/>
              </a:lnSpc>
              <a:spcBef>
                <a:spcPts val="780"/>
              </a:spcBef>
            </a:pPr>
            <a:r>
              <a:rPr dirty="0" sz="1200" spc="-10">
                <a:latin typeface="Times New Roman"/>
                <a:cs typeface="Times New Roman"/>
              </a:rPr>
              <a:t>"integrity":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"sha512-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s9ik86kXBAnD760aybBucdpnLsAt0jK1xqJn2juOn9lkOvSHV60os5hxoVJsPzMQxvnUJFAlkont2DvvaYE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BtQ==",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"dependencies":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"@babel/helper-plugin-utils": "^7.18.6",</a:t>
            </a:r>
            <a:endParaRPr sz="1200">
              <a:latin typeface="Times New Roman"/>
              <a:cs typeface="Times New Roman"/>
            </a:endParaRPr>
          </a:p>
          <a:p>
            <a:pPr marL="320040" marR="3324225">
              <a:lnSpc>
                <a:spcPct val="1585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"@babel/helper-validator-option":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"^7.18.6",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"@babel/plugin-transform-typescript":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"^7.18.6"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5198745" indent="-76200">
              <a:lnSpc>
                <a:spcPct val="158300"/>
              </a:lnSpc>
              <a:spcBef>
                <a:spcPts val="20"/>
              </a:spcBef>
            </a:pPr>
            <a:r>
              <a:rPr dirty="0" sz="1200" spc="-10">
                <a:latin typeface="Times New Roman"/>
                <a:cs typeface="Times New Roman"/>
              </a:rPr>
              <a:t>"engines":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"node":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"&gt;=6.9.0"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7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4691380" indent="-76200">
              <a:lnSpc>
                <a:spcPct val="158300"/>
              </a:lnSpc>
            </a:pPr>
            <a:r>
              <a:rPr dirty="0" sz="1200" spc="-5">
                <a:latin typeface="Times New Roman"/>
                <a:cs typeface="Times New Roman"/>
              </a:rPr>
              <a:t>"peerDependencies":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"@babel/core":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"^7.0.0-0"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 marR="4262755" indent="-76200">
              <a:lnSpc>
                <a:spcPct val="1583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"node_modules/@babel/runtime":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"version":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"7.19.0",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322834"/>
            <a:ext cx="6650355" cy="9882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3840" marR="1683385">
              <a:lnSpc>
                <a:spcPct val="1583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"resolved":</a:t>
            </a:r>
            <a:r>
              <a:rPr dirty="0" sz="1200" spc="-5">
                <a:latin typeface="Times New Roman"/>
                <a:cs typeface="Times New Roman"/>
              </a:rPr>
              <a:t> "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https://registry.npmjs.org/@babel/runtime/-/runtime-7.19.0.tgz</a:t>
            </a:r>
            <a:r>
              <a:rPr dirty="0" sz="1200" spc="-5">
                <a:latin typeface="Times New Roman"/>
                <a:cs typeface="Times New Roman"/>
              </a:rPr>
              <a:t>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"integrity":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"sha512-</a:t>
            </a:r>
            <a:endParaRPr sz="1200">
              <a:latin typeface="Times New Roman"/>
              <a:cs typeface="Times New Roman"/>
            </a:endParaRPr>
          </a:p>
          <a:p>
            <a:pPr marL="12700" marR="33655">
              <a:lnSpc>
                <a:spcPct val="103299"/>
              </a:lnSpc>
            </a:pPr>
            <a:r>
              <a:rPr dirty="0" sz="1200" spc="-5">
                <a:latin typeface="Times New Roman"/>
                <a:cs typeface="Times New Roman"/>
              </a:rPr>
              <a:t>eR8Lo9hnDS7tqkO7NsV+mKvCmv5boaXFSZ70DnfhcgiEne8hv9oCEd36Klw74EtizEqLsy4YnW8UWwp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BVolHZA==",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5"/>
              </a:spcBef>
            </a:pPr>
            <a:r>
              <a:rPr dirty="0" sz="1200" spc="-5">
                <a:latin typeface="Times New Roman"/>
                <a:cs typeface="Times New Roman"/>
              </a:rPr>
              <a:t>"dependencies":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"regenerator-runtime":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"^0.13.4"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5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5220970" indent="-76200">
              <a:lnSpc>
                <a:spcPts val="2280"/>
              </a:lnSpc>
              <a:spcBef>
                <a:spcPts val="215"/>
              </a:spcBef>
            </a:pPr>
            <a:r>
              <a:rPr dirty="0" sz="1200" spc="-10">
                <a:latin typeface="Times New Roman"/>
                <a:cs typeface="Times New Roman"/>
              </a:rPr>
              <a:t>"engines":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"node":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"&gt;=6.9.0"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650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 marR="3792220" indent="-76200">
              <a:lnSpc>
                <a:spcPct val="1585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"node_modules/@babel/runtime-corejs3":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"version":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"7.19.1",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10">
                <a:latin typeface="Times New Roman"/>
                <a:cs typeface="Times New Roman"/>
              </a:rPr>
              <a:t>"resolved":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</a:t>
            </a:r>
            <a:r>
              <a:rPr dirty="0" sz="1200" spc="-5">
                <a:latin typeface="Times New Roman"/>
                <a:cs typeface="Times New Roman"/>
                <a:hlinkClick r:id="rId3"/>
              </a:rPr>
              <a:t>https://registry.npmjs.org/@babel/runtime-corejs3/-/runtime-corejs3-7.19.1.</a:t>
            </a:r>
            <a:r>
              <a:rPr dirty="0" sz="1200" spc="55">
                <a:latin typeface="Times New Roman"/>
                <a:cs typeface="Times New Roman"/>
                <a:hlinkClick r:id="rId3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tgz",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5080" indent="231140">
              <a:lnSpc>
                <a:spcPct val="103400"/>
              </a:lnSpc>
            </a:pPr>
            <a:r>
              <a:rPr dirty="0" sz="1200" spc="-10">
                <a:latin typeface="Times New Roman"/>
                <a:cs typeface="Times New Roman"/>
              </a:rPr>
              <a:t>"integrity":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"sha512-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j2vJGnkopRzH+ykJ8h68wrHnEUmtK//E723jjixiAl/PPf6FhqY/vYRcMVlNydRKQjQsTsYEjpx+DZMIvnG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k/g==",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5"/>
              </a:spcBef>
            </a:pPr>
            <a:r>
              <a:rPr dirty="0" sz="1200" spc="-5">
                <a:latin typeface="Times New Roman"/>
                <a:cs typeface="Times New Roman"/>
              </a:rPr>
              <a:t>"dependencies":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 marR="4324985">
              <a:lnSpc>
                <a:spcPts val="2280"/>
              </a:lnSpc>
              <a:spcBef>
                <a:spcPts val="215"/>
              </a:spcBef>
            </a:pPr>
            <a:r>
              <a:rPr dirty="0" sz="1200" spc="-5">
                <a:latin typeface="Times New Roman"/>
                <a:cs typeface="Times New Roman"/>
              </a:rPr>
              <a:t>"core-js-pure":</a:t>
            </a:r>
            <a:r>
              <a:rPr dirty="0" sz="1200">
                <a:latin typeface="Times New Roman"/>
                <a:cs typeface="Times New Roman"/>
              </a:rPr>
              <a:t> "^3.25.1",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"regenerator-runtime":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"^0.13.4"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65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5220970" indent="-76200">
              <a:lnSpc>
                <a:spcPct val="158300"/>
              </a:lnSpc>
            </a:pPr>
            <a:r>
              <a:rPr dirty="0" sz="1200" spc="-10">
                <a:latin typeface="Times New Roman"/>
                <a:cs typeface="Times New Roman"/>
              </a:rPr>
              <a:t>"engines":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"node":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"&gt;=6.9.0"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70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 marR="4232910" indent="-76200">
              <a:lnSpc>
                <a:spcPct val="15850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"node_modules/@babel/template":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"version":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"7.18.10",</a:t>
            </a:r>
            <a:endParaRPr sz="1200">
              <a:latin typeface="Times New Roman"/>
              <a:cs typeface="Times New Roman"/>
            </a:endParaRPr>
          </a:p>
          <a:p>
            <a:pPr marL="243840" marR="1503680">
              <a:lnSpc>
                <a:spcPts val="2300"/>
              </a:lnSpc>
              <a:spcBef>
                <a:spcPts val="200"/>
              </a:spcBef>
            </a:pPr>
            <a:r>
              <a:rPr dirty="0" sz="1200" spc="-10">
                <a:latin typeface="Times New Roman"/>
                <a:cs typeface="Times New Roman"/>
              </a:rPr>
              <a:t>"resolved":</a:t>
            </a:r>
            <a:r>
              <a:rPr dirty="0" sz="1200" spc="-5">
                <a:latin typeface="Times New Roman"/>
                <a:cs typeface="Times New Roman"/>
              </a:rPr>
              <a:t> "</a:t>
            </a:r>
            <a:r>
              <a:rPr dirty="0" sz="1200" spc="-5">
                <a:latin typeface="Times New Roman"/>
                <a:cs typeface="Times New Roman"/>
                <a:hlinkClick r:id="rId4"/>
              </a:rPr>
              <a:t>https://registry.npmjs.org/@babel/template/-/template-7.18.10.tgz</a:t>
            </a:r>
            <a:r>
              <a:rPr dirty="0" sz="1200" spc="-5">
                <a:latin typeface="Times New Roman"/>
                <a:cs typeface="Times New Roman"/>
              </a:rPr>
              <a:t>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"integrity":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"sha512-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dirty="0" sz="1200" spc="-5">
                <a:latin typeface="Times New Roman"/>
                <a:cs typeface="Times New Roman"/>
              </a:rPr>
              <a:t>TI+rCtooWHr3QJ27kJxfjutghu44DLnasDMwpDqCXVTal9RLp3RSYNh4NdBrRP2cQAoG9A8juOQl6P6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200" spc="-5">
                <a:latin typeface="Times New Roman"/>
                <a:cs typeface="Times New Roman"/>
              </a:rPr>
              <a:t>oZG4JxA==",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"dependencies":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 marR="4300220">
              <a:lnSpc>
                <a:spcPct val="1584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"@babel/code-frame": "^7.18.6",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"@babel/parser":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"^7.18.10",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"@babel/types":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"^7.18.10"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2394" y="801369"/>
            <a:ext cx="8559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ABSTRACT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804" y="1444879"/>
            <a:ext cx="6656070" cy="60134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457200">
              <a:lnSpc>
                <a:spcPct val="143800"/>
              </a:lnSpc>
              <a:spcBef>
                <a:spcPts val="90"/>
              </a:spcBef>
            </a:pP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purpose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Beat </a:t>
            </a:r>
            <a:r>
              <a:rPr dirty="0" sz="1200">
                <a:latin typeface="Times New Roman"/>
                <a:cs typeface="Times New Roman"/>
              </a:rPr>
              <a:t>Star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automate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existing manual </a:t>
            </a:r>
            <a:r>
              <a:rPr dirty="0" sz="1200">
                <a:latin typeface="Times New Roman"/>
                <a:cs typeface="Times New Roman"/>
              </a:rPr>
              <a:t>system </a:t>
            </a:r>
            <a:r>
              <a:rPr dirty="0" sz="1200" spc="-5">
                <a:latin typeface="Times New Roman"/>
                <a:cs typeface="Times New Roman"/>
              </a:rPr>
              <a:t>with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help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computerized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equipment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full-fledged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computer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software,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fulfilling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their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 spc="-10">
                <a:latin typeface="Times New Roman"/>
                <a:cs typeface="Times New Roman"/>
              </a:rPr>
              <a:t>their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valuable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data/information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stored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longer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period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easy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access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manipulation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same.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software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hardware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easily</a:t>
            </a:r>
            <a:r>
              <a:rPr dirty="0" sz="1200">
                <a:latin typeface="Times New Roman"/>
                <a:cs typeface="Times New Roman"/>
              </a:rPr>
              <a:t> available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easy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with.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Beat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Star,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described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above,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lead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 error-free,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secure,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reliable,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fast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management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 spc="-10">
                <a:latin typeface="Times New Roman"/>
                <a:cs typeface="Times New Roman"/>
              </a:rPr>
              <a:t>assist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concentrate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their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other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activities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rather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concentrate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record</a:t>
            </a:r>
            <a:r>
              <a:rPr dirty="0" sz="1200" spc="-10">
                <a:latin typeface="Times New Roman"/>
                <a:cs typeface="Times New Roman"/>
              </a:rPr>
              <a:t> keeping.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Thus,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will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help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organization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better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utilization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resources.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organization can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maintain computerized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records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without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redundant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entries.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That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means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distracted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relevant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information.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aim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automate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existing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manual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 with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help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computerized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equipment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full-fledged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software,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fulfilling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their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their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valuable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data/information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stored</a:t>
            </a:r>
            <a:r>
              <a:rPr dirty="0" sz="1200" spc="-10">
                <a:latin typeface="Times New Roman"/>
                <a:cs typeface="Times New Roman"/>
              </a:rPr>
              <a:t> 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longer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period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with </a:t>
            </a:r>
            <a:r>
              <a:rPr dirty="0" sz="1200">
                <a:latin typeface="Times New Roman"/>
                <a:cs typeface="Times New Roman"/>
              </a:rPr>
              <a:t>easy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access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manipulation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same.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Basically,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describes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how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manage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good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performance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better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services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clients</a:t>
            </a:r>
            <a:endParaRPr sz="1200">
              <a:latin typeface="Times New Roman"/>
              <a:cs typeface="Times New Roman"/>
            </a:endParaRPr>
          </a:p>
          <a:p>
            <a:pPr marL="12700" marR="86360" indent="457200">
              <a:lnSpc>
                <a:spcPct val="144000"/>
              </a:lnSpc>
              <a:spcBef>
                <a:spcPts val="785"/>
              </a:spcBef>
            </a:pP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addition,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depending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user's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usage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scenario,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music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player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also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some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modes,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driving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night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mode,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allow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use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5">
                <a:latin typeface="Times New Roman"/>
                <a:cs typeface="Times New Roman"/>
              </a:rPr>
              <a:t>any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situation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</a:t>
            </a:r>
            <a:r>
              <a:rPr dirty="0" sz="1200">
                <a:latin typeface="Times New Roman"/>
                <a:cs typeface="Times New Roman"/>
              </a:rPr>
              <a:t> environment.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Moreover,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music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player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 have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audio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trim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allowing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trim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best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their </a:t>
            </a:r>
            <a:r>
              <a:rPr dirty="0" sz="1200" spc="-5">
                <a:latin typeface="Times New Roman"/>
                <a:cs typeface="Times New Roman"/>
              </a:rPr>
              <a:t> favorite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phone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ringtone</a:t>
            </a:r>
            <a:r>
              <a:rPr dirty="0" sz="1200" spc="10">
                <a:latin typeface="Times New Roman"/>
                <a:cs typeface="Times New Roman"/>
              </a:rPr>
              <a:t> 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alarm.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other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hand,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existing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music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players</a:t>
            </a:r>
            <a:r>
              <a:rPr dirty="0" sz="1200" spc="5">
                <a:latin typeface="Times New Roman"/>
                <a:cs typeface="Times New Roman"/>
              </a:rPr>
              <a:t> pay</a:t>
            </a:r>
            <a:r>
              <a:rPr dirty="0" sz="1200" spc="-10">
                <a:latin typeface="Times New Roman"/>
                <a:cs typeface="Times New Roman"/>
              </a:rPr>
              <a:t> less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attention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control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gestures.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Therefore,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music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player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solve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limitation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gestures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shake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phone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feature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media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control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make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user-friendly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humanity.</a:t>
            </a:r>
            <a:endParaRPr sz="1200">
              <a:latin typeface="Times New Roman"/>
              <a:cs typeface="Times New Roman"/>
            </a:endParaRPr>
          </a:p>
          <a:p>
            <a:pPr marL="12700" marR="6985" indent="457200">
              <a:lnSpc>
                <a:spcPct val="144000"/>
              </a:lnSpc>
              <a:spcBef>
                <a:spcPts val="785"/>
              </a:spcBef>
            </a:pP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nutshell,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methodology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developing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mp3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music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agile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development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cycle.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agile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development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cycle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consists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six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phases,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analysis,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planning,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development, testing,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deployment.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Due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iterative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flexible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nature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approach,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able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effectively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adapt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changing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322834"/>
            <a:ext cx="6621780" cy="979678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243840">
              <a:lnSpc>
                <a:spcPct val="100000"/>
              </a:lnSpc>
              <a:spcBef>
                <a:spcPts val="9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5191760" indent="-76200">
              <a:lnSpc>
                <a:spcPts val="2300"/>
              </a:lnSpc>
              <a:spcBef>
                <a:spcPts val="200"/>
              </a:spcBef>
            </a:pPr>
            <a:r>
              <a:rPr dirty="0" sz="1200" spc="-10">
                <a:latin typeface="Times New Roman"/>
                <a:cs typeface="Times New Roman"/>
              </a:rPr>
              <a:t>"engines":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"node":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"&gt;=6.9.0"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620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69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 marR="4246880" indent="-76200">
              <a:lnSpc>
                <a:spcPct val="158300"/>
              </a:lnSpc>
            </a:pPr>
            <a:r>
              <a:rPr dirty="0" sz="1200" spc="-5">
                <a:latin typeface="Times New Roman"/>
                <a:cs typeface="Times New Roman"/>
              </a:rPr>
              <a:t>"node_modules/@babel/traverse":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"version":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"7.19.3",</a:t>
            </a:r>
            <a:endParaRPr sz="1200">
              <a:latin typeface="Times New Roman"/>
              <a:cs typeface="Times New Roman"/>
            </a:endParaRPr>
          </a:p>
          <a:p>
            <a:pPr marL="243840" marR="1636395">
              <a:lnSpc>
                <a:spcPct val="158500"/>
              </a:lnSpc>
              <a:spcBef>
                <a:spcPts val="20"/>
              </a:spcBef>
            </a:pPr>
            <a:r>
              <a:rPr dirty="0" sz="1200" spc="-10">
                <a:latin typeface="Times New Roman"/>
                <a:cs typeface="Times New Roman"/>
              </a:rPr>
              <a:t>"resolved":</a:t>
            </a:r>
            <a:r>
              <a:rPr dirty="0" sz="1200" spc="-5">
                <a:latin typeface="Times New Roman"/>
                <a:cs typeface="Times New Roman"/>
              </a:rPr>
              <a:t> "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https://registry.npmjs.org/@babel/traverse/-/traverse-7.19.3.tgz</a:t>
            </a:r>
            <a:r>
              <a:rPr dirty="0" sz="1200" spc="-5">
                <a:latin typeface="Times New Roman"/>
                <a:cs typeface="Times New Roman"/>
              </a:rPr>
              <a:t>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"integrity":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"sha512-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</a:pPr>
            <a:r>
              <a:rPr dirty="0" sz="1200" spc="-5">
                <a:latin typeface="Times New Roman"/>
                <a:cs typeface="Times New Roman"/>
              </a:rPr>
              <a:t>qh5yf6149zhq2sgIXmwjnsvmnNQC2iw70UFjp4olxucKrWd/dvlUsBI88VSLUsnMNF7/vnOiA+nk1+yLoC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qROQ==",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5"/>
              </a:spcBef>
            </a:pPr>
            <a:r>
              <a:rPr dirty="0" sz="1200" spc="-5">
                <a:latin typeface="Times New Roman"/>
                <a:cs typeface="Times New Roman"/>
              </a:rPr>
              <a:t>"dependencies":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 marR="4271010">
              <a:lnSpc>
                <a:spcPct val="1583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"@babel/code-frame": "^7.18.6",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"@babel/generator":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"^7.19.3",</a:t>
            </a:r>
            <a:endParaRPr sz="1200">
              <a:latin typeface="Times New Roman"/>
              <a:cs typeface="Times New Roman"/>
            </a:endParaRPr>
          </a:p>
          <a:p>
            <a:pPr marL="320040" marR="3100705">
              <a:lnSpc>
                <a:spcPct val="158800"/>
              </a:lnSpc>
              <a:spcBef>
                <a:spcPts val="15"/>
              </a:spcBef>
            </a:pPr>
            <a:r>
              <a:rPr dirty="0" sz="1200" spc="-5">
                <a:latin typeface="Times New Roman"/>
                <a:cs typeface="Times New Roman"/>
              </a:rPr>
              <a:t>"@babel/helper-environment-visitor":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"^7.18.9",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"@babel/helper-function-name":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"^7.19.0",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"@babel/helper-hoist-variables":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"^7.18.6",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"@babel/helper-split-export-declaration": </a:t>
            </a:r>
            <a:r>
              <a:rPr dirty="0" sz="1200">
                <a:latin typeface="Times New Roman"/>
                <a:cs typeface="Times New Roman"/>
              </a:rPr>
              <a:t>"^7.18.6",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"@babel/parser":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"^7.19.3",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70"/>
              </a:spcBef>
            </a:pPr>
            <a:r>
              <a:rPr dirty="0" sz="1200" spc="-5">
                <a:latin typeface="Times New Roman"/>
                <a:cs typeface="Times New Roman"/>
              </a:rPr>
              <a:t>"@babel/types":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"^7.19.3",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40"/>
              </a:spcBef>
            </a:pPr>
            <a:r>
              <a:rPr dirty="0" sz="1200" spc="-10">
                <a:latin typeface="Times New Roman"/>
                <a:cs typeface="Times New Roman"/>
              </a:rPr>
              <a:t>"debug": </a:t>
            </a:r>
            <a:r>
              <a:rPr dirty="0" sz="1200" spc="-5">
                <a:latin typeface="Times New Roman"/>
                <a:cs typeface="Times New Roman"/>
              </a:rPr>
              <a:t>"^4.1.0",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40"/>
              </a:spcBef>
            </a:pPr>
            <a:r>
              <a:rPr dirty="0" sz="1200" spc="-10">
                <a:latin typeface="Times New Roman"/>
                <a:cs typeface="Times New Roman"/>
              </a:rPr>
              <a:t>"globals": </a:t>
            </a:r>
            <a:r>
              <a:rPr dirty="0" sz="1200" spc="-5">
                <a:latin typeface="Times New Roman"/>
                <a:cs typeface="Times New Roman"/>
              </a:rPr>
              <a:t>"^11.1.0"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5191760" indent="-76200">
              <a:lnSpc>
                <a:spcPct val="158300"/>
              </a:lnSpc>
              <a:spcBef>
                <a:spcPts val="5"/>
              </a:spcBef>
            </a:pPr>
            <a:r>
              <a:rPr dirty="0" sz="1200" spc="-10">
                <a:latin typeface="Times New Roman"/>
                <a:cs typeface="Times New Roman"/>
              </a:rPr>
              <a:t>"engines":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"node":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"&gt;=6.9.0"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 marR="4407535" indent="-76200">
              <a:lnSpc>
                <a:spcPct val="1583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"node_modules/@babel/types":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"version":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"7.19.3",</a:t>
            </a:r>
            <a:endParaRPr sz="1200">
              <a:latin typeface="Times New Roman"/>
              <a:cs typeface="Times New Roman"/>
            </a:endParaRPr>
          </a:p>
          <a:p>
            <a:pPr marL="243840" marR="1958975">
              <a:lnSpc>
                <a:spcPts val="2310"/>
              </a:lnSpc>
              <a:spcBef>
                <a:spcPts val="195"/>
              </a:spcBef>
            </a:pPr>
            <a:r>
              <a:rPr dirty="0" sz="1200" spc="-10">
                <a:latin typeface="Times New Roman"/>
                <a:cs typeface="Times New Roman"/>
              </a:rPr>
              <a:t>"resolved":</a:t>
            </a:r>
            <a:r>
              <a:rPr dirty="0" sz="1200" spc="-5">
                <a:latin typeface="Times New Roman"/>
                <a:cs typeface="Times New Roman"/>
              </a:rPr>
              <a:t> "</a:t>
            </a:r>
            <a:r>
              <a:rPr dirty="0" sz="1200" spc="-5">
                <a:latin typeface="Times New Roman"/>
                <a:cs typeface="Times New Roman"/>
                <a:hlinkClick r:id="rId3"/>
              </a:rPr>
              <a:t>https://registry.npmjs.org/@babel/types/-/types-7.19.3.tgz</a:t>
            </a:r>
            <a:r>
              <a:rPr dirty="0" sz="1200" spc="-5">
                <a:latin typeface="Times New Roman"/>
                <a:cs typeface="Times New Roman"/>
              </a:rPr>
              <a:t>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"integrity":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"sha512-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65"/>
              </a:lnSpc>
            </a:pPr>
            <a:r>
              <a:rPr dirty="0" sz="1200" spc="-5">
                <a:latin typeface="Times New Roman"/>
                <a:cs typeface="Times New Roman"/>
              </a:rPr>
              <a:t>hGCaQzIY22DJlDh9CH7NOxgKkFjBk0Cw9xDO1Xmh2151ti7wiGfQ3LauXzL4HP1fmFlTX6XjpRETTp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200" spc="-5">
                <a:latin typeface="Times New Roman"/>
                <a:cs typeface="Times New Roman"/>
              </a:rPr>
              <a:t>Ucv7wQLw==",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"dependencies":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65"/>
              </a:spcBef>
            </a:pPr>
            <a:r>
              <a:rPr dirty="0" sz="1200" spc="-5">
                <a:latin typeface="Times New Roman"/>
                <a:cs typeface="Times New Roman"/>
              </a:rPr>
              <a:t>"@babel/helper-string-parser":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"^7.18.10",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322834"/>
            <a:ext cx="6653530" cy="9781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0040" marR="3416300">
              <a:lnSpc>
                <a:spcPct val="1583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"@babel/helper-validator-identifier":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"^7.19.1",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"to-fast-properties":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"^2.0.0"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5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5224145" indent="-76200">
              <a:lnSpc>
                <a:spcPts val="2310"/>
              </a:lnSpc>
              <a:spcBef>
                <a:spcPts val="190"/>
              </a:spcBef>
            </a:pPr>
            <a:r>
              <a:rPr dirty="0" sz="1200" spc="-10">
                <a:latin typeface="Times New Roman"/>
                <a:cs typeface="Times New Roman"/>
              </a:rPr>
              <a:t>"engines":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"node":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"&gt;=6.9.0"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61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 marR="4048125" indent="-76200">
              <a:lnSpc>
                <a:spcPct val="15850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"node_modules/@bcoe/v8-coverage":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"version":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"0.2.3",</a:t>
            </a:r>
            <a:endParaRPr sz="1200">
              <a:latin typeface="Times New Roman"/>
              <a:cs typeface="Times New Roman"/>
            </a:endParaRPr>
          </a:p>
          <a:p>
            <a:pPr marL="243840" marR="1241425">
              <a:lnSpc>
                <a:spcPts val="2300"/>
              </a:lnSpc>
              <a:spcBef>
                <a:spcPts val="200"/>
              </a:spcBef>
            </a:pPr>
            <a:r>
              <a:rPr dirty="0" sz="1200" spc="-10">
                <a:latin typeface="Times New Roman"/>
                <a:cs typeface="Times New Roman"/>
              </a:rPr>
              <a:t>"resolved":</a:t>
            </a:r>
            <a:r>
              <a:rPr dirty="0" sz="1200" spc="-5">
                <a:latin typeface="Times New Roman"/>
                <a:cs typeface="Times New Roman"/>
              </a:rPr>
              <a:t> "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https://registry.npmjs.org/@bcoe/v8-coverage/-/v8-coverage-0.2.3.tgz</a:t>
            </a:r>
            <a:r>
              <a:rPr dirty="0" sz="1200" spc="-5">
                <a:latin typeface="Times New Roman"/>
                <a:cs typeface="Times New Roman"/>
              </a:rPr>
              <a:t>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"integrity":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"sha512-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dirty="0" sz="1200" spc="-5">
                <a:latin typeface="Times New Roman"/>
                <a:cs typeface="Times New Roman"/>
              </a:rPr>
              <a:t>0hYQ8SB4Db5zvZB4axdMHGwEaQjkZzFjQiN9LVYvIFB2nSUHW9tYpxWriPrWDASIxiaXax83REcLx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200" spc="-5">
                <a:latin typeface="Times New Roman"/>
                <a:cs typeface="Times New Roman"/>
              </a:rPr>
              <a:t>uSdnGPZtw=="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 marR="3773170" indent="-76200">
              <a:lnSpc>
                <a:spcPct val="15830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"node_modules/@csstools/normalize.css":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"version":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"12.0.0",</a:t>
            </a:r>
            <a:endParaRPr sz="1200">
              <a:latin typeface="Times New Roman"/>
              <a:cs typeface="Times New Roman"/>
            </a:endParaRPr>
          </a:p>
          <a:p>
            <a:pPr marL="243840" marR="812165">
              <a:lnSpc>
                <a:spcPts val="2300"/>
              </a:lnSpc>
              <a:spcBef>
                <a:spcPts val="204"/>
              </a:spcBef>
            </a:pPr>
            <a:r>
              <a:rPr dirty="0" sz="1200" spc="-10">
                <a:latin typeface="Times New Roman"/>
                <a:cs typeface="Times New Roman"/>
              </a:rPr>
              <a:t>"resolved":</a:t>
            </a:r>
            <a:r>
              <a:rPr dirty="0" sz="1200" spc="-5">
                <a:latin typeface="Times New Roman"/>
                <a:cs typeface="Times New Roman"/>
              </a:rPr>
              <a:t> "</a:t>
            </a:r>
            <a:r>
              <a:rPr dirty="0" sz="1200" spc="-5">
                <a:latin typeface="Times New Roman"/>
                <a:cs typeface="Times New Roman"/>
                <a:hlinkClick r:id="rId3"/>
              </a:rPr>
              <a:t>https://registry.npmjs.org/@csstools/normalize.css/-/normalize.css-12.0.0.tgz</a:t>
            </a:r>
            <a:r>
              <a:rPr dirty="0" sz="1200" spc="-5">
                <a:latin typeface="Times New Roman"/>
                <a:cs typeface="Times New Roman"/>
              </a:rPr>
              <a:t>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"integrity":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"sha512-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dirty="0" sz="1200" spc="-5">
                <a:latin typeface="Times New Roman"/>
                <a:cs typeface="Times New Roman"/>
              </a:rPr>
              <a:t>M0qqxAcwCsIVfpFQSlGN5XjXWu8l5JDZN+fPt1LeW5SZexQTgnaEvgXAY+CeygRw0EeppWHi12JxE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200" spc="-5">
                <a:latin typeface="Times New Roman"/>
                <a:cs typeface="Times New Roman"/>
              </a:rPr>
              <a:t>SWiWrB0Sg=="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44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 marR="3224530" indent="-76200">
              <a:lnSpc>
                <a:spcPct val="1583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"node_modules/@csstools/postcss-cascade-layers":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"version":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"1.1.1",</a:t>
            </a:r>
            <a:endParaRPr sz="1200">
              <a:latin typeface="Times New Roman"/>
              <a:cs typeface="Times New Roman"/>
            </a:endParaRPr>
          </a:p>
          <a:p>
            <a:pPr marL="12700" marR="429259" indent="231140">
              <a:lnSpc>
                <a:spcPct val="103499"/>
              </a:lnSpc>
              <a:spcBef>
                <a:spcPts val="790"/>
              </a:spcBef>
            </a:pPr>
            <a:r>
              <a:rPr dirty="0" sz="1200" spc="-10">
                <a:latin typeface="Times New Roman"/>
                <a:cs typeface="Times New Roman"/>
              </a:rPr>
              <a:t>"resolved":</a:t>
            </a:r>
            <a:r>
              <a:rPr dirty="0" sz="1200" spc="-5">
                <a:latin typeface="Times New Roman"/>
                <a:cs typeface="Times New Roman"/>
              </a:rPr>
              <a:t> "</a:t>
            </a:r>
            <a:r>
              <a:rPr dirty="0" sz="1200" spc="-5">
                <a:latin typeface="Times New Roman"/>
                <a:cs typeface="Times New Roman"/>
                <a:hlinkClick r:id="rId4"/>
              </a:rPr>
              <a:t>https://registry.npmjs.org/@csstools/postcss-cascade-layers/-/postcss-cascade-layers-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1.1.1.tgz",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0"/>
              </a:spcBef>
            </a:pPr>
            <a:r>
              <a:rPr dirty="0" sz="1200" spc="-10">
                <a:latin typeface="Times New Roman"/>
                <a:cs typeface="Times New Roman"/>
              </a:rPr>
              <a:t>"integrity":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"sha512-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+KdYrpKC5TgomQr2DlZF4lDEpHcoxnj5IGddYYfBWJAKfj1JtuHUIqMa+E1pJJ+z3kvDViWMqyqPlG4J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a7amQA==",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"dependencies":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 marR="3760470">
              <a:lnSpc>
                <a:spcPct val="1583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"@csstools/selector-specificity": </a:t>
            </a:r>
            <a:r>
              <a:rPr dirty="0" sz="1200">
                <a:latin typeface="Times New Roman"/>
                <a:cs typeface="Times New Roman"/>
              </a:rPr>
              <a:t>"^2.0.2",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"postcss-selector-parser":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"^6.0.10"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5"/>
              </a:spcBef>
            </a:pPr>
            <a:r>
              <a:rPr dirty="0" sz="1200" spc="-10">
                <a:latin typeface="Times New Roman"/>
                <a:cs typeface="Times New Roman"/>
              </a:rPr>
              <a:t>"engines":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"node":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"^12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||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^14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||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&gt;=16"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5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10">
                <a:latin typeface="Times New Roman"/>
                <a:cs typeface="Times New Roman"/>
              </a:rPr>
              <a:t>"funding":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322834"/>
            <a:ext cx="6635750" cy="988250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320040">
              <a:lnSpc>
                <a:spcPct val="100000"/>
              </a:lnSpc>
              <a:spcBef>
                <a:spcPts val="940"/>
              </a:spcBef>
            </a:pPr>
            <a:r>
              <a:rPr dirty="0" sz="1200" spc="-10">
                <a:latin typeface="Times New Roman"/>
                <a:cs typeface="Times New Roman"/>
              </a:rPr>
              <a:t>"type": </a:t>
            </a:r>
            <a:r>
              <a:rPr dirty="0" sz="1200" spc="-5">
                <a:latin typeface="Times New Roman"/>
                <a:cs typeface="Times New Roman"/>
              </a:rPr>
              <a:t>"opencollective",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40"/>
              </a:spcBef>
            </a:pPr>
            <a:r>
              <a:rPr dirty="0" sz="1200" spc="-15">
                <a:latin typeface="Times New Roman"/>
                <a:cs typeface="Times New Roman"/>
              </a:rPr>
              <a:t>"url":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"https://opencollective.com/csstools"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4994275" indent="-76200">
              <a:lnSpc>
                <a:spcPts val="231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"peerDependencies":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"postcss":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"^8.2"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61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 marR="3228340" indent="-76200">
              <a:lnSpc>
                <a:spcPct val="15850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"node_modules/@csstools/postcss-color-function":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"version":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"1.1.1",</a:t>
            </a:r>
            <a:endParaRPr sz="1200">
              <a:latin typeface="Times New Roman"/>
              <a:cs typeface="Times New Roman"/>
            </a:endParaRPr>
          </a:p>
          <a:p>
            <a:pPr marL="12700" marR="444500" indent="231140">
              <a:lnSpc>
                <a:spcPct val="103299"/>
              </a:lnSpc>
              <a:spcBef>
                <a:spcPts val="795"/>
              </a:spcBef>
            </a:pPr>
            <a:r>
              <a:rPr dirty="0" sz="1200" spc="-10">
                <a:latin typeface="Times New Roman"/>
                <a:cs typeface="Times New Roman"/>
              </a:rPr>
              <a:t>"resolved":</a:t>
            </a:r>
            <a:r>
              <a:rPr dirty="0" sz="1200" spc="-5">
                <a:latin typeface="Times New Roman"/>
                <a:cs typeface="Times New Roman"/>
              </a:rPr>
              <a:t> "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https://registry.npmjs.org/@csstools/postcss-color-function/-/postcss-color-function-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1.1.1.tgz",</a:t>
            </a:r>
            <a:endParaRPr sz="1200">
              <a:latin typeface="Times New Roman"/>
              <a:cs typeface="Times New Roman"/>
            </a:endParaRPr>
          </a:p>
          <a:p>
            <a:pPr marL="12700" marR="5080" indent="231140">
              <a:lnSpc>
                <a:spcPct val="103400"/>
              </a:lnSpc>
              <a:spcBef>
                <a:spcPts val="815"/>
              </a:spcBef>
            </a:pPr>
            <a:r>
              <a:rPr dirty="0" sz="1200" spc="-10">
                <a:latin typeface="Times New Roman"/>
                <a:cs typeface="Times New Roman"/>
              </a:rPr>
              <a:t>"integrity":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"sha512-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Bc0f62WmHdtRDjf5f3e2STwRAl89N2CLb+9iAwzrv4L2hncrbDwnQD9PCq0gtAt7pOI2leIV08HIBUd4jx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D8cw==",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"dependencies":</a:t>
            </a:r>
            <a:endParaRPr sz="1200">
              <a:latin typeface="Times New Roman"/>
              <a:cs typeface="Times New Roman"/>
            </a:endParaRPr>
          </a:p>
          <a:p>
            <a:pPr marL="320040" marR="2556510">
              <a:lnSpc>
                <a:spcPct val="15850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"@csstools/postcss-progressive-custom-properties":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"^1.1.0",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"postcss-value-parser":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"^4.2.0"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5"/>
              </a:spcBef>
            </a:pPr>
            <a:r>
              <a:rPr dirty="0" sz="1200" spc="-10">
                <a:latin typeface="Times New Roman"/>
                <a:cs typeface="Times New Roman"/>
              </a:rPr>
              <a:t>"engines":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"node":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"^12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||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^14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||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&gt;=16"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5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10">
                <a:latin typeface="Times New Roman"/>
                <a:cs typeface="Times New Roman"/>
              </a:rPr>
              <a:t>"funding":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40"/>
              </a:spcBef>
            </a:pPr>
            <a:r>
              <a:rPr dirty="0" sz="1200" spc="-10">
                <a:latin typeface="Times New Roman"/>
                <a:cs typeface="Times New Roman"/>
              </a:rPr>
              <a:t>"type": </a:t>
            </a:r>
            <a:r>
              <a:rPr dirty="0" sz="1200" spc="-5">
                <a:latin typeface="Times New Roman"/>
                <a:cs typeface="Times New Roman"/>
              </a:rPr>
              <a:t>"opencollective",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65"/>
              </a:spcBef>
            </a:pPr>
            <a:r>
              <a:rPr dirty="0" sz="1200" spc="-15">
                <a:latin typeface="Times New Roman"/>
                <a:cs typeface="Times New Roman"/>
              </a:rPr>
              <a:t>"url":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"https://opencollective.com/csstools"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4994275" indent="-76200">
              <a:lnSpc>
                <a:spcPct val="1583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"peerDependencies":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"postcss":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"^8.2"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4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65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 marR="2752725" indent="-76200">
              <a:lnSpc>
                <a:spcPct val="158300"/>
              </a:lnSpc>
            </a:pPr>
            <a:r>
              <a:rPr dirty="0" sz="1200" spc="-5">
                <a:latin typeface="Times New Roman"/>
                <a:cs typeface="Times New Roman"/>
              </a:rPr>
              <a:t>"node_modules/@csstools/postcss-font-format-keywords":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"version":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"1.0.1",</a:t>
            </a:r>
            <a:endParaRPr sz="1200">
              <a:latin typeface="Times New Roman"/>
              <a:cs typeface="Times New Roman"/>
            </a:endParaRPr>
          </a:p>
          <a:p>
            <a:pPr marL="12700" marR="136525" indent="231140">
              <a:lnSpc>
                <a:spcPct val="103299"/>
              </a:lnSpc>
              <a:spcBef>
                <a:spcPts val="820"/>
              </a:spcBef>
            </a:pPr>
            <a:r>
              <a:rPr dirty="0" sz="1200" spc="-10">
                <a:latin typeface="Times New Roman"/>
                <a:cs typeface="Times New Roman"/>
              </a:rPr>
              <a:t>"resolved":</a:t>
            </a:r>
            <a:r>
              <a:rPr dirty="0" sz="1200" spc="-5">
                <a:latin typeface="Times New Roman"/>
                <a:cs typeface="Times New Roman"/>
              </a:rPr>
              <a:t> "</a:t>
            </a:r>
            <a:r>
              <a:rPr dirty="0" sz="1200" spc="-5">
                <a:latin typeface="Times New Roman"/>
                <a:cs typeface="Times New Roman"/>
                <a:hlinkClick r:id="rId3"/>
              </a:rPr>
              <a:t>https://registry.npmjs.org/@csstools/postcss-font-format-keywords/-/postcss-font-format-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keywords-1.0.1.tgz",</a:t>
            </a:r>
            <a:endParaRPr sz="1200">
              <a:latin typeface="Times New Roman"/>
              <a:cs typeface="Times New Roman"/>
            </a:endParaRPr>
          </a:p>
          <a:p>
            <a:pPr marL="12700" marR="32384" indent="231140">
              <a:lnSpc>
                <a:spcPct val="103400"/>
              </a:lnSpc>
              <a:spcBef>
                <a:spcPts val="790"/>
              </a:spcBef>
            </a:pPr>
            <a:r>
              <a:rPr dirty="0" sz="1200" spc="-10">
                <a:latin typeface="Times New Roman"/>
                <a:cs typeface="Times New Roman"/>
              </a:rPr>
              <a:t>"integrity":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"sha512-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ZgrlzuUAjXIOc2JueK0X5sZDjCtgimVp/O5CEqTcs5ShWBa6smhWYbS0x5cVc/+rycTDbjjzoP0KTDnUn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eZGOg==",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322834"/>
            <a:ext cx="6661150" cy="989774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243840">
              <a:lnSpc>
                <a:spcPct val="100000"/>
              </a:lnSpc>
              <a:spcBef>
                <a:spcPts val="940"/>
              </a:spcBef>
            </a:pPr>
            <a:r>
              <a:rPr dirty="0" sz="1200" spc="-5">
                <a:latin typeface="Times New Roman"/>
                <a:cs typeface="Times New Roman"/>
              </a:rPr>
              <a:t>"dependencies":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"postcss-value-parser":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"^4.2.0"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10">
                <a:latin typeface="Times New Roman"/>
                <a:cs typeface="Times New Roman"/>
              </a:rPr>
              <a:t>"engines":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69"/>
              </a:spcBef>
            </a:pPr>
            <a:r>
              <a:rPr dirty="0" sz="1200" spc="-5">
                <a:latin typeface="Times New Roman"/>
                <a:cs typeface="Times New Roman"/>
              </a:rPr>
              <a:t>"node":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"^12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||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^14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||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&gt;=16"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10">
                <a:latin typeface="Times New Roman"/>
                <a:cs typeface="Times New Roman"/>
              </a:rPr>
              <a:t>"funding":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65"/>
              </a:spcBef>
            </a:pPr>
            <a:r>
              <a:rPr dirty="0" sz="1200" spc="-10">
                <a:latin typeface="Times New Roman"/>
                <a:cs typeface="Times New Roman"/>
              </a:rPr>
              <a:t>"type": </a:t>
            </a:r>
            <a:r>
              <a:rPr dirty="0" sz="1200" spc="-5">
                <a:latin typeface="Times New Roman"/>
                <a:cs typeface="Times New Roman"/>
              </a:rPr>
              <a:t>"opencollective",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40"/>
              </a:spcBef>
            </a:pPr>
            <a:r>
              <a:rPr dirty="0" sz="1200" spc="-15">
                <a:latin typeface="Times New Roman"/>
                <a:cs typeface="Times New Roman"/>
              </a:rPr>
              <a:t>"url":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"https://opencollective.com/csstools"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5019675" indent="-76200">
              <a:lnSpc>
                <a:spcPct val="15850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"peerDependencies":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"postcss":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"^8.2"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40"/>
              </a:spcBef>
            </a:pPr>
            <a:r>
              <a:rPr dirty="0" sz="1200" spc="-1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 marR="3302000" indent="-76200">
              <a:lnSpc>
                <a:spcPts val="231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"node_modules/@csstools/postcss-hwb-function":</a:t>
            </a:r>
            <a:r>
              <a:rPr dirty="0" sz="1200">
                <a:latin typeface="Times New Roman"/>
                <a:cs typeface="Times New Roman"/>
              </a:rPr>
              <a:t> 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"version":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"1.0.2",</a:t>
            </a:r>
            <a:endParaRPr sz="1200">
              <a:latin typeface="Times New Roman"/>
              <a:cs typeface="Times New Roman"/>
            </a:endParaRPr>
          </a:p>
          <a:p>
            <a:pPr marL="12700" marR="570230" indent="231140">
              <a:lnSpc>
                <a:spcPct val="103299"/>
              </a:lnSpc>
              <a:spcBef>
                <a:spcPts val="565"/>
              </a:spcBef>
            </a:pPr>
            <a:r>
              <a:rPr dirty="0" sz="1200" spc="-10">
                <a:latin typeface="Times New Roman"/>
                <a:cs typeface="Times New Roman"/>
              </a:rPr>
              <a:t>"resolved":</a:t>
            </a:r>
            <a:r>
              <a:rPr dirty="0" sz="1200" spc="-5">
                <a:latin typeface="Times New Roman"/>
                <a:cs typeface="Times New Roman"/>
              </a:rPr>
              <a:t> "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https://registry.npmjs.org/@csstools/postcss-hwb-function/-/postcss-hwb-function-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1.0.2.tgz",</a:t>
            </a:r>
            <a:endParaRPr sz="1200">
              <a:latin typeface="Times New Roman"/>
              <a:cs typeface="Times New Roman"/>
            </a:endParaRPr>
          </a:p>
          <a:p>
            <a:pPr marL="12700" marR="5080" indent="231140">
              <a:lnSpc>
                <a:spcPct val="103400"/>
              </a:lnSpc>
              <a:spcBef>
                <a:spcPts val="815"/>
              </a:spcBef>
            </a:pPr>
            <a:r>
              <a:rPr dirty="0" sz="1200" spc="-10">
                <a:latin typeface="Times New Roman"/>
                <a:cs typeface="Times New Roman"/>
              </a:rPr>
              <a:t>"integrity":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"sha512-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YHdEru4o3Rsbjmu6vHy4UKOXZD+Rn2zmkAmLRfPet6+Jz4Ojw8cbWxe1n42VaXQhD3CQUXXTooIy8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OkVbUcL+w==",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"dependencies":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"postcss-value-parser":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"^4.2.0"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5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10">
                <a:latin typeface="Times New Roman"/>
                <a:cs typeface="Times New Roman"/>
              </a:rPr>
              <a:t>"engines":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65"/>
              </a:spcBef>
            </a:pPr>
            <a:r>
              <a:rPr dirty="0" sz="1200" spc="-5">
                <a:latin typeface="Times New Roman"/>
                <a:cs typeface="Times New Roman"/>
              </a:rPr>
              <a:t>"node":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"^12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||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^14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||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&gt;=16"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5"/>
              </a:spcBef>
            </a:pPr>
            <a:r>
              <a:rPr dirty="0" sz="1200" spc="-10">
                <a:latin typeface="Times New Roman"/>
                <a:cs typeface="Times New Roman"/>
              </a:rPr>
              <a:t>"funding":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60"/>
              </a:spcBef>
            </a:pPr>
            <a:r>
              <a:rPr dirty="0" sz="1200" spc="-10">
                <a:latin typeface="Times New Roman"/>
                <a:cs typeface="Times New Roman"/>
              </a:rPr>
              <a:t>"type": </a:t>
            </a:r>
            <a:r>
              <a:rPr dirty="0" sz="1200" spc="-5">
                <a:latin typeface="Times New Roman"/>
                <a:cs typeface="Times New Roman"/>
              </a:rPr>
              <a:t>"opencollective",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40"/>
              </a:spcBef>
            </a:pPr>
            <a:r>
              <a:rPr dirty="0" sz="1200" spc="-15">
                <a:latin typeface="Times New Roman"/>
                <a:cs typeface="Times New Roman"/>
              </a:rPr>
              <a:t>"url":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"https://opencollective.com/csstools"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5019675" indent="-76200">
              <a:lnSpc>
                <a:spcPct val="158300"/>
              </a:lnSpc>
              <a:spcBef>
                <a:spcPts val="30"/>
              </a:spcBef>
            </a:pPr>
            <a:r>
              <a:rPr dirty="0" sz="1200" spc="-5">
                <a:latin typeface="Times New Roman"/>
                <a:cs typeface="Times New Roman"/>
              </a:rPr>
              <a:t>"peerDependencies":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"postcss":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"^8.2"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322834"/>
            <a:ext cx="6612255" cy="592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3840" marR="3677285" indent="-76200">
              <a:lnSpc>
                <a:spcPct val="1583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"node_modules/@csstools/postcss-ic-unit":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"version":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"1.0.1",</a:t>
            </a:r>
            <a:endParaRPr sz="1200">
              <a:latin typeface="Times New Roman"/>
              <a:cs typeface="Times New Roman"/>
            </a:endParaRPr>
          </a:p>
          <a:p>
            <a:pPr marL="243840" marR="736600">
              <a:lnSpc>
                <a:spcPct val="158300"/>
              </a:lnSpc>
              <a:spcBef>
                <a:spcPts val="25"/>
              </a:spcBef>
            </a:pPr>
            <a:r>
              <a:rPr dirty="0" sz="1200" spc="-10">
                <a:latin typeface="Times New Roman"/>
                <a:cs typeface="Times New Roman"/>
              </a:rPr>
              <a:t>"resolved":</a:t>
            </a:r>
            <a:r>
              <a:rPr dirty="0" sz="1200" spc="-5">
                <a:latin typeface="Times New Roman"/>
                <a:cs typeface="Times New Roman"/>
              </a:rPr>
              <a:t> "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https://registry.npmjs.org/@csstools/postcss-ic-unit/-/postcss-ic-unit-1.0.1.tgz</a:t>
            </a:r>
            <a:r>
              <a:rPr dirty="0" sz="1200" spc="-5">
                <a:latin typeface="Times New Roman"/>
                <a:cs typeface="Times New Roman"/>
              </a:rPr>
              <a:t>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"integrity":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"sha512-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200" spc="-5">
                <a:latin typeface="Times New Roman"/>
                <a:cs typeface="Times New Roman"/>
              </a:rPr>
              <a:t>Ot1rcwRAaRHNKC9tAqoqNZhjdYBzKk1POgWfhN4uCOE47ebGcLRqXjKkApVDpjifL6u2/55ekkpnFcp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200" spc="-5">
                <a:latin typeface="Times New Roman"/>
                <a:cs typeface="Times New Roman"/>
              </a:rPr>
              <a:t>+s/OZUw==",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5"/>
              </a:spcBef>
            </a:pPr>
            <a:r>
              <a:rPr dirty="0" sz="1200" spc="-5">
                <a:latin typeface="Times New Roman"/>
                <a:cs typeface="Times New Roman"/>
              </a:rPr>
              <a:t>"dependencies":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 marR="2533650">
              <a:lnSpc>
                <a:spcPts val="2280"/>
              </a:lnSpc>
              <a:spcBef>
                <a:spcPts val="215"/>
              </a:spcBef>
            </a:pPr>
            <a:r>
              <a:rPr dirty="0" sz="1200" spc="-5">
                <a:latin typeface="Times New Roman"/>
                <a:cs typeface="Times New Roman"/>
              </a:rPr>
              <a:t>"@csstools/postcss-progressive-custom-properties":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"^1.1.0",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"postcss-value-parser":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"^4.2.0"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65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10">
                <a:latin typeface="Times New Roman"/>
                <a:cs typeface="Times New Roman"/>
              </a:rPr>
              <a:t>"engines":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65"/>
              </a:spcBef>
            </a:pPr>
            <a:r>
              <a:rPr dirty="0" sz="1200" spc="-5">
                <a:latin typeface="Times New Roman"/>
                <a:cs typeface="Times New Roman"/>
              </a:rPr>
              <a:t>"node":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"^12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||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^14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||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&gt;=16"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4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10">
                <a:latin typeface="Times New Roman"/>
                <a:cs typeface="Times New Roman"/>
              </a:rPr>
              <a:t>"funding":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65"/>
              </a:spcBef>
            </a:pPr>
            <a:r>
              <a:rPr dirty="0" sz="1200" spc="-10">
                <a:latin typeface="Times New Roman"/>
                <a:cs typeface="Times New Roman"/>
              </a:rPr>
              <a:t>"type": </a:t>
            </a:r>
            <a:r>
              <a:rPr dirty="0" sz="1200" spc="-5">
                <a:latin typeface="Times New Roman"/>
                <a:cs typeface="Times New Roman"/>
              </a:rPr>
              <a:t>"opencollective",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840"/>
              </a:spcBef>
            </a:pPr>
            <a:r>
              <a:rPr dirty="0" sz="1200" spc="-15">
                <a:latin typeface="Times New Roman"/>
                <a:cs typeface="Times New Roman"/>
              </a:rPr>
              <a:t>"url":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"https://opencollective.com/csstools"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320040" marR="4970780" indent="-76200">
              <a:lnSpc>
                <a:spcPct val="1583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"peerDependencies":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"postcss":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"^8.2"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65"/>
              </a:spcBef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324662"/>
            <a:ext cx="6087110" cy="4272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00580" marR="1373505" indent="758825">
              <a:lnSpc>
                <a:spcPct val="15140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CHAPTER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6 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MODULES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OF</a:t>
            </a:r>
            <a:r>
              <a:rPr dirty="0" sz="1400" b="1">
                <a:latin typeface="Times New Roman"/>
                <a:cs typeface="Times New Roman"/>
              </a:rPr>
              <a:t> MUSIC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PLAYER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Times New Roman"/>
                <a:cs typeface="Times New Roman"/>
              </a:rPr>
              <a:t>Music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Module: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Used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for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managing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details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Music.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User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Module: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Used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for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managing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details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User.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91500"/>
              </a:lnSpc>
              <a:spcBef>
                <a:spcPts val="795"/>
              </a:spcBef>
            </a:pPr>
            <a:r>
              <a:rPr dirty="0" sz="1400" spc="-5" b="1">
                <a:latin typeface="Times New Roman"/>
                <a:cs typeface="Times New Roman"/>
              </a:rPr>
              <a:t>Album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Management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Module: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for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managing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information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details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Album.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Album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Type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Module: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for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managing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the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Album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Type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details.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Track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Module: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Used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for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managing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Track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information.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  <a:spcBef>
                <a:spcPts val="5"/>
              </a:spcBef>
            </a:pPr>
            <a:r>
              <a:rPr dirty="0" sz="1400" spc="-5" b="1">
                <a:latin typeface="Times New Roman"/>
                <a:cs typeface="Times New Roman"/>
              </a:rPr>
              <a:t>Login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Module: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Used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for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managing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login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details.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2705" y="435609"/>
            <a:ext cx="1037590" cy="88074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solidFill>
                  <a:srgbClr val="212121"/>
                </a:solidFill>
                <a:latin typeface="Times New Roman"/>
                <a:cs typeface="Times New Roman"/>
              </a:rPr>
              <a:t>CHAPTER-7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134620">
              <a:lnSpc>
                <a:spcPct val="100000"/>
              </a:lnSpc>
            </a:pPr>
            <a:r>
              <a:rPr dirty="0" sz="1400" spc="-10" b="1">
                <a:latin typeface="Times New Roman"/>
                <a:cs typeface="Times New Roman"/>
              </a:rPr>
              <a:t>Testing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804" y="1761870"/>
            <a:ext cx="6672580" cy="30435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lvl="1" marL="280670" indent="-268605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281305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Test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Case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– 1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/>
            </a:pPr>
            <a:endParaRPr sz="15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Black-Box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Testing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95800"/>
              </a:lnSpc>
              <a:spcBef>
                <a:spcPts val="1250"/>
              </a:spcBef>
            </a:pPr>
            <a:r>
              <a:rPr dirty="0" sz="1200" spc="-10">
                <a:latin typeface="Times New Roman"/>
                <a:cs typeface="Times New Roman"/>
              </a:rPr>
              <a:t>Black </a:t>
            </a:r>
            <a:r>
              <a:rPr dirty="0" sz="1200">
                <a:latin typeface="Times New Roman"/>
                <a:cs typeface="Times New Roman"/>
              </a:rPr>
              <a:t>Box </a:t>
            </a:r>
            <a:r>
              <a:rPr dirty="0" sz="1200" spc="-5">
                <a:latin typeface="Times New Roman"/>
                <a:cs typeface="Times New Roman"/>
              </a:rPr>
              <a:t>Testing, </a:t>
            </a:r>
            <a:r>
              <a:rPr dirty="0" sz="1200" spc="-10">
                <a:latin typeface="Times New Roman"/>
                <a:cs typeface="Times New Roman"/>
              </a:rPr>
              <a:t>also </a:t>
            </a:r>
            <a:r>
              <a:rPr dirty="0" sz="1200" spc="-5">
                <a:latin typeface="Times New Roman"/>
                <a:cs typeface="Times New Roman"/>
              </a:rPr>
              <a:t>known </a:t>
            </a:r>
            <a:r>
              <a:rPr dirty="0" sz="1200" spc="5">
                <a:latin typeface="Times New Roman"/>
                <a:cs typeface="Times New Roman"/>
              </a:rPr>
              <a:t>as </a:t>
            </a:r>
            <a:r>
              <a:rPr dirty="0" sz="1200" spc="-5">
                <a:latin typeface="Times New Roman"/>
                <a:cs typeface="Times New Roman"/>
              </a:rPr>
              <a:t>Behavioural Testing,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software testing method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which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internal </a:t>
            </a:r>
            <a:r>
              <a:rPr dirty="0" sz="1200">
                <a:latin typeface="Times New Roman"/>
                <a:cs typeface="Times New Roman"/>
              </a:rPr>
              <a:t>structure/ </a:t>
            </a:r>
            <a:r>
              <a:rPr dirty="0" sz="1200" spc="-10">
                <a:latin typeface="Times New Roman"/>
                <a:cs typeface="Times New Roman"/>
              </a:rPr>
              <a:t>design/ </a:t>
            </a:r>
            <a:r>
              <a:rPr dirty="0" sz="1200" spc="-5">
                <a:latin typeface="Times New Roman"/>
                <a:cs typeface="Times New Roman"/>
              </a:rPr>
              <a:t>implementation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item </a:t>
            </a:r>
            <a:r>
              <a:rPr dirty="0" sz="1200" spc="-10">
                <a:latin typeface="Times New Roman"/>
                <a:cs typeface="Times New Roman"/>
              </a:rPr>
              <a:t>being </a:t>
            </a:r>
            <a:r>
              <a:rPr dirty="0" sz="1200">
                <a:latin typeface="Times New Roman"/>
                <a:cs typeface="Times New Roman"/>
              </a:rPr>
              <a:t>tested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not known </a:t>
            </a:r>
            <a:r>
              <a:rPr dirty="0" sz="1200">
                <a:latin typeface="Times New Roman"/>
                <a:cs typeface="Times New Roman"/>
              </a:rPr>
              <a:t>to the tester. </a:t>
            </a:r>
            <a:r>
              <a:rPr dirty="0" sz="1200" spc="-10">
                <a:latin typeface="Times New Roman"/>
                <a:cs typeface="Times New Roman"/>
              </a:rPr>
              <a:t>These </a:t>
            </a:r>
            <a:r>
              <a:rPr dirty="0" sz="1200">
                <a:latin typeface="Times New Roman"/>
                <a:cs typeface="Times New Roman"/>
              </a:rPr>
              <a:t>tests </a:t>
            </a:r>
            <a:r>
              <a:rPr dirty="0" sz="1200" spc="20">
                <a:latin typeface="Times New Roman"/>
                <a:cs typeface="Times New Roman"/>
              </a:rPr>
              <a:t>can 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non-functional,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though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usually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functional.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way: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lvl="2" marL="469900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Input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interfacing</a:t>
            </a:r>
            <a:endParaRPr sz="1200">
              <a:latin typeface="Times New Roman"/>
              <a:cs typeface="Times New Roman"/>
            </a:endParaRPr>
          </a:p>
          <a:p>
            <a:pPr lvl="2" marL="469900" indent="-228600">
              <a:lnSpc>
                <a:spcPct val="100000"/>
              </a:lnSpc>
              <a:spcBef>
                <a:spcPts val="865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Processing</a:t>
            </a:r>
            <a:endParaRPr sz="1200">
              <a:latin typeface="Times New Roman"/>
              <a:cs typeface="Times New Roman"/>
            </a:endParaRPr>
          </a:p>
          <a:p>
            <a:pPr lvl="2" marL="469900" indent="-228600">
              <a:lnSpc>
                <a:spcPct val="100000"/>
              </a:lnSpc>
              <a:spcBef>
                <a:spcPts val="885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Output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interfacing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804" y="7624698"/>
            <a:ext cx="6574790" cy="201993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 indent="457200">
              <a:lnSpc>
                <a:spcPts val="1390"/>
              </a:lnSpc>
              <a:spcBef>
                <a:spcPts val="185"/>
              </a:spcBef>
            </a:pP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method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named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because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software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program,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eyes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tester,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like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black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box;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inside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cannot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see.</a:t>
            </a:r>
            <a:r>
              <a:rPr dirty="0" sz="1200" spc="-5">
                <a:latin typeface="Times New Roman"/>
                <a:cs typeface="Times New Roman"/>
              </a:rPr>
              <a:t> This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method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attempts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find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errors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categories: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Incorrect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missing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functions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Interface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errors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14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Errors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5">
                <a:latin typeface="Times New Roman"/>
                <a:cs typeface="Times New Roman"/>
              </a:rPr>
              <a:t>data </a:t>
            </a:r>
            <a:r>
              <a:rPr dirty="0" sz="1200" spc="-5">
                <a:latin typeface="Times New Roman"/>
                <a:cs typeface="Times New Roman"/>
              </a:rPr>
              <a:t>structures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external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access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"/>
            </a:pP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Behaviour</a:t>
            </a:r>
            <a:r>
              <a:rPr dirty="0" sz="1200">
                <a:latin typeface="Times New Roman"/>
                <a:cs typeface="Times New Roman"/>
              </a:rPr>
              <a:t> or </a:t>
            </a:r>
            <a:r>
              <a:rPr dirty="0" sz="1200" spc="-10">
                <a:latin typeface="Times New Roman"/>
                <a:cs typeface="Times New Roman"/>
              </a:rPr>
              <a:t>performance </a:t>
            </a:r>
            <a:r>
              <a:rPr dirty="0" sz="1200" spc="5">
                <a:latin typeface="Times New Roman"/>
                <a:cs typeface="Times New Roman"/>
              </a:rPr>
              <a:t>errors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9683" y="4974335"/>
            <a:ext cx="3998996" cy="2208532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524" y="755649"/>
            <a:ext cx="1859914" cy="8502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b="1">
                <a:latin typeface="Times New Roman"/>
                <a:cs typeface="Times New Roman"/>
              </a:rPr>
              <a:t>7.2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Test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Case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– 2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424180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White-Box</a:t>
            </a:r>
            <a:r>
              <a:rPr dirty="0" sz="1400" spc="-5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Testing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804" y="2139822"/>
            <a:ext cx="6666230" cy="180022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5080" indent="457200">
              <a:lnSpc>
                <a:spcPct val="95900"/>
              </a:lnSpc>
              <a:spcBef>
                <a:spcPts val="160"/>
              </a:spcBef>
            </a:pPr>
            <a:r>
              <a:rPr dirty="0" sz="1200" spc="-10">
                <a:latin typeface="Times New Roman"/>
                <a:cs typeface="Times New Roman"/>
              </a:rPr>
              <a:t>White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Box </a:t>
            </a:r>
            <a:r>
              <a:rPr dirty="0" sz="1200" spc="-10">
                <a:latin typeface="Times New Roman"/>
                <a:cs typeface="Times New Roman"/>
              </a:rPr>
              <a:t>Testing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,also</a:t>
            </a:r>
            <a:r>
              <a:rPr dirty="0" sz="1200" spc="-5">
                <a:latin typeface="Times New Roman"/>
                <a:cs typeface="Times New Roman"/>
              </a:rPr>
              <a:t> known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Clear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Box </a:t>
            </a:r>
            <a:r>
              <a:rPr dirty="0" sz="1200" spc="-5">
                <a:latin typeface="Times New Roman"/>
                <a:cs typeface="Times New Roman"/>
              </a:rPr>
              <a:t>Testing,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Open</a:t>
            </a:r>
            <a:r>
              <a:rPr dirty="0" sz="1200">
                <a:latin typeface="Times New Roman"/>
                <a:cs typeface="Times New Roman"/>
              </a:rPr>
              <a:t> Box </a:t>
            </a:r>
            <a:r>
              <a:rPr dirty="0" sz="1200" spc="-5">
                <a:latin typeface="Times New Roman"/>
                <a:cs typeface="Times New Roman"/>
              </a:rPr>
              <a:t>Testing,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Glass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Box </a:t>
            </a:r>
            <a:r>
              <a:rPr dirty="0" sz="1200" spc="-5">
                <a:latin typeface="Times New Roman"/>
                <a:cs typeface="Times New Roman"/>
              </a:rPr>
              <a:t>Testing,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Transparent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Box </a:t>
            </a:r>
            <a:r>
              <a:rPr dirty="0" sz="1200" spc="-10">
                <a:latin typeface="Times New Roman"/>
                <a:cs typeface="Times New Roman"/>
              </a:rPr>
              <a:t>Testing, </a:t>
            </a:r>
            <a:r>
              <a:rPr dirty="0" sz="1200" spc="-5">
                <a:latin typeface="Times New Roman"/>
                <a:cs typeface="Times New Roman"/>
              </a:rPr>
              <a:t>Code-Based </a:t>
            </a:r>
            <a:r>
              <a:rPr dirty="0" sz="1200" spc="-10">
                <a:latin typeface="Times New Roman"/>
                <a:cs typeface="Times New Roman"/>
              </a:rPr>
              <a:t>Testing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Structural </a:t>
            </a:r>
            <a:r>
              <a:rPr dirty="0" sz="1200" spc="-10">
                <a:latin typeface="Times New Roman"/>
                <a:cs typeface="Times New Roman"/>
              </a:rPr>
              <a:t>Testing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software </a:t>
            </a:r>
            <a:r>
              <a:rPr dirty="0" sz="1200" spc="-10">
                <a:latin typeface="Times New Roman"/>
                <a:cs typeface="Times New Roman"/>
              </a:rPr>
              <a:t>testing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method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which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internal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structure/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design/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item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known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>
              <a:lnSpc>
                <a:spcPts val="1405"/>
              </a:lnSpc>
              <a:spcBef>
                <a:spcPts val="5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tester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chooses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inputs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exercise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paths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determines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appropriate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outputs.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 spc="-5">
                <a:latin typeface="Times New Roman"/>
                <a:cs typeface="Times New Roman"/>
              </a:rPr>
              <a:t>Programming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know-how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knowledge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essential.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>
              <a:lnSpc>
                <a:spcPts val="1415"/>
              </a:lnSpc>
              <a:spcBef>
                <a:spcPts val="5"/>
              </a:spcBef>
            </a:pPr>
            <a:r>
              <a:rPr dirty="0" sz="1200" spc="-10">
                <a:latin typeface="Times New Roman"/>
                <a:cs typeface="Times New Roman"/>
              </a:rPr>
              <a:t>White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box</a:t>
            </a:r>
            <a:r>
              <a:rPr dirty="0" sz="1200" spc="-10">
                <a:latin typeface="Times New Roman"/>
                <a:cs typeface="Times New Roman"/>
              </a:rPr>
              <a:t> testing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testing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beyond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interface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nitty-gritty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</a:pP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method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named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because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software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program,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eyes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tester,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like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white/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transparent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200" spc="-5">
                <a:latin typeface="Times New Roman"/>
                <a:cs typeface="Times New Roman"/>
              </a:rPr>
              <a:t>box;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inside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one</a:t>
            </a:r>
            <a:r>
              <a:rPr dirty="0" sz="1200">
                <a:latin typeface="Times New Roman"/>
                <a:cs typeface="Times New Roman"/>
              </a:rPr>
              <a:t> clearly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1935" y="324662"/>
            <a:ext cx="5543550" cy="5984240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1570355">
              <a:lnSpc>
                <a:spcPct val="100000"/>
              </a:lnSpc>
              <a:spcBef>
                <a:spcPts val="965"/>
              </a:spcBef>
            </a:pPr>
            <a:r>
              <a:rPr dirty="0" sz="1400" spc="-5" b="1">
                <a:latin typeface="Times New Roman"/>
                <a:cs typeface="Times New Roman"/>
              </a:rPr>
              <a:t>CHAPTER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  <a:p>
            <a:pPr marL="414655">
              <a:lnSpc>
                <a:spcPct val="100000"/>
              </a:lnSpc>
              <a:spcBef>
                <a:spcPts val="865"/>
              </a:spcBef>
            </a:pPr>
            <a:r>
              <a:rPr dirty="0" sz="1400" spc="-5" b="1">
                <a:latin typeface="Times New Roman"/>
                <a:cs typeface="Times New Roman"/>
              </a:rPr>
              <a:t>INPUT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DATA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AND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VALIDATION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OF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THE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PROJECT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917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fields</a:t>
            </a:r>
            <a:r>
              <a:rPr dirty="0" sz="1200">
                <a:latin typeface="Times New Roman"/>
                <a:cs typeface="Times New Roman"/>
              </a:rPr>
              <a:t> such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Performer,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Album </a:t>
            </a:r>
            <a:r>
              <a:rPr dirty="0" sz="1200" spc="-5">
                <a:latin typeface="Times New Roman"/>
                <a:cs typeface="Times New Roman"/>
              </a:rPr>
              <a:t>Type,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Music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validated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take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invalid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form</a:t>
            </a:r>
            <a:r>
              <a:rPr dirty="0" sz="1200" spc="-10">
                <a:latin typeface="Times New Roman"/>
                <a:cs typeface="Times New Roman"/>
              </a:rPr>
              <a:t> 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Performer,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Album,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User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cannot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accept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blank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fields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Avoiding</a:t>
            </a:r>
            <a:r>
              <a:rPr dirty="0" sz="1200">
                <a:latin typeface="Times New Roman"/>
                <a:cs typeface="Times New Roman"/>
              </a:rPr>
              <a:t> errors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data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Controlling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amount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input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Integration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all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modules/forms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Preparation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test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cases.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Preparation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possible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validation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checks.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Actual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testing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done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manually.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Recording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all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reproduced</a:t>
            </a:r>
            <a:r>
              <a:rPr dirty="0" sz="1200" spc="-5">
                <a:latin typeface="Times New Roman"/>
                <a:cs typeface="Times New Roman"/>
              </a:rPr>
              <a:t> errors.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Modifications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done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the errors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found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during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testing.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Prepared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test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result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scripts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after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rectification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errors.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Functionality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entire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module/forms.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Validations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-5">
                <a:latin typeface="Times New Roman"/>
                <a:cs typeface="Times New Roman"/>
              </a:rPr>
              <a:t> user input.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Checking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Coding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standards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maintained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during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coding.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650798"/>
            <a:ext cx="6534150" cy="539623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algn="ctr" marR="158750">
              <a:lnSpc>
                <a:spcPct val="100000"/>
              </a:lnSpc>
              <a:spcBef>
                <a:spcPts val="940"/>
              </a:spcBef>
            </a:pPr>
            <a:r>
              <a:rPr dirty="0" sz="1400" spc="-10" b="1">
                <a:latin typeface="Times New Roman"/>
                <a:cs typeface="Times New Roman"/>
              </a:rPr>
              <a:t>CHAPTER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  <a:p>
            <a:pPr algn="ctr" marL="221615">
              <a:lnSpc>
                <a:spcPct val="100000"/>
              </a:lnSpc>
              <a:spcBef>
                <a:spcPts val="840"/>
              </a:spcBef>
            </a:pPr>
            <a:r>
              <a:rPr dirty="0" sz="1400" spc="-10" b="1">
                <a:latin typeface="Times New Roman"/>
                <a:cs typeface="Times New Roman"/>
              </a:rPr>
              <a:t>SOFTWARE</a:t>
            </a:r>
            <a:r>
              <a:rPr dirty="0" sz="1400" spc="-5" b="1">
                <a:latin typeface="Times New Roman"/>
                <a:cs typeface="Times New Roman"/>
              </a:rPr>
              <a:t> REQUIREMENT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SPECIFICATION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Software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Specification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produced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culmination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analysis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task.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performance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allocated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software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engineering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refined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establishing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complete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description,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detailed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behavioural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description,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indication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performance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constraints,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appropriate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validation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criteria,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pertinent </a:t>
            </a:r>
            <a:r>
              <a:rPr dirty="0" sz="1200" spc="-5">
                <a:latin typeface="Times New Roman"/>
                <a:cs typeface="Times New Roman"/>
              </a:rPr>
              <a:t> requirements.The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proposed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-15">
                <a:latin typeface="Times New Roman"/>
                <a:cs typeface="Times New Roman"/>
              </a:rPr>
              <a:t> has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needs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store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about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5">
                <a:latin typeface="Times New Roman"/>
                <a:cs typeface="Times New Roman"/>
              </a:rPr>
              <a:t>new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entry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Performer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needs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help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internal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staff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keep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informed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Album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find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as </a:t>
            </a:r>
            <a:r>
              <a:rPr dirty="0" sz="1200" spc="-5">
                <a:latin typeface="Times New Roman"/>
                <a:cs typeface="Times New Roman"/>
              </a:rPr>
              <a:t>per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various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queries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needs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maintain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quantity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records.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needs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keep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record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Album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needs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update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delete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record.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also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needs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search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area.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758697"/>
            <a:ext cx="6632575" cy="29368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61925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imes New Roman"/>
                <a:cs typeface="Times New Roman"/>
              </a:rPr>
              <a:t>ACKNOWLEDGMENT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306705" indent="231140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Success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life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never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attained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single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handedly.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My</a:t>
            </a:r>
            <a:r>
              <a:rPr dirty="0" sz="1200" spc="-5">
                <a:latin typeface="Times New Roman"/>
                <a:cs typeface="Times New Roman"/>
              </a:rPr>
              <a:t> deepest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gratitude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thesis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supervisor,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Mrs.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Divya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Singhal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her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guidance,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help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encouragement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throughout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research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work.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Their 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enlightening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ideas,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comments,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suggestions.</a:t>
            </a:r>
            <a:endParaRPr sz="1200">
              <a:latin typeface="Times New Roman"/>
              <a:cs typeface="Times New Roman"/>
            </a:endParaRPr>
          </a:p>
          <a:p>
            <a:pPr marL="12700" marR="297815">
              <a:lnSpc>
                <a:spcPct val="145000"/>
              </a:lnSpc>
              <a:spcBef>
                <a:spcPts val="315"/>
              </a:spcBef>
            </a:pPr>
            <a:r>
              <a:rPr dirty="0" sz="1200" spc="-5">
                <a:latin typeface="Times New Roman"/>
                <a:cs typeface="Times New Roman"/>
              </a:rPr>
              <a:t>Words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enough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express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gratitude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Dr.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Arun Tripathi,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Professor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Head,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Department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Applications,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his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insightful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comments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administrative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help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various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occasions.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Fortunately,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have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understanding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friends,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who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have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helped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lot</a:t>
            </a:r>
            <a:r>
              <a:rPr dirty="0" sz="1200" spc="10">
                <a:latin typeface="Times New Roman"/>
                <a:cs typeface="Times New Roman"/>
              </a:rPr>
              <a:t> 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many </a:t>
            </a:r>
            <a:r>
              <a:rPr dirty="0" sz="1200">
                <a:latin typeface="Times New Roman"/>
                <a:cs typeface="Times New Roman"/>
              </a:rPr>
              <a:t>critical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conditions.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</a:pPr>
            <a:r>
              <a:rPr dirty="0" sz="1200" spc="-10">
                <a:latin typeface="Times New Roman"/>
                <a:cs typeface="Times New Roman"/>
              </a:rPr>
              <a:t>Finally,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sincere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thanks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family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members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those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who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have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directly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indirectly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moral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support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other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kind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help.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Without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their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support,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completion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work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would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have 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possible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10">
                <a:latin typeface="Times New Roman"/>
                <a:cs typeface="Times New Roman"/>
              </a:rPr>
              <a:t>time.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keep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life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filled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enjoyment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happiness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434" y="5429503"/>
            <a:ext cx="3646804" cy="18465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42925">
              <a:lnSpc>
                <a:spcPct val="100000"/>
              </a:lnSpc>
              <a:spcBef>
                <a:spcPts val="105"/>
              </a:spcBef>
            </a:pPr>
            <a:r>
              <a:rPr dirty="0" sz="1100" spc="-10" b="1">
                <a:latin typeface="Times New Roman"/>
                <a:cs typeface="Times New Roman"/>
              </a:rPr>
              <a:t>PRIYA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GARG</a:t>
            </a:r>
            <a:r>
              <a:rPr dirty="0" sz="1100" spc="2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(University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Roll</a:t>
            </a:r>
            <a:r>
              <a:rPr dirty="0" sz="1100" spc="20" b="1">
                <a:latin typeface="Times New Roman"/>
                <a:cs typeface="Times New Roman"/>
              </a:rPr>
              <a:t> </a:t>
            </a:r>
            <a:r>
              <a:rPr dirty="0" sz="1100" spc="-15" b="1">
                <a:latin typeface="Times New Roman"/>
                <a:cs typeface="Times New Roman"/>
              </a:rPr>
              <a:t>no.</a:t>
            </a:r>
            <a:r>
              <a:rPr dirty="0" sz="1100" spc="2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2100290140107)</a:t>
            </a:r>
            <a:endParaRPr sz="1100">
              <a:latin typeface="Times New Roman"/>
              <a:cs typeface="Times New Roman"/>
            </a:endParaRPr>
          </a:p>
          <a:p>
            <a:pPr algn="just" marL="82550" marR="6350" indent="-70485">
              <a:lnSpc>
                <a:spcPct val="328300"/>
              </a:lnSpc>
              <a:spcBef>
                <a:spcPts val="10"/>
              </a:spcBef>
            </a:pPr>
            <a:r>
              <a:rPr dirty="0" sz="1100" spc="-10" b="1">
                <a:latin typeface="Times New Roman"/>
                <a:cs typeface="Times New Roman"/>
              </a:rPr>
              <a:t>PRASHANT </a:t>
            </a:r>
            <a:r>
              <a:rPr dirty="0" sz="1100" spc="-5" b="1">
                <a:latin typeface="Times New Roman"/>
                <a:cs typeface="Times New Roman"/>
              </a:rPr>
              <a:t>SHARMA </a:t>
            </a:r>
            <a:r>
              <a:rPr dirty="0" sz="1100" spc="-10" b="1">
                <a:latin typeface="Times New Roman"/>
                <a:cs typeface="Times New Roman"/>
              </a:rPr>
              <a:t>(University Roll </a:t>
            </a:r>
            <a:r>
              <a:rPr dirty="0" sz="1100" spc="-15" b="1">
                <a:latin typeface="Times New Roman"/>
                <a:cs typeface="Times New Roman"/>
              </a:rPr>
              <a:t>no. </a:t>
            </a:r>
            <a:r>
              <a:rPr dirty="0" sz="1100" b="1">
                <a:latin typeface="Times New Roman"/>
                <a:cs typeface="Times New Roman"/>
              </a:rPr>
              <a:t>2100290140105) 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SHIVAM </a:t>
            </a:r>
            <a:r>
              <a:rPr dirty="0" sz="1100" spc="-10" b="1">
                <a:latin typeface="Times New Roman"/>
                <a:cs typeface="Times New Roman"/>
              </a:rPr>
              <a:t>AGRAWAL (University </a:t>
            </a:r>
            <a:r>
              <a:rPr dirty="0" sz="1100" b="1">
                <a:latin typeface="Times New Roman"/>
                <a:cs typeface="Times New Roman"/>
              </a:rPr>
              <a:t>Roll </a:t>
            </a:r>
            <a:r>
              <a:rPr dirty="0" sz="1100" spc="-15" b="1">
                <a:latin typeface="Times New Roman"/>
                <a:cs typeface="Times New Roman"/>
              </a:rPr>
              <a:t>no. </a:t>
            </a:r>
            <a:r>
              <a:rPr dirty="0" sz="1100" b="1">
                <a:latin typeface="Times New Roman"/>
                <a:cs typeface="Times New Roman"/>
              </a:rPr>
              <a:t>2100290140126) </a:t>
            </a:r>
            <a:r>
              <a:rPr dirty="0" sz="1100" spc="-26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DHAVAL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KRISHNA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(University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Roll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spc="-15" b="1">
                <a:latin typeface="Times New Roman"/>
                <a:cs typeface="Times New Roman"/>
              </a:rPr>
              <a:t>no.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2100290140059)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324662"/>
            <a:ext cx="6604000" cy="4276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49475" marR="2098040" indent="621665">
              <a:lnSpc>
                <a:spcPct val="15140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CHAPTER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10 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IDENTIFICATION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OF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NEED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 marR="33020">
              <a:lnSpc>
                <a:spcPct val="144100"/>
              </a:lnSpc>
              <a:spcBef>
                <a:spcPts val="985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old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manual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suffering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series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drawbacks.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Since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whole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maintained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hands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keeping,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maintaining,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retrieving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very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tedious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lengthy.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records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never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systematic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order.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difficulties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10">
                <a:latin typeface="Times New Roman"/>
                <a:cs typeface="Times New Roman"/>
              </a:rPr>
              <a:t> associating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any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particular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transaction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particular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context. If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found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go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different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registers,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documents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would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never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exist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anything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like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report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generation.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would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always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unnecessary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consumption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time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entering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records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retrieving </a:t>
            </a:r>
            <a:r>
              <a:rPr dirty="0" sz="1200">
                <a:latin typeface="Times New Roman"/>
                <a:cs typeface="Times New Roman"/>
              </a:rPr>
              <a:t> records.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One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problem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very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difficult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find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errors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while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entering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records.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Once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records </a:t>
            </a:r>
            <a:r>
              <a:rPr dirty="0" sz="1200" spc="-5">
                <a:latin typeface="Times New Roman"/>
                <a:cs typeface="Times New Roman"/>
              </a:rPr>
              <a:t>were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entered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</a:t>
            </a:r>
            <a:r>
              <a:rPr dirty="0" sz="1200">
                <a:latin typeface="Times New Roman"/>
                <a:cs typeface="Times New Roman"/>
              </a:rPr>
              <a:t> very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difficult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update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records.</a:t>
            </a:r>
            <a:endParaRPr sz="1200">
              <a:latin typeface="Times New Roman"/>
              <a:cs typeface="Times New Roman"/>
            </a:endParaRPr>
          </a:p>
          <a:p>
            <a:pPr marL="12700" marR="5080" indent="383540">
              <a:lnSpc>
                <a:spcPct val="144400"/>
              </a:lnSpc>
              <a:spcBef>
                <a:spcPts val="755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reason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behind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lot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5">
                <a:latin typeface="Times New Roman"/>
                <a:cs typeface="Times New Roman"/>
              </a:rPr>
              <a:t> information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maintained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kept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mind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running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business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reason</a:t>
            </a:r>
            <a:r>
              <a:rPr dirty="0" sz="1200" spc="-5">
                <a:latin typeface="Times New Roman"/>
                <a:cs typeface="Times New Roman"/>
              </a:rPr>
              <a:t> 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Present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partially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automated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(computerized),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actually,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existing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quite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laborious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enter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same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three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different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places.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804" y="5121655"/>
            <a:ext cx="6600190" cy="33915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5" b="1">
                <a:latin typeface="Times New Roman"/>
                <a:cs typeface="Times New Roman"/>
              </a:rPr>
              <a:t>The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following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points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should </a:t>
            </a:r>
            <a:r>
              <a:rPr dirty="0" sz="1400" spc="-10" b="1">
                <a:latin typeface="Times New Roman"/>
                <a:cs typeface="Times New Roman"/>
              </a:rPr>
              <a:t>be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well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considered:</a:t>
            </a:r>
            <a:endParaRPr sz="1400">
              <a:latin typeface="Times New Roman"/>
              <a:cs typeface="Times New Roman"/>
            </a:endParaRPr>
          </a:p>
          <a:p>
            <a:pPr marL="12700" marR="173355">
              <a:lnSpc>
                <a:spcPct val="145100"/>
              </a:lnSpc>
              <a:spcBef>
                <a:spcPts val="869"/>
              </a:spcBef>
            </a:pP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Documents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reports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must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new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system: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also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few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reports,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which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help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management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decision-making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cost</a:t>
            </a:r>
            <a:r>
              <a:rPr dirty="0" sz="1200" spc="-5">
                <a:latin typeface="Times New Roman"/>
                <a:cs typeface="Times New Roman"/>
              </a:rPr>
              <a:t> control,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but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since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reports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do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get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attention,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-10">
                <a:latin typeface="Times New Roman"/>
                <a:cs typeface="Times New Roman"/>
              </a:rPr>
              <a:t> kinds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reports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also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identified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give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attention.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Details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needed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document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report.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required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frequency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distribution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document.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Probable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sources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information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document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report.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4500"/>
              </a:lnSpc>
              <a:spcBef>
                <a:spcPts val="775"/>
              </a:spcBef>
            </a:pP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computerized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task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keeping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records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organized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manner </a:t>
            </a:r>
            <a:r>
              <a:rPr dirty="0" sz="1200" spc="-5">
                <a:latin typeface="Times New Roman"/>
                <a:cs typeface="Times New Roman"/>
              </a:rPr>
              <a:t> will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solved.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greatest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retrieval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click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mouse.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proposed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helps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saving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time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operations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making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flow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easy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giving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valuable</a:t>
            </a:r>
            <a:r>
              <a:rPr dirty="0" sz="1200">
                <a:latin typeface="Times New Roman"/>
                <a:cs typeface="Times New Roman"/>
              </a:rPr>
              <a:t> reports.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324662"/>
            <a:ext cx="6657340" cy="3648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95245" marR="2597785" indent="88265">
              <a:lnSpc>
                <a:spcPct val="151400"/>
              </a:lnSpc>
              <a:spcBef>
                <a:spcPts val="100"/>
              </a:spcBef>
            </a:pPr>
            <a:r>
              <a:rPr dirty="0" sz="1400" spc="-10" b="1">
                <a:latin typeface="Times New Roman"/>
                <a:cs typeface="Times New Roman"/>
              </a:rPr>
              <a:t>CHAPTER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11 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SYSTEM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DESIGN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 marR="175260">
              <a:lnSpc>
                <a:spcPct val="145100"/>
              </a:lnSpc>
              <a:spcBef>
                <a:spcPts val="969"/>
              </a:spcBef>
            </a:pP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phase,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logical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15">
                <a:latin typeface="Times New Roman"/>
                <a:cs typeface="Times New Roman"/>
              </a:rPr>
              <a:t> 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built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fulfils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given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phase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software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development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deals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5">
                <a:latin typeface="Times New Roman"/>
                <a:cs typeface="Times New Roman"/>
              </a:rPr>
              <a:t> transforming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clients’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into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logically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working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system.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Normally,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two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steps: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11.1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Primary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Design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Phase:</a:t>
            </a:r>
            <a:endParaRPr sz="1400">
              <a:latin typeface="Times New Roman"/>
              <a:cs typeface="Times New Roman"/>
            </a:endParaRPr>
          </a:p>
          <a:p>
            <a:pPr marL="469900" marR="5080">
              <a:lnSpc>
                <a:spcPct val="14400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phase,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block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level.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blocks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based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10">
                <a:latin typeface="Times New Roman"/>
                <a:cs typeface="Times New Roman"/>
              </a:rPr>
              <a:t> analysis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done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problem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identification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phase.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Different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blocks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created</a:t>
            </a:r>
            <a:r>
              <a:rPr dirty="0" sz="1200" spc="-10">
                <a:latin typeface="Times New Roman"/>
                <a:cs typeface="Times New Roman"/>
              </a:rPr>
              <a:t> 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different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emphasis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 </a:t>
            </a:r>
            <a:r>
              <a:rPr dirty="0" sz="1200" spc="-10">
                <a:latin typeface="Times New Roman"/>
                <a:cs typeface="Times New Roman"/>
              </a:rPr>
              <a:t>minimizing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flow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between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blocks.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Thus,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activities</a:t>
            </a:r>
            <a:r>
              <a:rPr dirty="0" sz="1200">
                <a:latin typeface="Times New Roman"/>
                <a:cs typeface="Times New Roman"/>
              </a:rPr>
              <a:t> which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more </a:t>
            </a:r>
            <a:r>
              <a:rPr dirty="0" sz="1200" spc="-5">
                <a:latin typeface="Times New Roman"/>
                <a:cs typeface="Times New Roman"/>
              </a:rPr>
              <a:t> interaction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kept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one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block.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804" y="4423409"/>
            <a:ext cx="5027295" cy="32543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lvl="1" marL="725170" indent="-353695">
              <a:lnSpc>
                <a:spcPct val="100000"/>
              </a:lnSpc>
              <a:spcBef>
                <a:spcPts val="90"/>
              </a:spcBef>
              <a:buAutoNum type="arabicPeriod" startAt="2"/>
              <a:tabLst>
                <a:tab pos="725805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Secondary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Design</a:t>
            </a:r>
            <a:r>
              <a:rPr dirty="0" sz="1400" spc="-4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Phase: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 startAt="2"/>
            </a:pPr>
            <a:endParaRPr sz="15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Times New Roman"/>
              <a:buAutoNum type="arabicPeriod" startAt="2"/>
            </a:pPr>
            <a:endParaRPr sz="1400">
              <a:latin typeface="Times New Roman"/>
              <a:cs typeface="Times New Roman"/>
            </a:endParaRPr>
          </a:p>
          <a:p>
            <a:pPr marL="50292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second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phase,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detailed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every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block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15" b="1">
                <a:latin typeface="Times New Roman"/>
                <a:cs typeface="Times New Roman"/>
              </a:rPr>
              <a:t>The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general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tasks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involved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in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15" b="1">
                <a:latin typeface="Times New Roman"/>
                <a:cs typeface="Times New Roman"/>
              </a:rPr>
              <a:t>the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design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process</a:t>
            </a:r>
            <a:r>
              <a:rPr dirty="0" sz="1400" spc="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are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15" b="1">
                <a:latin typeface="Times New Roman"/>
                <a:cs typeface="Times New Roman"/>
              </a:rPr>
              <a:t>the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following: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lvl="2" marL="850900" indent="-229235">
              <a:lnSpc>
                <a:spcPct val="100000"/>
              </a:lnSpc>
              <a:buFont typeface="Symbol"/>
              <a:buChar char=""/>
              <a:tabLst>
                <a:tab pos="850900" algn="l"/>
                <a:tab pos="851535" algn="l"/>
              </a:tabLst>
            </a:pPr>
            <a:r>
              <a:rPr dirty="0" sz="1200" spc="-5">
                <a:latin typeface="Times New Roman"/>
                <a:cs typeface="Times New Roman"/>
              </a:rPr>
              <a:t>Design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various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blocks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overall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processes.</a:t>
            </a:r>
            <a:endParaRPr sz="1200">
              <a:latin typeface="Times New Roman"/>
              <a:cs typeface="Times New Roman"/>
            </a:endParaRPr>
          </a:p>
          <a:p>
            <a:pPr lvl="2" marL="850900" indent="-229235">
              <a:lnSpc>
                <a:spcPct val="100000"/>
              </a:lnSpc>
              <a:spcBef>
                <a:spcPts val="120"/>
              </a:spcBef>
              <a:buFont typeface="Symbol"/>
              <a:buChar char=""/>
              <a:tabLst>
                <a:tab pos="850900" algn="l"/>
                <a:tab pos="851535" algn="l"/>
              </a:tabLst>
            </a:pPr>
            <a:r>
              <a:rPr dirty="0" sz="1200" spc="-5">
                <a:latin typeface="Times New Roman"/>
                <a:cs typeface="Times New Roman"/>
              </a:rPr>
              <a:t>Design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smaller,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compact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workable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modules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block</a:t>
            </a:r>
            <a:endParaRPr sz="1200">
              <a:latin typeface="Times New Roman"/>
              <a:cs typeface="Times New Roman"/>
            </a:endParaRPr>
          </a:p>
          <a:p>
            <a:pPr lvl="2" marL="850900" indent="-229235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850900" algn="l"/>
                <a:tab pos="851535" algn="l"/>
              </a:tabLst>
            </a:pPr>
            <a:r>
              <a:rPr dirty="0" sz="1200" spc="-5">
                <a:latin typeface="Times New Roman"/>
                <a:cs typeface="Times New Roman"/>
              </a:rPr>
              <a:t>Design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various database </a:t>
            </a:r>
            <a:r>
              <a:rPr dirty="0" sz="1200">
                <a:latin typeface="Times New Roman"/>
                <a:cs typeface="Times New Roman"/>
              </a:rPr>
              <a:t>structures</a:t>
            </a:r>
            <a:endParaRPr sz="1200">
              <a:latin typeface="Times New Roman"/>
              <a:cs typeface="Times New Roman"/>
            </a:endParaRPr>
          </a:p>
          <a:p>
            <a:pPr lvl="2" marL="850900" indent="-229235">
              <a:lnSpc>
                <a:spcPct val="100000"/>
              </a:lnSpc>
              <a:spcBef>
                <a:spcPts val="120"/>
              </a:spcBef>
              <a:buFont typeface="Symbol"/>
              <a:buChar char=""/>
              <a:tabLst>
                <a:tab pos="850900" algn="l"/>
                <a:tab pos="851535" algn="l"/>
              </a:tabLst>
            </a:pPr>
            <a:r>
              <a:rPr dirty="0" sz="1200" spc="-5">
                <a:latin typeface="Times New Roman"/>
                <a:cs typeface="Times New Roman"/>
              </a:rPr>
              <a:t>Specify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details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programs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achieve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desired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functionality</a:t>
            </a:r>
            <a:endParaRPr sz="1200">
              <a:latin typeface="Times New Roman"/>
              <a:cs typeface="Times New Roman"/>
            </a:endParaRPr>
          </a:p>
          <a:p>
            <a:pPr lvl="2" marL="850900" indent="-229235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850900" algn="l"/>
                <a:tab pos="851535" algn="l"/>
              </a:tabLst>
            </a:pPr>
            <a:r>
              <a:rPr dirty="0" sz="1200" spc="-5">
                <a:latin typeface="Times New Roman"/>
                <a:cs typeface="Times New Roman"/>
              </a:rPr>
              <a:t>Design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inputs,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outputs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lvl="2" marL="850900" indent="-229235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850900" algn="l"/>
                <a:tab pos="851535" algn="l"/>
              </a:tabLst>
            </a:pPr>
            <a:r>
              <a:rPr dirty="0" sz="1200">
                <a:latin typeface="Times New Roman"/>
                <a:cs typeface="Times New Roman"/>
              </a:rPr>
              <a:t>Perform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documentation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design.</a:t>
            </a:r>
            <a:endParaRPr sz="1200">
              <a:latin typeface="Times New Roman"/>
              <a:cs typeface="Times New Roman"/>
            </a:endParaRPr>
          </a:p>
          <a:p>
            <a:pPr lvl="2" marL="850900" indent="-229235">
              <a:lnSpc>
                <a:spcPct val="100000"/>
              </a:lnSpc>
              <a:spcBef>
                <a:spcPts val="120"/>
              </a:spcBef>
              <a:buFont typeface="Symbol"/>
              <a:buChar char=""/>
              <a:tabLst>
                <a:tab pos="850900" algn="l"/>
                <a:tab pos="851535" algn="l"/>
              </a:tabLst>
            </a:pP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reviews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324662"/>
            <a:ext cx="6504305" cy="1810385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algn="ctr" marL="40005">
              <a:lnSpc>
                <a:spcPct val="100000"/>
              </a:lnSpc>
              <a:spcBef>
                <a:spcPts val="965"/>
              </a:spcBef>
            </a:pPr>
            <a:r>
              <a:rPr dirty="0" sz="1400" spc="-5" b="1">
                <a:latin typeface="Times New Roman"/>
                <a:cs typeface="Times New Roman"/>
              </a:rPr>
              <a:t>CHAPTER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  <a:p>
            <a:pPr algn="ctr" marL="168275">
              <a:lnSpc>
                <a:spcPct val="100000"/>
              </a:lnSpc>
              <a:spcBef>
                <a:spcPts val="865"/>
              </a:spcBef>
            </a:pPr>
            <a:r>
              <a:rPr dirty="0" sz="1400" spc="-10" b="1">
                <a:latin typeface="Times New Roman"/>
                <a:cs typeface="Times New Roman"/>
              </a:rPr>
              <a:t>USER</a:t>
            </a:r>
            <a:r>
              <a:rPr dirty="0" sz="1400" spc="-5" b="1">
                <a:latin typeface="Times New Roman"/>
                <a:cs typeface="Times New Roman"/>
              </a:rPr>
              <a:t> INTERFACE </a:t>
            </a:r>
            <a:r>
              <a:rPr dirty="0" sz="1400" spc="-10" b="1">
                <a:latin typeface="Times New Roman"/>
                <a:cs typeface="Times New Roman"/>
              </a:rPr>
              <a:t>DESIGN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 marR="5080" indent="725170">
              <a:lnSpc>
                <a:spcPct val="145100"/>
              </a:lnSpc>
              <a:spcBef>
                <a:spcPts val="970"/>
              </a:spcBef>
            </a:pPr>
            <a:r>
              <a:rPr dirty="0" sz="1200" spc="-10">
                <a:latin typeface="Times New Roman"/>
                <a:cs typeface="Times New Roman"/>
              </a:rPr>
              <a:t>User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Interface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concerned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dialogue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between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computer.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concerned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everything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starting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logging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eventual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presentation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desired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inputs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outputs.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overall</a:t>
            </a:r>
            <a:r>
              <a:rPr dirty="0" sz="1200" spc="-10">
                <a:latin typeface="Times New Roman"/>
                <a:cs typeface="Times New Roman"/>
              </a:rPr>
              <a:t> flow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screens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messages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called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dialogue.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6452" y="2655188"/>
            <a:ext cx="520128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5" b="1">
                <a:latin typeface="Times New Roman"/>
                <a:cs typeface="Times New Roman"/>
              </a:rPr>
              <a:t>The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following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steps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are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various</a:t>
            </a:r>
            <a:r>
              <a:rPr dirty="0" sz="1400" spc="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guidelines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for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User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Interface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Design: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7109" y="3484244"/>
            <a:ext cx="5779770" cy="3077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 indent="-153035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165735" algn="l"/>
              </a:tabLst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system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should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always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aware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what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do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next.</a:t>
            </a:r>
            <a:endParaRPr sz="1200">
              <a:latin typeface="Times New Roman"/>
              <a:cs typeface="Times New Roman"/>
            </a:endParaRPr>
          </a:p>
          <a:p>
            <a:pPr marL="165735" marR="439420" indent="-165735">
              <a:lnSpc>
                <a:spcPct val="191700"/>
              </a:lnSpc>
              <a:spcBef>
                <a:spcPts val="75"/>
              </a:spcBef>
              <a:buFont typeface="Symbol"/>
              <a:buChar char=""/>
              <a:tabLst>
                <a:tab pos="165735" algn="l"/>
              </a:tabLst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screen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should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formatted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so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various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information,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instructions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messages always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appear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same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general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display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area.</a:t>
            </a:r>
            <a:endParaRPr sz="1200">
              <a:latin typeface="Times New Roman"/>
              <a:cs typeface="Times New Roman"/>
            </a:endParaRPr>
          </a:p>
          <a:p>
            <a:pPr marL="165735" marR="5080" indent="-165735">
              <a:lnSpc>
                <a:spcPct val="190100"/>
              </a:lnSpc>
              <a:spcBef>
                <a:spcPts val="114"/>
              </a:spcBef>
              <a:buFont typeface="Symbol"/>
              <a:buChar char=""/>
              <a:tabLst>
                <a:tab pos="165735" algn="l"/>
              </a:tabLst>
            </a:pPr>
            <a:r>
              <a:rPr dirty="0" sz="1200" spc="-10">
                <a:latin typeface="Times New Roman"/>
                <a:cs typeface="Times New Roman"/>
              </a:rPr>
              <a:t>Messages,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instructions,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should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displayed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long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enough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allow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65100" indent="-153035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165735" algn="l"/>
              </a:tabLst>
            </a:pPr>
            <a:r>
              <a:rPr dirty="0" sz="1200" spc="-10">
                <a:latin typeface="Times New Roman"/>
                <a:cs typeface="Times New Roman"/>
              </a:rPr>
              <a:t>Use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attributes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sparingly.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65100" indent="-153035">
              <a:lnSpc>
                <a:spcPct val="100000"/>
              </a:lnSpc>
              <a:buFont typeface="Symbol"/>
              <a:buChar char=""/>
              <a:tabLst>
                <a:tab pos="165735" algn="l"/>
              </a:tabLst>
            </a:pPr>
            <a:r>
              <a:rPr dirty="0" sz="1200" spc="-10">
                <a:latin typeface="Times New Roman"/>
                <a:cs typeface="Times New Roman"/>
              </a:rPr>
              <a:t>Default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fields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answers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entered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should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specified.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65100" indent="-153035">
              <a:lnSpc>
                <a:spcPct val="100000"/>
              </a:lnSpc>
              <a:buFont typeface="Symbol"/>
              <a:buChar char=""/>
              <a:tabLst>
                <a:tab pos="165735" algn="l"/>
              </a:tabLst>
            </a:pP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should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allowed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without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correcting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error.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65100" indent="-153035">
              <a:lnSpc>
                <a:spcPct val="100000"/>
              </a:lnSpc>
              <a:buFont typeface="Symbol"/>
              <a:buChar char=""/>
              <a:tabLst>
                <a:tab pos="165735" algn="l"/>
              </a:tabLst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should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never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message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fatal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error.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1308" y="324662"/>
            <a:ext cx="3515995" cy="671830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948690">
              <a:lnSpc>
                <a:spcPct val="100000"/>
              </a:lnSpc>
              <a:spcBef>
                <a:spcPts val="965"/>
              </a:spcBef>
            </a:pPr>
            <a:r>
              <a:rPr dirty="0" sz="1400" spc="-10" b="1">
                <a:latin typeface="Times New Roman"/>
                <a:cs typeface="Times New Roman"/>
              </a:rPr>
              <a:t>CHAPTER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13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400" spc="-5" b="1">
                <a:latin typeface="Times New Roman"/>
                <a:cs typeface="Times New Roman"/>
              </a:rPr>
              <a:t>PRELIMINARY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PRODUCT </a:t>
            </a:r>
            <a:r>
              <a:rPr dirty="0" sz="1400" spc="-5" b="1">
                <a:latin typeface="Times New Roman"/>
                <a:cs typeface="Times New Roman"/>
              </a:rPr>
              <a:t>DESCRIPTION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804" y="1639950"/>
            <a:ext cx="6645275" cy="134239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 indent="667385">
              <a:lnSpc>
                <a:spcPct val="144200"/>
              </a:lnSpc>
              <a:spcBef>
                <a:spcPts val="85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first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step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development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life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cycle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preliminary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investigation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determine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feasibility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purpose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preliminary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investigation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evaluate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project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requests.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include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collection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details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describe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respect.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Rather,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collecting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5">
                <a:latin typeface="Times New Roman"/>
                <a:cs typeface="Times New Roman"/>
              </a:rPr>
              <a:t> information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helps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committee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members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evaluate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merits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request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make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informed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judgment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about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feasibility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proposed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804" y="3502532"/>
            <a:ext cx="6650990" cy="252603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 indent="359410">
              <a:lnSpc>
                <a:spcPts val="1610"/>
              </a:lnSpc>
              <a:spcBef>
                <a:spcPts val="200"/>
              </a:spcBef>
            </a:pPr>
            <a:r>
              <a:rPr dirty="0" sz="1400" spc="-10" b="1">
                <a:latin typeface="Times New Roman"/>
                <a:cs typeface="Times New Roman"/>
              </a:rPr>
              <a:t>Analysts</a:t>
            </a:r>
            <a:r>
              <a:rPr dirty="0" sz="1400" spc="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working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on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15" b="1">
                <a:latin typeface="Times New Roman"/>
                <a:cs typeface="Times New Roman"/>
              </a:rPr>
              <a:t>the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preliminary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investigation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should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accomplish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15" b="1">
                <a:latin typeface="Times New Roman"/>
                <a:cs typeface="Times New Roman"/>
              </a:rPr>
              <a:t>the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following </a:t>
            </a:r>
            <a:r>
              <a:rPr dirty="0" sz="1400" spc="-33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objectives:</a:t>
            </a:r>
            <a:endParaRPr sz="1400">
              <a:latin typeface="Times New Roman"/>
              <a:cs typeface="Times New Roman"/>
            </a:endParaRPr>
          </a:p>
          <a:p>
            <a:pPr marL="927100" indent="-229235">
              <a:lnSpc>
                <a:spcPct val="100000"/>
              </a:lnSpc>
              <a:spcBef>
                <a:spcPts val="785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dirty="0" sz="1200" spc="-5">
                <a:latin typeface="Times New Roman"/>
                <a:cs typeface="Times New Roman"/>
              </a:rPr>
              <a:t>Clarify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understand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request.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966469" indent="-268605">
              <a:lnSpc>
                <a:spcPct val="100000"/>
              </a:lnSpc>
              <a:buFont typeface="Symbol"/>
              <a:buChar char=""/>
              <a:tabLst>
                <a:tab pos="966469" algn="l"/>
                <a:tab pos="967105" algn="l"/>
              </a:tabLst>
            </a:pPr>
            <a:r>
              <a:rPr dirty="0" sz="1200" spc="-10">
                <a:latin typeface="Times New Roman"/>
                <a:cs typeface="Times New Roman"/>
              </a:rPr>
              <a:t>Determine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size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project.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927100" indent="-229235">
              <a:lnSpc>
                <a:spcPct val="100000"/>
              </a:lnSpc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dirty="0" sz="1200" spc="-10">
                <a:latin typeface="Times New Roman"/>
                <a:cs typeface="Times New Roman"/>
              </a:rPr>
              <a:t>Assess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costs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benefits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alternative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approaches.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927100" indent="-229235">
              <a:lnSpc>
                <a:spcPct val="100000"/>
              </a:lnSpc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dirty="0" sz="1200" spc="-5">
                <a:latin typeface="Times New Roman"/>
                <a:cs typeface="Times New Roman"/>
              </a:rPr>
              <a:t>Determine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technical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operational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feasibility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alternative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approaches.</a:t>
            </a:r>
            <a:endParaRPr sz="1200">
              <a:latin typeface="Times New Roman"/>
              <a:cs typeface="Times New Roman"/>
            </a:endParaRPr>
          </a:p>
          <a:p>
            <a:pPr marL="927100" marR="415290" indent="-229235">
              <a:lnSpc>
                <a:spcPct val="190100"/>
              </a:lnSpc>
              <a:spcBef>
                <a:spcPts val="12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dirty="0" sz="1200" spc="-5">
                <a:latin typeface="Times New Roman"/>
                <a:cs typeface="Times New Roman"/>
              </a:rPr>
              <a:t>Report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findings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management,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with</a:t>
            </a:r>
            <a:r>
              <a:rPr dirty="0" sz="1200" spc="-5">
                <a:latin typeface="Times New Roman"/>
                <a:cs typeface="Times New Roman"/>
              </a:rPr>
              <a:t> recommendations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outlining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acceptance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rejection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proposal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27426" y="758697"/>
            <a:ext cx="149098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Times New Roman"/>
                <a:cs typeface="Times New Roman"/>
              </a:rPr>
              <a:t>BIBILIOGRAPHY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804" y="1402206"/>
            <a:ext cx="1261745" cy="88391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18745" indent="-106680">
              <a:lnSpc>
                <a:spcPct val="100000"/>
              </a:lnSpc>
              <a:spcBef>
                <a:spcPts val="90"/>
              </a:spcBef>
              <a:buChar char="•"/>
              <a:tabLst>
                <a:tab pos="119380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Google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118745" indent="-106680">
              <a:lnSpc>
                <a:spcPct val="100000"/>
              </a:lnSpc>
              <a:buChar char="•"/>
              <a:tabLst>
                <a:tab pos="119380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Stack</a:t>
            </a:r>
            <a:r>
              <a:rPr dirty="0" sz="1400" spc="-7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overflow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93978" y="872943"/>
          <a:ext cx="6293485" cy="3418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1830"/>
                <a:gridCol w="3027045"/>
                <a:gridCol w="1323339"/>
              </a:tblGrid>
              <a:tr h="4836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3525">
                        <a:lnSpc>
                          <a:spcPts val="1520"/>
                        </a:lnSpc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dirty="0" sz="1400" spc="-5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CONTENTS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406969">
                <a:tc>
                  <a:txBody>
                    <a:bodyPr/>
                    <a:lstStyle/>
                    <a:p>
                      <a:pPr marL="77470" marR="971550" indent="-45720">
                        <a:lnSpc>
                          <a:spcPct val="191400"/>
                        </a:lnSpc>
                        <a:spcBef>
                          <a:spcPts val="570"/>
                        </a:spcBef>
                      </a:pP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Tittle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Page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5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clara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ion 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Certificate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23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20775" marR="48260" indent="15240">
                        <a:lnSpc>
                          <a:spcPct val="191400"/>
                        </a:lnSpc>
                        <a:spcBef>
                          <a:spcPts val="570"/>
                        </a:spcBef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ii </a:t>
                      </a:r>
                      <a:r>
                        <a:rPr dirty="0" sz="1400" spc="-3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iii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2390"/>
                </a:tc>
              </a:tr>
              <a:tr h="817181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Abstract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774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Acknowledgements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57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30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iv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r" marR="666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v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5725"/>
                </a:tc>
              </a:tr>
              <a:tr h="710725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dirty="0" sz="14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Contents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77470">
                        <a:lnSpc>
                          <a:spcPts val="1600"/>
                        </a:lnSpc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dirty="0" sz="14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4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Abbreviations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63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280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vi-viii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r" marR="57785">
                        <a:lnSpc>
                          <a:spcPts val="1600"/>
                        </a:lnSpc>
                      </a:pP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ix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636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758748" y="4472177"/>
            <a:ext cx="107442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imes New Roman"/>
                <a:cs typeface="Times New Roman"/>
              </a:rPr>
              <a:t>List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20" b="1">
                <a:latin typeface="Times New Roman"/>
                <a:cs typeface="Times New Roman"/>
              </a:rPr>
              <a:t>of </a:t>
            </a:r>
            <a:r>
              <a:rPr dirty="0" sz="1400" spc="-10" b="1">
                <a:latin typeface="Times New Roman"/>
                <a:cs typeface="Times New Roman"/>
              </a:rPr>
              <a:t>figures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6278" y="4472177"/>
            <a:ext cx="11430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3028" y="4880863"/>
            <a:ext cx="4063365" cy="1345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imes New Roman"/>
                <a:cs typeface="Times New Roman"/>
              </a:rPr>
              <a:t>CHAPTER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1: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lvl="1" marL="621665" indent="-228600">
              <a:lnSpc>
                <a:spcPct val="100000"/>
              </a:lnSpc>
              <a:buAutoNum type="arabicPeriod"/>
              <a:tabLst>
                <a:tab pos="622300" algn="l"/>
              </a:tabLst>
            </a:pP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DESCRIPTION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/>
            </a:pPr>
            <a:endParaRPr sz="1250">
              <a:latin typeface="Times New Roman"/>
              <a:cs typeface="Times New Roman"/>
            </a:endParaRPr>
          </a:p>
          <a:p>
            <a:pPr lvl="1" marL="621665" indent="-228600">
              <a:lnSpc>
                <a:spcPct val="100000"/>
              </a:lnSpc>
              <a:buAutoNum type="arabicPeriod"/>
              <a:tabLst>
                <a:tab pos="622300" algn="l"/>
              </a:tabLst>
            </a:pP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SCOPE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lvl="1" marL="621665" indent="-228600">
              <a:lnSpc>
                <a:spcPct val="100000"/>
              </a:lnSpc>
              <a:buAutoNum type="arabicPeriod"/>
              <a:tabLst>
                <a:tab pos="622300" algn="l"/>
              </a:tabLst>
            </a:pPr>
            <a:r>
              <a:rPr dirty="0" sz="1200" spc="-5">
                <a:latin typeface="Times New Roman"/>
                <a:cs typeface="Times New Roman"/>
              </a:rPr>
              <a:t>HARDWARE/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SOFTWARE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0356" y="6792594"/>
            <a:ext cx="4243705" cy="24828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imes New Roman"/>
                <a:cs typeface="Times New Roman"/>
              </a:rPr>
              <a:t>CHAPTER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2: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FEASIBILITY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STUDY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lvl="1" marL="664210" indent="-228600">
              <a:lnSpc>
                <a:spcPct val="100000"/>
              </a:lnSpc>
              <a:buAutoNum type="arabicPeriod"/>
              <a:tabLst>
                <a:tab pos="664845" algn="l"/>
              </a:tabLst>
            </a:pPr>
            <a:r>
              <a:rPr dirty="0" sz="1200" spc="-5">
                <a:latin typeface="Times New Roman"/>
                <a:cs typeface="Times New Roman"/>
              </a:rPr>
              <a:t>TECHNICAL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FEASIBILITY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lvl="1" marL="664210" indent="-228600">
              <a:lnSpc>
                <a:spcPct val="100000"/>
              </a:lnSpc>
              <a:buAutoNum type="arabicPeriod"/>
              <a:tabLst>
                <a:tab pos="664845" algn="l"/>
              </a:tabLst>
            </a:pPr>
            <a:r>
              <a:rPr dirty="0" sz="1200" spc="-10">
                <a:latin typeface="Times New Roman"/>
                <a:cs typeface="Times New Roman"/>
              </a:rPr>
              <a:t>OPERATIONAL</a:t>
            </a:r>
            <a:r>
              <a:rPr dirty="0" sz="1200" spc="-5">
                <a:latin typeface="Times New Roman"/>
                <a:cs typeface="Times New Roman"/>
              </a:rPr>
              <a:t> FEASIBILITY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1250">
              <a:latin typeface="Times New Roman"/>
              <a:cs typeface="Times New Roman"/>
            </a:endParaRPr>
          </a:p>
          <a:p>
            <a:pPr lvl="1" marL="664210" indent="-228600">
              <a:lnSpc>
                <a:spcPct val="100000"/>
              </a:lnSpc>
              <a:buAutoNum type="arabicPeriod"/>
              <a:tabLst>
                <a:tab pos="664845" algn="l"/>
              </a:tabLst>
            </a:pPr>
            <a:r>
              <a:rPr dirty="0" sz="1200" spc="-5">
                <a:latin typeface="Times New Roman"/>
                <a:cs typeface="Times New Roman"/>
              </a:rPr>
              <a:t>ECONOMICAL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FEASIBILITY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CHAPTER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3: FLOWCHART/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USE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CASE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DIAGRAM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lvl="1" marL="664210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64845" algn="l"/>
              </a:tabLst>
            </a:pPr>
            <a:r>
              <a:rPr dirty="0" sz="1200" spc="-10">
                <a:latin typeface="Times New Roman"/>
                <a:cs typeface="Times New Roman"/>
              </a:rPr>
              <a:t>FLOWCHART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/>
            </a:pPr>
            <a:endParaRPr sz="1250">
              <a:latin typeface="Times New Roman"/>
              <a:cs typeface="Times New Roman"/>
            </a:endParaRPr>
          </a:p>
          <a:p>
            <a:pPr lvl="1" marL="664210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64845" algn="l"/>
              </a:tabLst>
            </a:pP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CASE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DIAGRAM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3028" y="9838131"/>
            <a:ext cx="267525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imes New Roman"/>
                <a:cs typeface="Times New Roman"/>
              </a:rPr>
              <a:t>CHAPTER 4: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WEBSITE </a:t>
            </a:r>
            <a:r>
              <a:rPr dirty="0" sz="1400" spc="-10" b="1">
                <a:latin typeface="Times New Roman"/>
                <a:cs typeface="Times New Roman"/>
              </a:rPr>
              <a:t>DESIGN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364" y="432561"/>
            <a:ext cx="1374775" cy="937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1" marL="240665" indent="-2286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SCREENSHOTS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/>
            </a:pPr>
            <a:endParaRPr sz="1250">
              <a:latin typeface="Times New Roman"/>
              <a:cs typeface="Times New Roman"/>
            </a:endParaRPr>
          </a:p>
          <a:p>
            <a:pPr lvl="1" marL="259079" indent="-229235">
              <a:lnSpc>
                <a:spcPct val="100000"/>
              </a:lnSpc>
              <a:buAutoNum type="arabicPeriod"/>
              <a:tabLst>
                <a:tab pos="259715" algn="l"/>
              </a:tabLst>
            </a:pPr>
            <a:r>
              <a:rPr dirty="0" sz="1200" spc="-5">
                <a:latin typeface="Times New Roman"/>
                <a:cs typeface="Times New Roman"/>
              </a:rPr>
              <a:t>SCREENSHOTS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lvl="1" marL="295910" indent="-229235">
              <a:lnSpc>
                <a:spcPct val="100000"/>
              </a:lnSpc>
              <a:buAutoNum type="arabicPeriod"/>
              <a:tabLst>
                <a:tab pos="296545" algn="l"/>
              </a:tabLst>
            </a:pPr>
            <a:r>
              <a:rPr dirty="0" sz="1200" spc="-5">
                <a:latin typeface="Times New Roman"/>
                <a:cs typeface="Times New Roman"/>
              </a:rPr>
              <a:t>SCREENSHOTS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636" y="1935606"/>
            <a:ext cx="3775075" cy="42449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imes New Roman"/>
                <a:cs typeface="Times New Roman"/>
              </a:rPr>
              <a:t>CHAPTER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5: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CODE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lvl="1" marL="709930" indent="-228600">
              <a:lnSpc>
                <a:spcPct val="100000"/>
              </a:lnSpc>
              <a:buAutoNum type="arabicPeriod"/>
              <a:tabLst>
                <a:tab pos="710565" algn="l"/>
              </a:tabLst>
            </a:pPr>
            <a:r>
              <a:rPr dirty="0" sz="1200" spc="-10">
                <a:latin typeface="Times New Roman"/>
                <a:cs typeface="Times New Roman"/>
              </a:rPr>
              <a:t>APP.JS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lvl="1" marL="709930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10565" algn="l"/>
              </a:tabLst>
            </a:pPr>
            <a:r>
              <a:rPr dirty="0" sz="1200" spc="-5">
                <a:latin typeface="Times New Roman"/>
                <a:cs typeface="Times New Roman"/>
              </a:rPr>
              <a:t>INDEX.CSS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/>
            </a:pPr>
            <a:endParaRPr sz="1250">
              <a:latin typeface="Times New Roman"/>
              <a:cs typeface="Times New Roman"/>
            </a:endParaRPr>
          </a:p>
          <a:p>
            <a:pPr lvl="1" marL="709930" indent="-228600">
              <a:lnSpc>
                <a:spcPct val="100000"/>
              </a:lnSpc>
              <a:buAutoNum type="arabicPeriod"/>
              <a:tabLst>
                <a:tab pos="710565" algn="l"/>
              </a:tabLst>
            </a:pPr>
            <a:r>
              <a:rPr dirty="0" sz="1200" spc="-5">
                <a:latin typeface="Times New Roman"/>
                <a:cs typeface="Times New Roman"/>
              </a:rPr>
              <a:t>INDEX.JS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lvl="1" marL="709930" indent="-228600">
              <a:lnSpc>
                <a:spcPct val="100000"/>
              </a:lnSpc>
              <a:buAutoNum type="arabicPeriod"/>
              <a:tabLst>
                <a:tab pos="710565" algn="l"/>
              </a:tabLst>
            </a:pPr>
            <a:r>
              <a:rPr dirty="0" sz="1200" spc="-5">
                <a:latin typeface="Times New Roman"/>
                <a:cs typeface="Times New Roman"/>
              </a:rPr>
              <a:t>CONTROL.JS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1250">
              <a:latin typeface="Times New Roman"/>
              <a:cs typeface="Times New Roman"/>
            </a:endParaRPr>
          </a:p>
          <a:p>
            <a:pPr lvl="1" marL="709930" indent="-228600">
              <a:lnSpc>
                <a:spcPct val="100000"/>
              </a:lnSpc>
              <a:buAutoNum type="arabicPeriod"/>
              <a:tabLst>
                <a:tab pos="710565" algn="l"/>
              </a:tabLst>
            </a:pPr>
            <a:r>
              <a:rPr dirty="0" sz="1200" spc="-5">
                <a:latin typeface="Times New Roman"/>
                <a:cs typeface="Times New Roman"/>
              </a:rPr>
              <a:t>DETAILS.JS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1250">
              <a:latin typeface="Times New Roman"/>
              <a:cs typeface="Times New Roman"/>
            </a:endParaRPr>
          </a:p>
          <a:p>
            <a:pPr lvl="1" marL="709930" indent="-228600">
              <a:lnSpc>
                <a:spcPct val="100000"/>
              </a:lnSpc>
              <a:buAutoNum type="arabicPeriod"/>
              <a:tabLst>
                <a:tab pos="710565" algn="l"/>
              </a:tabLst>
            </a:pPr>
            <a:r>
              <a:rPr dirty="0" sz="1200" spc="-10">
                <a:latin typeface="Times New Roman"/>
                <a:cs typeface="Times New Roman"/>
              </a:rPr>
              <a:t>PLAYER.JS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lvl="1" marL="709930" indent="-228600">
              <a:lnSpc>
                <a:spcPct val="100000"/>
              </a:lnSpc>
              <a:buAutoNum type="arabicPeriod"/>
              <a:tabLst>
                <a:tab pos="710565" algn="l"/>
              </a:tabLst>
            </a:pPr>
            <a:r>
              <a:rPr dirty="0" sz="1200" spc="-5">
                <a:latin typeface="Times New Roman"/>
                <a:cs typeface="Times New Roman"/>
              </a:rPr>
              <a:t>MANIFEST.JSON</a:t>
            </a:r>
            <a:endParaRPr sz="1200">
              <a:latin typeface="Times New Roman"/>
              <a:cs typeface="Times New Roman"/>
            </a:endParaRPr>
          </a:p>
          <a:p>
            <a:pPr marL="12700" marR="5080" indent="45720">
              <a:lnSpc>
                <a:spcPts val="3220"/>
              </a:lnSpc>
              <a:spcBef>
                <a:spcPts val="260"/>
              </a:spcBef>
            </a:pPr>
            <a:r>
              <a:rPr dirty="0" sz="1400" spc="-5" b="1">
                <a:latin typeface="Times New Roman"/>
                <a:cs typeface="Times New Roman"/>
              </a:rPr>
              <a:t>CHAPTER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6: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MODULES </a:t>
            </a:r>
            <a:r>
              <a:rPr dirty="0" sz="1400" spc="-10" b="1">
                <a:latin typeface="Times New Roman"/>
                <a:cs typeface="Times New Roman"/>
              </a:rPr>
              <a:t>OF </a:t>
            </a:r>
            <a:r>
              <a:rPr dirty="0" sz="1400" spc="-5" b="1">
                <a:latin typeface="Times New Roman"/>
                <a:cs typeface="Times New Roman"/>
              </a:rPr>
              <a:t>MUSIC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PLAYER </a:t>
            </a:r>
            <a:r>
              <a:rPr dirty="0" sz="1400" spc="-33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CHAPTER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7: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TESTING</a:t>
            </a:r>
            <a:endParaRPr sz="1400">
              <a:latin typeface="Times New Roman"/>
              <a:cs typeface="Times New Roman"/>
            </a:endParaRPr>
          </a:p>
          <a:p>
            <a:pPr lvl="1" marL="670560" indent="-341630">
              <a:lnSpc>
                <a:spcPct val="100000"/>
              </a:lnSpc>
              <a:spcBef>
                <a:spcPts val="1155"/>
              </a:spcBef>
              <a:buAutoNum type="arabicPeriod"/>
              <a:tabLst>
                <a:tab pos="669925" algn="l"/>
                <a:tab pos="671195" algn="l"/>
              </a:tabLst>
            </a:pPr>
            <a:r>
              <a:rPr dirty="0" sz="1200" spc="-5">
                <a:latin typeface="Times New Roman"/>
                <a:cs typeface="Times New Roman"/>
              </a:rPr>
              <a:t>Test Case-1</a:t>
            </a:r>
            <a:endParaRPr sz="1200">
              <a:latin typeface="Times New Roman"/>
              <a:cs typeface="Times New Roman"/>
            </a:endParaRPr>
          </a:p>
          <a:p>
            <a:pPr lvl="1" marL="673100" indent="-384175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673100" algn="l"/>
                <a:tab pos="673735" algn="l"/>
              </a:tabLst>
            </a:pPr>
            <a:r>
              <a:rPr dirty="0" sz="1200" spc="-10">
                <a:latin typeface="Times New Roman"/>
                <a:cs typeface="Times New Roman"/>
              </a:rPr>
              <a:t>Test</a:t>
            </a:r>
            <a:r>
              <a:rPr dirty="0" sz="1200" spc="-5">
                <a:latin typeface="Times New Roman"/>
                <a:cs typeface="Times New Roman"/>
              </a:rPr>
              <a:t> Case-2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636" y="6645909"/>
            <a:ext cx="5489575" cy="3417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imes New Roman"/>
                <a:cs typeface="Times New Roman"/>
              </a:rPr>
              <a:t>CHAPTER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8: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INPUT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DATA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AND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VALIDATION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OF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THE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PROJECT</a:t>
            </a:r>
            <a:endParaRPr sz="1400">
              <a:latin typeface="Times New Roman"/>
              <a:cs typeface="Times New Roman"/>
            </a:endParaRPr>
          </a:p>
          <a:p>
            <a:pPr marL="12700" marR="393065" indent="45720">
              <a:lnSpc>
                <a:spcPct val="191400"/>
              </a:lnSpc>
              <a:spcBef>
                <a:spcPts val="5"/>
              </a:spcBef>
            </a:pPr>
            <a:r>
              <a:rPr dirty="0" sz="1400" spc="-5" b="1">
                <a:latin typeface="Times New Roman"/>
                <a:cs typeface="Times New Roman"/>
              </a:rPr>
              <a:t>CHAPTER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9: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SOFTWARE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REQUIREMENT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SPECIFICATION </a:t>
            </a:r>
            <a:r>
              <a:rPr dirty="0" sz="1400" spc="-33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CHAPTER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10: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IDENTIFICATION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25" b="1">
                <a:latin typeface="Times New Roman"/>
                <a:cs typeface="Times New Roman"/>
              </a:rPr>
              <a:t>OF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NEED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CHAPTER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11: </a:t>
            </a:r>
            <a:r>
              <a:rPr dirty="0" sz="1400" spc="-10" b="1">
                <a:latin typeface="Times New Roman"/>
                <a:cs typeface="Times New Roman"/>
              </a:rPr>
              <a:t>SYSTEM</a:t>
            </a:r>
            <a:r>
              <a:rPr dirty="0" sz="1400" spc="3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DESIGN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lvl="1" marL="710565" indent="-305435">
              <a:lnSpc>
                <a:spcPct val="100000"/>
              </a:lnSpc>
              <a:buAutoNum type="arabicPeriod"/>
              <a:tabLst>
                <a:tab pos="711200" algn="l"/>
              </a:tabLst>
            </a:pPr>
            <a:r>
              <a:rPr dirty="0" sz="1200" spc="-10">
                <a:latin typeface="Times New Roman"/>
                <a:cs typeface="Times New Roman"/>
              </a:rPr>
              <a:t>PRIMARY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PHASE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lvl="1" marL="710565" indent="-305435">
              <a:lnSpc>
                <a:spcPct val="100000"/>
              </a:lnSpc>
              <a:buAutoNum type="arabicPeriod"/>
              <a:tabLst>
                <a:tab pos="711200" algn="l"/>
              </a:tabLst>
            </a:pPr>
            <a:r>
              <a:rPr dirty="0" sz="1200" spc="-10">
                <a:latin typeface="Times New Roman"/>
                <a:cs typeface="Times New Roman"/>
              </a:rPr>
              <a:t>SECONDARY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PHASE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CHAPTER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12: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USER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INTERFACE</a:t>
            </a:r>
            <a:r>
              <a:rPr dirty="0" sz="1400" spc="-10" b="1">
                <a:latin typeface="Times New Roman"/>
                <a:cs typeface="Times New Roman"/>
              </a:rPr>
              <a:t> DESIGN</a:t>
            </a:r>
            <a:endParaRPr sz="1400">
              <a:latin typeface="Times New Roman"/>
              <a:cs typeface="Times New Roman"/>
            </a:endParaRPr>
          </a:p>
          <a:p>
            <a:pPr marL="58419" marR="737235">
              <a:lnSpc>
                <a:spcPct val="191400"/>
              </a:lnSpc>
            </a:pPr>
            <a:r>
              <a:rPr dirty="0" sz="1400" spc="-5" b="1">
                <a:latin typeface="Times New Roman"/>
                <a:cs typeface="Times New Roman"/>
              </a:rPr>
              <a:t>CHAPTER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13: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PRELIMINARY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PRODUCT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DESCRIPTION </a:t>
            </a:r>
            <a:r>
              <a:rPr dirty="0" sz="1400" spc="-33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CHAPTER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14: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BIBLIOGRAPHY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16148" y="758697"/>
            <a:ext cx="225298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5" b="1">
                <a:latin typeface="Times New Roman"/>
                <a:cs typeface="Times New Roman"/>
              </a:rPr>
              <a:t>LIST</a:t>
            </a:r>
            <a:r>
              <a:rPr dirty="0" sz="1400" spc="-10" b="1">
                <a:latin typeface="Times New Roman"/>
                <a:cs typeface="Times New Roman"/>
              </a:rPr>
              <a:t> OF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ABBREVIATIONS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93978" y="1434156"/>
          <a:ext cx="3863975" cy="2775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765"/>
                <a:gridCol w="2950210"/>
              </a:tblGrid>
              <a:tr h="259431">
                <a:tc>
                  <a:txBody>
                    <a:bodyPr/>
                    <a:lstStyle/>
                    <a:p>
                      <a:pPr marL="31750">
                        <a:lnSpc>
                          <a:spcPts val="1520"/>
                        </a:lnSpc>
                      </a:pPr>
                      <a:r>
                        <a:rPr dirty="0" sz="1400" spc="-5" b="1" i="1">
                          <a:latin typeface="Times New Roman"/>
                          <a:cs typeface="Times New Roman"/>
                        </a:rPr>
                        <a:t>Apps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015">
                        <a:lnSpc>
                          <a:spcPts val="1520"/>
                        </a:lnSpc>
                      </a:pP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Applications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2308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400" spc="-10" b="1" i="1">
                          <a:latin typeface="Times New Roman"/>
                          <a:cs typeface="Times New Roman"/>
                        </a:rPr>
                        <a:t>CPU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180"/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Central processing</a:t>
                      </a:r>
                      <a:r>
                        <a:rPr dirty="0" sz="14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unit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180"/>
                </a:tc>
              </a:tr>
              <a:tr h="321563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400" spc="-5" b="1" i="1">
                          <a:latin typeface="Times New Roman"/>
                          <a:cs typeface="Times New Roman"/>
                        </a:rPr>
                        <a:t>IOS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180"/>
                </a:tc>
                <a:tc>
                  <a:txBody>
                    <a:bodyPr/>
                    <a:lstStyle/>
                    <a:p>
                      <a:pPr marL="3956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400" spc="-15" b="1">
                          <a:latin typeface="Times New Roman"/>
                          <a:cs typeface="Times New Roman"/>
                        </a:rPr>
                        <a:t>iPhone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Operating</a:t>
                      </a: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System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180"/>
                </a:tc>
              </a:tr>
              <a:tr h="321691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400" spc="-10" b="1" i="1">
                          <a:latin typeface="Times New Roman"/>
                          <a:cs typeface="Times New Roman"/>
                        </a:rPr>
                        <a:t>MP3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/>
                </a:tc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MPEG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 Audio</a:t>
                      </a:r>
                      <a:r>
                        <a:rPr dirty="0" sz="14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Layer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 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/>
                </a:tc>
              </a:tr>
              <a:tr h="323214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400" spc="-5" b="1" i="1">
                          <a:latin typeface="Times New Roman"/>
                          <a:cs typeface="Times New Roman"/>
                        </a:rPr>
                        <a:t>UI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180"/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dirty="0" sz="14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interface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180"/>
                </a:tc>
              </a:tr>
              <a:tr h="321564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400" spc="-10" b="1" i="1">
                          <a:latin typeface="Times New Roman"/>
                          <a:cs typeface="Times New Roman"/>
                        </a:rPr>
                        <a:t>UTAR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180"/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Universiti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Tunku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Abdul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Rahman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180"/>
                </a:tc>
              </a:tr>
              <a:tr h="321754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400" spc="-10" b="1" i="1">
                          <a:latin typeface="Times New Roman"/>
                          <a:cs typeface="Times New Roman"/>
                        </a:rPr>
                        <a:t>VIP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/>
                </a:tc>
                <a:tc>
                  <a:txBody>
                    <a:bodyPr/>
                    <a:lstStyle/>
                    <a:p>
                      <a:pPr marL="4381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Very</a:t>
                      </a:r>
                      <a:r>
                        <a:rPr dirty="0" sz="14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Important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Person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/>
                </a:tc>
              </a:tr>
              <a:tr h="323278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400" spc="-5" b="1" i="1">
                          <a:latin typeface="Times New Roman"/>
                          <a:cs typeface="Times New Roman"/>
                        </a:rPr>
                        <a:t>XML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18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Full</a:t>
                      </a:r>
                      <a:r>
                        <a:rPr dirty="0" sz="14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extensible</a:t>
                      </a:r>
                      <a:r>
                        <a:rPr dirty="0" sz="1400" spc="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markup</a:t>
                      </a:r>
                      <a:r>
                        <a:rPr dirty="0" sz="14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language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180"/>
                </a:tc>
              </a:tr>
              <a:tr h="259431">
                <a:tc>
                  <a:txBody>
                    <a:bodyPr/>
                    <a:lstStyle/>
                    <a:p>
                      <a:pPr marL="77470">
                        <a:lnSpc>
                          <a:spcPts val="1600"/>
                        </a:lnSpc>
                        <a:spcBef>
                          <a:spcPts val="340"/>
                        </a:spcBef>
                      </a:pPr>
                      <a:r>
                        <a:rPr dirty="0" sz="1400" spc="-10" b="1" i="1">
                          <a:latin typeface="Times New Roman"/>
                          <a:cs typeface="Times New Roman"/>
                        </a:rPr>
                        <a:t>APK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180"/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ts val="1600"/>
                        </a:lnSpc>
                        <a:spcBef>
                          <a:spcPts val="340"/>
                        </a:spcBef>
                      </a:pP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Android</a:t>
                      </a: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Application</a:t>
                      </a:r>
                      <a:r>
                        <a:rPr dirty="0" sz="140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Package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18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284" y="435609"/>
            <a:ext cx="6613525" cy="4979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CHAPTER-1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algn="ctr" marL="12065" marR="5080" indent="-12700">
              <a:lnSpc>
                <a:spcPct val="143900"/>
              </a:lnSpc>
              <a:spcBef>
                <a:spcPts val="735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"Beat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star"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has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been developed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override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problems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prevailing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practicing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manual </a:t>
            </a:r>
            <a:r>
              <a:rPr dirty="0" sz="1200" spc="-10">
                <a:latin typeface="Times New Roman"/>
                <a:cs typeface="Times New Roman"/>
              </a:rPr>
              <a:t>system. </a:t>
            </a:r>
            <a:r>
              <a:rPr dirty="0" sz="1200" spc="-5">
                <a:latin typeface="Times New Roman"/>
                <a:cs typeface="Times New Roman"/>
              </a:rPr>
              <a:t> This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software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supported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eliminate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some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cases,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reduce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hardships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faced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existing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Moreover,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15">
                <a:latin typeface="Times New Roman"/>
                <a:cs typeface="Times New Roman"/>
              </a:rPr>
              <a:t> 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designed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particular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company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carry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out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operations </a:t>
            </a:r>
            <a:r>
              <a:rPr dirty="0" sz="1200">
                <a:latin typeface="Times New Roman"/>
                <a:cs typeface="Times New Roman"/>
              </a:rPr>
              <a:t> smooth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effective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manner.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reduced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much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possible</a:t>
            </a:r>
            <a:r>
              <a:rPr dirty="0" sz="1200" spc="10">
                <a:latin typeface="Times New Roman"/>
                <a:cs typeface="Times New Roman"/>
              </a:rPr>
              <a:t> to </a:t>
            </a:r>
            <a:r>
              <a:rPr dirty="0" sz="1200" spc="-10">
                <a:latin typeface="Times New Roman"/>
                <a:cs typeface="Times New Roman"/>
              </a:rPr>
              <a:t>avoid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errors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while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entering 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data. </a:t>
            </a: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also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provides</a:t>
            </a:r>
            <a:r>
              <a:rPr dirty="0" sz="1200" spc="5">
                <a:latin typeface="Times New Roman"/>
                <a:cs typeface="Times New Roman"/>
              </a:rPr>
              <a:t> 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error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message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entering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invalid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No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formal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knowledge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needed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use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Thus,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all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proves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user-friendly.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Music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Player,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described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above,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lead</a:t>
            </a:r>
            <a:r>
              <a:rPr dirty="0" sz="1200" spc="10">
                <a:latin typeface="Times New Roman"/>
                <a:cs typeface="Times New Roman"/>
              </a:rPr>
              <a:t> to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error-free,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secure,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reliable,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fast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management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assist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concentrate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their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other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activities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rather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concentrate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record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keeping.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Thus,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will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help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organizations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better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utilization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resources.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Every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organization,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whether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big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small,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challenges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overcome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manage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Album,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Performer.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Track, </a:t>
            </a:r>
            <a:r>
              <a:rPr dirty="0" sz="1200" spc="-5">
                <a:latin typeface="Times New Roman"/>
                <a:cs typeface="Times New Roman"/>
              </a:rPr>
              <a:t>User,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Music.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Every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Music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Player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different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performer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therefore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exclusive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employee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management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adapted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managerial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This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assist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strategic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planning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help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ensure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organization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equipped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right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level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information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details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future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goals.</a:t>
            </a:r>
            <a:endParaRPr sz="1200">
              <a:latin typeface="Times New Roman"/>
              <a:cs typeface="Times New Roman"/>
            </a:endParaRPr>
          </a:p>
          <a:p>
            <a:pPr algn="ctr" marL="64135" marR="63500" indent="-6350">
              <a:lnSpc>
                <a:spcPct val="144200"/>
              </a:lnSpc>
              <a:spcBef>
                <a:spcPts val="785"/>
              </a:spcBef>
            </a:pPr>
            <a:r>
              <a:rPr dirty="0" sz="1200" spc="-5">
                <a:latin typeface="Times New Roman"/>
                <a:cs typeface="Times New Roman"/>
              </a:rPr>
              <a:t>Also,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those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busy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executives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always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go,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our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remote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access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features,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allow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manage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workforce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anytime,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all </a:t>
            </a:r>
            <a:r>
              <a:rPr dirty="0" sz="1200" spc="-5">
                <a:latin typeface="Times New Roman"/>
                <a:cs typeface="Times New Roman"/>
              </a:rPr>
              <a:t>times.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systems</a:t>
            </a:r>
            <a:r>
              <a:rPr dirty="0" sz="1200" spc="5">
                <a:latin typeface="Times New Roman"/>
                <a:cs typeface="Times New Roman"/>
              </a:rPr>
              <a:t> will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ultimately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allow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better </a:t>
            </a:r>
            <a:r>
              <a:rPr dirty="0" sz="1200" spc="-10">
                <a:latin typeface="Times New Roman"/>
                <a:cs typeface="Times New Roman"/>
              </a:rPr>
              <a:t>manage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resources.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804" y="5935725"/>
            <a:ext cx="6652895" cy="42608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lvl="1" marL="280670" indent="-268605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281305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Project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Description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Times New Roman"/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marL="280670" marR="5080">
              <a:lnSpc>
                <a:spcPct val="14370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main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objective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Beat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Star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manage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details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Performer,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Album,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Album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Track,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Music.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manages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about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Performer,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Music,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Performer.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totally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built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administrative</a:t>
            </a:r>
            <a:r>
              <a:rPr dirty="0" sz="1200" spc="5">
                <a:latin typeface="Times New Roman"/>
                <a:cs typeface="Times New Roman"/>
              </a:rPr>
              <a:t> end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thus </a:t>
            </a:r>
            <a:r>
              <a:rPr dirty="0" sz="1200" spc="-5">
                <a:latin typeface="Times New Roman"/>
                <a:cs typeface="Times New Roman"/>
              </a:rPr>
              <a:t>only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administrator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guaranteed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access.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aims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build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>
                <a:latin typeface="Times New Roman"/>
                <a:cs typeface="Times New Roman"/>
              </a:rPr>
              <a:t> application program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reduce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manual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work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managing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Performer,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Album,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Album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Type.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tracks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details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about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Album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Type,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Track,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Music.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Functionalities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Beat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as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  <a:p>
            <a:pPr lvl="2" marL="774700" marR="314960" indent="-229235">
              <a:lnSpc>
                <a:spcPct val="141700"/>
              </a:lnSpc>
              <a:spcBef>
                <a:spcPts val="145"/>
              </a:spcBef>
              <a:buFont typeface="Symbol"/>
              <a:buChar char=""/>
              <a:tabLst>
                <a:tab pos="774700" algn="l"/>
                <a:tab pos="775335" algn="l"/>
              </a:tabLst>
            </a:pPr>
            <a:r>
              <a:rPr dirty="0" sz="1200" spc="-5">
                <a:latin typeface="Times New Roman"/>
                <a:cs typeface="Times New Roman"/>
              </a:rPr>
              <a:t>Provides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search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facilities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based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various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factors.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Performer,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Album </a:t>
            </a:r>
            <a:r>
              <a:rPr dirty="0" sz="1200" spc="-5">
                <a:latin typeface="Times New Roman"/>
                <a:cs typeface="Times New Roman"/>
              </a:rPr>
              <a:t>Type,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Track,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Music.</a:t>
            </a:r>
            <a:endParaRPr sz="1200">
              <a:latin typeface="Times New Roman"/>
              <a:cs typeface="Times New Roman"/>
            </a:endParaRPr>
          </a:p>
          <a:p>
            <a:pPr lvl="2" marL="774700" marR="577850" indent="-229235">
              <a:lnSpc>
                <a:spcPct val="141900"/>
              </a:lnSpc>
              <a:spcBef>
                <a:spcPts val="140"/>
              </a:spcBef>
              <a:buFont typeface="Symbol"/>
              <a:buChar char=""/>
              <a:tabLst>
                <a:tab pos="774700" algn="l"/>
                <a:tab pos="775335" algn="l"/>
              </a:tabLst>
            </a:pPr>
            <a:r>
              <a:rPr dirty="0" sz="1200" spc="-10">
                <a:latin typeface="Times New Roman"/>
                <a:cs typeface="Times New Roman"/>
              </a:rPr>
              <a:t>Music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Player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also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manages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User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details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online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Track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details,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Music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details,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Performers.</a:t>
            </a:r>
            <a:endParaRPr sz="1200">
              <a:latin typeface="Times New Roman"/>
              <a:cs typeface="Times New Roman"/>
            </a:endParaRPr>
          </a:p>
          <a:p>
            <a:pPr lvl="2" marL="774700" indent="-229235">
              <a:lnSpc>
                <a:spcPct val="100000"/>
              </a:lnSpc>
              <a:spcBef>
                <a:spcPts val="745"/>
              </a:spcBef>
              <a:buFont typeface="Symbol"/>
              <a:buChar char=""/>
              <a:tabLst>
                <a:tab pos="774700" algn="l"/>
                <a:tab pos="775335" algn="l"/>
              </a:tabLst>
            </a:pP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tracks </a:t>
            </a:r>
            <a:r>
              <a:rPr dirty="0" sz="1200" spc="-10">
                <a:latin typeface="Times New Roman"/>
                <a:cs typeface="Times New Roman"/>
              </a:rPr>
              <a:t>all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Album,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Track,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 lvl="2" marL="774700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774700" algn="l"/>
                <a:tab pos="775335" algn="l"/>
              </a:tabLst>
            </a:pPr>
            <a:r>
              <a:rPr dirty="0" sz="1200" spc="-5">
                <a:latin typeface="Times New Roman"/>
                <a:cs typeface="Times New Roman"/>
              </a:rPr>
              <a:t>Manage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Album.</a:t>
            </a:r>
            <a:endParaRPr sz="1200">
              <a:latin typeface="Times New Roman"/>
              <a:cs typeface="Times New Roman"/>
            </a:endParaRPr>
          </a:p>
          <a:p>
            <a:pPr lvl="2" marL="774700" indent="-229235">
              <a:lnSpc>
                <a:spcPct val="100000"/>
              </a:lnSpc>
              <a:spcBef>
                <a:spcPts val="695"/>
              </a:spcBef>
              <a:buFont typeface="Symbol"/>
              <a:buChar char=""/>
              <a:tabLst>
                <a:tab pos="774700" algn="l"/>
                <a:tab pos="775335" algn="l"/>
              </a:tabLst>
            </a:pPr>
            <a:r>
              <a:rPr dirty="0" sz="1200" spc="-5">
                <a:latin typeface="Times New Roman"/>
                <a:cs typeface="Times New Roman"/>
              </a:rPr>
              <a:t>Shows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description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Performer,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Album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Type.</a:t>
            </a:r>
            <a:endParaRPr sz="1200">
              <a:latin typeface="Times New Roman"/>
              <a:cs typeface="Times New Roman"/>
            </a:endParaRPr>
          </a:p>
          <a:p>
            <a:pPr lvl="2" marL="774700" indent="-229235">
              <a:lnSpc>
                <a:spcPct val="100000"/>
              </a:lnSpc>
              <a:spcBef>
                <a:spcPts val="725"/>
              </a:spcBef>
              <a:buFont typeface="Symbol"/>
              <a:buChar char=""/>
              <a:tabLst>
                <a:tab pos="774700" algn="l"/>
                <a:tab pos="775335" algn="l"/>
              </a:tabLst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increase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efficiency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managing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Performer,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Album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2023-03-03T04:50:21Z</dcterms:created>
  <dcterms:modified xsi:type="dcterms:W3CDTF">2023-03-03T04:50:21Z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2023-03-03T00:00:00Z</vt:filetime>
  </property>
</Properties>
</file>