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82" r:id="rId4"/>
  </p:sldMasterIdLst>
  <p:sldIdLst>
    <p:sldId id="280" r:id="rId5"/>
    <p:sldId id="300" r:id="rId6"/>
    <p:sldId id="282" r:id="rId7"/>
    <p:sldId id="309" r:id="rId8"/>
    <p:sldId id="310" r:id="rId9"/>
    <p:sldId id="302" r:id="rId10"/>
    <p:sldId id="307" r:id="rId11"/>
    <p:sldId id="283" r:id="rId12"/>
    <p:sldId id="303" r:id="rId13"/>
    <p:sldId id="304" r:id="rId14"/>
    <p:sldId id="308" r:id="rId15"/>
    <p:sldId id="306" r:id="rId16"/>
    <p:sldId id="29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2" d="100"/>
          <a:sy n="82" d="100"/>
        </p:scale>
        <p:origin x="720"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_rels/data1.xml.rels><?xml version="1.0" encoding="UTF-8" standalone="yes"?>
<Relationships xmlns="http://schemas.openxmlformats.org/package/2006/relationships"><Relationship Id="rId1" Type="http://schemas.openxmlformats.org/officeDocument/2006/relationships/image" Target="../media/image3.jpeg"/></Relationships>
</file>

<file path=ppt/diagrams/_rels/drawing1.xml.rels><?xml version="1.0" encoding="UTF-8" standalone="yes"?>
<Relationships xmlns="http://schemas.openxmlformats.org/package/2006/relationships"><Relationship Id="rId1" Type="http://schemas.openxmlformats.org/officeDocument/2006/relationships/image" Target="../media/image3.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453B148-222B-4D7A-B1CF-BCAAF3CD58CC}" type="doc">
      <dgm:prSet loTypeId="urn:microsoft.com/office/officeart/2008/layout/BubblePictureList" loCatId="picture" qsTypeId="urn:microsoft.com/office/officeart/2005/8/quickstyle/simple1" qsCatId="simple" csTypeId="urn:microsoft.com/office/officeart/2005/8/colors/accent1_2" csCatId="accent1" phldr="1"/>
      <dgm:spPr/>
    </dgm:pt>
    <dgm:pt modelId="{14BE525C-D0ED-456E-8BA7-74C2644E7509}">
      <dgm:prSet phldrT="[Text]"/>
      <dgm:spPr/>
      <dgm:t>
        <a:bodyPr/>
        <a:lstStyle/>
        <a:p>
          <a:endParaRPr lang="en-IN" dirty="0"/>
        </a:p>
      </dgm:t>
    </dgm:pt>
    <dgm:pt modelId="{DBAA4673-C92C-414E-9B39-E4EC8B09D33A}" type="sibTrans" cxnId="{5DACCE73-549D-4D96-B7DA-16CEC86D73F4}">
      <dgm:prSet/>
      <dgm:spPr>
        <a:blipFill>
          <a:blip xmlns:r="http://schemas.openxmlformats.org/officeDocument/2006/relationships" r:embed="rId1"/>
          <a:srcRect/>
          <a:stretch>
            <a:fillRect l="-39000" r="-39000"/>
          </a:stretch>
        </a:blipFill>
      </dgm:spPr>
      <dgm:t>
        <a:bodyPr/>
        <a:lstStyle/>
        <a:p>
          <a:endParaRPr lang="en-IN"/>
        </a:p>
      </dgm:t>
      <dgm:extLst>
        <a:ext uri="{E40237B7-FDA0-4F09-8148-C483321AD2D9}">
          <dgm14:cNvPr xmlns:dgm14="http://schemas.microsoft.com/office/drawing/2010/diagram" id="0" name="" descr="A picture containing large, sitting, white, numbers">
            <a:extLst>
              <a:ext uri="{FF2B5EF4-FFF2-40B4-BE49-F238E27FC236}">
                <a16:creationId xmlns:a16="http://schemas.microsoft.com/office/drawing/2014/main" id="{9A5D9ED1-DFCC-4799-89E2-D118451B98DF}"/>
              </a:ext>
            </a:extLst>
          </dgm14:cNvPr>
        </a:ext>
      </dgm:extLst>
    </dgm:pt>
    <dgm:pt modelId="{A4237C3B-DE0B-481C-9C91-C221E63215AB}" type="parTrans" cxnId="{5DACCE73-549D-4D96-B7DA-16CEC86D73F4}">
      <dgm:prSet/>
      <dgm:spPr/>
      <dgm:t>
        <a:bodyPr/>
        <a:lstStyle/>
        <a:p>
          <a:endParaRPr lang="en-IN"/>
        </a:p>
      </dgm:t>
    </dgm:pt>
    <dgm:pt modelId="{39E26082-B349-469C-94FB-5B10C004C40F}" type="pres">
      <dgm:prSet presAssocID="{2453B148-222B-4D7A-B1CF-BCAAF3CD58CC}" presName="Name0" presStyleCnt="0">
        <dgm:presLayoutVars>
          <dgm:chMax val="8"/>
          <dgm:chPref val="8"/>
          <dgm:dir/>
        </dgm:presLayoutVars>
      </dgm:prSet>
      <dgm:spPr/>
    </dgm:pt>
    <dgm:pt modelId="{C3972F36-3751-4E0D-A789-5009E91030FA}" type="pres">
      <dgm:prSet presAssocID="{14BE525C-D0ED-456E-8BA7-74C2644E7509}" presName="parent_text_1" presStyleLbl="revTx" presStyleIdx="0" presStyleCnt="1">
        <dgm:presLayoutVars>
          <dgm:chMax val="0"/>
          <dgm:chPref val="0"/>
          <dgm:bulletEnabled val="1"/>
        </dgm:presLayoutVars>
      </dgm:prSet>
      <dgm:spPr/>
    </dgm:pt>
    <dgm:pt modelId="{C269D43C-4C90-481F-A065-7A69A332DFB0}" type="pres">
      <dgm:prSet presAssocID="{14BE525C-D0ED-456E-8BA7-74C2644E7509}" presName="image_accent_1" presStyleCnt="0"/>
      <dgm:spPr/>
    </dgm:pt>
    <dgm:pt modelId="{EAB1E2FB-AC06-450F-BE8E-50384383D2A1}" type="pres">
      <dgm:prSet presAssocID="{14BE525C-D0ED-456E-8BA7-74C2644E7509}" presName="imageAccentRepeatNode" presStyleLbl="alignNode1" presStyleIdx="0" presStyleCnt="2" custScaleX="87717" custScaleY="88400" custLinFactNeighborX="-633" custLinFactNeighborY="-9495"/>
      <dgm:spPr/>
    </dgm:pt>
    <dgm:pt modelId="{2E7C4D2A-07D2-4F89-BB77-BBE5FDBEA15C}" type="pres">
      <dgm:prSet presAssocID="{14BE525C-D0ED-456E-8BA7-74C2644E7509}" presName="accent_1" presStyleLbl="alignNode1" presStyleIdx="1" presStyleCnt="2" custScaleX="74296" custScaleY="76335" custLinFactNeighborX="-56904" custLinFactNeighborY="-3254"/>
      <dgm:spPr/>
    </dgm:pt>
    <dgm:pt modelId="{985F78C8-C422-444E-AA34-344C5B28DF52}" type="pres">
      <dgm:prSet presAssocID="{DBAA4673-C92C-414E-9B39-E4EC8B09D33A}" presName="image_1" presStyleCnt="0"/>
      <dgm:spPr/>
    </dgm:pt>
    <dgm:pt modelId="{01DDD3D4-2E0F-464B-968F-B34C629DCF2A}" type="pres">
      <dgm:prSet presAssocID="{DBAA4673-C92C-414E-9B39-E4EC8B09D33A}" presName="imageRepeatNode" presStyleLbl="fgImgPlace1" presStyleIdx="0" presStyleCnt="1" custScaleX="83546" custScaleY="83576" custLinFactNeighborX="280" custLinFactNeighborY="-9935"/>
      <dgm:spPr/>
    </dgm:pt>
  </dgm:ptLst>
  <dgm:cxnLst>
    <dgm:cxn modelId="{788A4D13-EAC9-4079-8853-2C21297149EC}" type="presOf" srcId="{14BE525C-D0ED-456E-8BA7-74C2644E7509}" destId="{C3972F36-3751-4E0D-A789-5009E91030FA}" srcOrd="0" destOrd="0" presId="urn:microsoft.com/office/officeart/2008/layout/BubblePictureList"/>
    <dgm:cxn modelId="{9A45A038-6343-4022-ADB0-171FA47C7C20}" type="presOf" srcId="{DBAA4673-C92C-414E-9B39-E4EC8B09D33A}" destId="{01DDD3D4-2E0F-464B-968F-B34C629DCF2A}" srcOrd="0" destOrd="0" presId="urn:microsoft.com/office/officeart/2008/layout/BubblePictureList"/>
    <dgm:cxn modelId="{5DACCE73-549D-4D96-B7DA-16CEC86D73F4}" srcId="{2453B148-222B-4D7A-B1CF-BCAAF3CD58CC}" destId="{14BE525C-D0ED-456E-8BA7-74C2644E7509}" srcOrd="0" destOrd="0" parTransId="{A4237C3B-DE0B-481C-9C91-C221E63215AB}" sibTransId="{DBAA4673-C92C-414E-9B39-E4EC8B09D33A}"/>
    <dgm:cxn modelId="{10340997-F4B1-421A-9860-4DC2912D4F84}" type="presOf" srcId="{2453B148-222B-4D7A-B1CF-BCAAF3CD58CC}" destId="{39E26082-B349-469C-94FB-5B10C004C40F}" srcOrd="0" destOrd="0" presId="urn:microsoft.com/office/officeart/2008/layout/BubblePictureList"/>
    <dgm:cxn modelId="{E84523DF-A5C5-48BE-A158-0C8315F4A9CC}" type="presParOf" srcId="{39E26082-B349-469C-94FB-5B10C004C40F}" destId="{C3972F36-3751-4E0D-A789-5009E91030FA}" srcOrd="0" destOrd="0" presId="urn:microsoft.com/office/officeart/2008/layout/BubblePictureList"/>
    <dgm:cxn modelId="{0813F7F9-30AC-4A43-A375-BDC2F1BAB088}" type="presParOf" srcId="{39E26082-B349-469C-94FB-5B10C004C40F}" destId="{C269D43C-4C90-481F-A065-7A69A332DFB0}" srcOrd="1" destOrd="0" presId="urn:microsoft.com/office/officeart/2008/layout/BubblePictureList"/>
    <dgm:cxn modelId="{A4ED72D6-5767-4181-97D4-53F23E50984E}" type="presParOf" srcId="{C269D43C-4C90-481F-A065-7A69A332DFB0}" destId="{EAB1E2FB-AC06-450F-BE8E-50384383D2A1}" srcOrd="0" destOrd="0" presId="urn:microsoft.com/office/officeart/2008/layout/BubblePictureList"/>
    <dgm:cxn modelId="{A16A3314-3FD2-4415-B957-41C4E4E45065}" type="presParOf" srcId="{39E26082-B349-469C-94FB-5B10C004C40F}" destId="{2E7C4D2A-07D2-4F89-BB77-BBE5FDBEA15C}" srcOrd="2" destOrd="0" presId="urn:microsoft.com/office/officeart/2008/layout/BubblePictureList"/>
    <dgm:cxn modelId="{18AD538D-20EC-4A63-9B02-864B8990036E}" type="presParOf" srcId="{39E26082-B349-469C-94FB-5B10C004C40F}" destId="{985F78C8-C422-444E-AA34-344C5B28DF52}" srcOrd="3" destOrd="0" presId="urn:microsoft.com/office/officeart/2008/layout/BubblePictureList"/>
    <dgm:cxn modelId="{B85E2BC0-4DCB-4410-8DEE-58B65F23E668}" type="presParOf" srcId="{985F78C8-C422-444E-AA34-344C5B28DF52}" destId="{01DDD3D4-2E0F-464B-968F-B34C629DCF2A}" srcOrd="0" destOrd="0" presId="urn:microsoft.com/office/officeart/2008/layout/BubblePictur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B1E2FB-AC06-450F-BE8E-50384383D2A1}">
      <dsp:nvSpPr>
        <dsp:cNvPr id="0" name=""/>
        <dsp:cNvSpPr/>
      </dsp:nvSpPr>
      <dsp:spPr>
        <a:xfrm>
          <a:off x="5961352" y="1704957"/>
          <a:ext cx="4811737" cy="4849530"/>
        </a:xfrm>
        <a:prstGeom prst="ellips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E7C4D2A-07D2-4F89-BB77-BBE5FDBEA15C}">
      <dsp:nvSpPr>
        <dsp:cNvPr id="0" name=""/>
        <dsp:cNvSpPr/>
      </dsp:nvSpPr>
      <dsp:spPr>
        <a:xfrm>
          <a:off x="10493413" y="1377386"/>
          <a:ext cx="1208985" cy="1242546"/>
        </a:xfrm>
        <a:prstGeom prst="donut">
          <a:avLst>
            <a:gd name="adj" fmla="val 746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DDD3D4-2E0F-464B-968F-B34C629DCF2A}">
      <dsp:nvSpPr>
        <dsp:cNvPr id="0" name=""/>
        <dsp:cNvSpPr/>
      </dsp:nvSpPr>
      <dsp:spPr>
        <a:xfrm>
          <a:off x="6281612" y="2031652"/>
          <a:ext cx="4231213" cy="4232392"/>
        </a:xfrm>
        <a:prstGeom prst="ellipse">
          <a:avLst/>
        </a:prstGeom>
        <a:blipFill>
          <a:blip xmlns:r="http://schemas.openxmlformats.org/officeDocument/2006/relationships" r:embed="rId1"/>
          <a:srcRect/>
          <a:stretch>
            <a:fillRect l="-39000" r="-39000"/>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3972F36-3751-4E0D-A789-5009E91030FA}">
      <dsp:nvSpPr>
        <dsp:cNvPr id="0" name=""/>
        <dsp:cNvSpPr/>
      </dsp:nvSpPr>
      <dsp:spPr>
        <a:xfrm>
          <a:off x="232899" y="159090"/>
          <a:ext cx="8138794" cy="16277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550" tIns="82550" rIns="82550" bIns="8255" numCol="1" spcCol="1270" anchor="b" anchorCtr="0">
          <a:noAutofit/>
        </a:bodyPr>
        <a:lstStyle/>
        <a:p>
          <a:pPr marL="0" lvl="0" indent="0" algn="r" defTabSz="2889250">
            <a:lnSpc>
              <a:spcPct val="90000"/>
            </a:lnSpc>
            <a:spcBef>
              <a:spcPct val="0"/>
            </a:spcBef>
            <a:spcAft>
              <a:spcPct val="35000"/>
            </a:spcAft>
            <a:buNone/>
          </a:pPr>
          <a:endParaRPr lang="en-IN" sz="6500" kern="1200" dirty="0"/>
        </a:p>
      </dsp:txBody>
      <dsp:txXfrm>
        <a:off x="232899" y="159090"/>
        <a:ext cx="8138794" cy="1627754"/>
      </dsp:txXfrm>
    </dsp:sp>
  </dsp:spTree>
</dsp:drawing>
</file>

<file path=ppt/diagrams/layout1.xml><?xml version="1.0" encoding="utf-8"?>
<dgm:layoutDef xmlns:dgm="http://schemas.openxmlformats.org/drawingml/2006/diagram" xmlns:a="http://schemas.openxmlformats.org/drawingml/2006/main" uniqueId="urn:microsoft.com/office/officeart/2008/layout/BubblePictureList">
  <dgm:title val=""/>
  <dgm:desc val=""/>
  <dgm:catLst>
    <dgm:cat type="picture" pri="22000"/>
    <dgm:cat type="pictureconvert" pri="22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8"/>
      <dgm:chPref val="8"/>
      <dgm:dir/>
    </dgm:varLst>
    <dgm:shape xmlns:r="http://schemas.openxmlformats.org/officeDocument/2006/relationships" r:blip="">
      <dgm:adjLst/>
    </dgm:shape>
    <dgm:choose name="Name1">
      <dgm:if name="Name2" axis="ch" ptType="node" func="cnt" op="equ" val="1">
        <dgm:alg type="composite">
          <dgm:param type="ar" val="1.7423"/>
        </dgm:alg>
        <dgm:choose name="Name3">
          <dgm:if name="Name4" func="var" arg="dir" op="equ" val="norm">
            <dgm:constrLst>
              <dgm:constr type="primFontSz" for="des" ptType="node" op="equ" val="65"/>
              <dgm:constr type="l" for="ch" forName="parent_text_1" refType="w" fact="0"/>
              <dgm:constr type="t" for="ch" forName="parent_text_1" refType="h" fact="0"/>
              <dgm:constr type="w" for="ch" forName="parent_text_1" refType="w" fact="0.6457"/>
              <dgm:constr type="h" for="ch" forName="parent_text_1" refType="h" fact="0.225"/>
              <dgm:constr type="l" for="ch" forName="image_accent_1" refType="w" fact="0.4305"/>
              <dgm:constr type="t" for="ch" forName="image_accent_1" refType="h" fact="0.2417"/>
              <dgm:constr type="w" for="ch" forName="image_accent_1" refType="w" fact="0.4352"/>
              <dgm:constr type="h" for="ch" forName="image_accent_1" refType="h" fact="0.7583"/>
              <dgm:constr type="l" for="ch" forName="accent_1" refType="w" fact="0.8709"/>
              <dgm:constr type="t" for="ch" forName="accent_1" refType="h" fact="0.1491"/>
              <dgm:constr type="w" for="ch" forName="accent_1" refType="w" fact="0.1291"/>
              <dgm:constr type="h" for="ch" forName="accent_1" refType="h" fact="0.225"/>
              <dgm:constr type="l" for="ch" forName="image_1" refType="w" fact="0.4457"/>
              <dgm:constr type="t" for="ch" forName="image_1" refType="h" fact="0.2709"/>
              <dgm:constr type="w" for="ch" forName="image_1" refType="w" fact="0.4018"/>
              <dgm:constr type="h" for="ch" forName="image_1" refType="h" fact="0.7"/>
            </dgm:constrLst>
          </dgm:if>
          <dgm:else name="Name5">
            <dgm:constrLst>
              <dgm:constr type="primFontSz" for="des" ptType="node" op="equ" val="65"/>
              <dgm:constr type="l" for="ch" forName="parent_text_1" refType="w" fact="0.3543"/>
              <dgm:constr type="t" for="ch" forName="parent_text_1" refType="h" fact="0"/>
              <dgm:constr type="w" for="ch" forName="parent_text_1" refType="w" fact="0.6457"/>
              <dgm:constr type="h" for="ch" forName="parent_text_1" refType="h" fact="0.225"/>
              <dgm:constr type="l" for="ch" forName="image_accent_1" refType="w" fact="0.1344"/>
              <dgm:constr type="t" for="ch" forName="image_accent_1" refType="h" fact="0.2417"/>
              <dgm:constr type="w" for="ch" forName="image_accent_1" refType="w" fact="0.4352"/>
              <dgm:constr type="h" for="ch" forName="image_accent_1" refType="h" fact="0.7583"/>
              <dgm:constr type="l" for="ch" forName="accent_1" refType="w" fact="0"/>
              <dgm:constr type="t" for="ch" forName="accent_1" refType="h" fact="0.1491"/>
              <dgm:constr type="w" for="ch" forName="accent_1" refType="w" fact="0.1291"/>
              <dgm:constr type="h" for="ch" forName="accent_1" refType="h" fact="0.225"/>
              <dgm:constr type="l" for="ch" forName="image_1" refType="w" fact="0.1525"/>
              <dgm:constr type="t" for="ch" forName="image_1" refType="h" fact="0.2709"/>
              <dgm:constr type="w" for="ch" forName="image_1" refType="w" fact="0.4018"/>
              <dgm:constr type="h" for="ch" forName="image_1" refType="h" fact="0.7"/>
            </dgm:constrLst>
          </dgm:else>
        </dgm:choose>
      </dgm:if>
      <dgm:if name="Name6" axis="ch" ptType="node" func="cnt" op="equ" val="2">
        <dgm:alg type="composite">
          <dgm:param type="ar" val="3.193"/>
        </dgm:alg>
        <dgm:choose name="Name7">
          <dgm:if name="Name8" func="var" arg="dir" op="equ" val="norm">
            <dgm:constrLst>
              <dgm:constr type="primFontSz" for="des" ptType="node" op="equ" val="65"/>
              <dgm:constr type="l" for="ch" forName="image_accent_1" refType="w" fact="0.2342"/>
              <dgm:constr type="t" for="ch" forName="image_accent_1" refType="h" fact="0.2354"/>
              <dgm:constr type="w" for="ch" forName="image_accent_1" refType="w" fact="0.2394"/>
              <dgm:constr type="h" for="ch" forName="image_accent_1" refType="h" fact="0.7646"/>
              <dgm:constr type="l" for="ch" forName="image_1" refType="w" fact="0.2434"/>
              <dgm:constr type="t" for="ch" forName="image_1" refType="h" fact="0.2648"/>
              <dgm:constr type="w" for="ch" forName="image_1" refType="w" fact="0.2211"/>
              <dgm:constr type="h" for="ch" forName="image_1" refType="h" fact="0.7058"/>
              <dgm:constr type="l" for="ch" forName="parent_text_1" refType="w" fact="0"/>
              <dgm:constr type="t" for="ch" forName="parent_text_1" refType="h" fact="0"/>
              <dgm:constr type="w" for="ch" forName="parent_text_1" refType="w" fact="0.3553"/>
              <dgm:constr type="h" for="ch" forName="parent_text_1" refType="h" fact="0.215"/>
              <dgm:constr type="l" for="ch" forName="image_accent_2" refType="w" fact="0.5"/>
              <dgm:constr type="t" for="ch" forName="image_accent_2" refType="h" fact="0.3883"/>
              <dgm:constr type="w" for="ch" forName="image_accent_2" refType="w" fact="0.1253"/>
              <dgm:constr type="h" for="ch" forName="image_accent_2" refType="h" fact="0.4"/>
              <dgm:constr type="l" for="ch" forName="image_2" refType="w" fact="0.5074"/>
              <dgm:constr type="t" for="ch" forName="image_2" refType="h" fact="0.4118"/>
              <dgm:constr type="w" for="ch" forName="image_2" refType="w" fact="0.1105"/>
              <dgm:constr type="h" for="ch" forName="image_2" refType="h" fact="0.3529"/>
              <dgm:constr type="l" for="ch" forName="parent_text_2" refType="w" fact="0.6447"/>
              <dgm:constr type="t" for="ch" forName="parent_text_2" refType="h" fact="0.4118"/>
              <dgm:constr type="w" for="ch" forName="parent_text_2" refType="w" fact="0.3553"/>
              <dgm:constr type="h" for="ch" forName="parent_text_2" refType="h" fact="0.3529"/>
              <dgm:constr type="l" for="ch" forName="accent_1" refType="w" fact="0.6316"/>
              <dgm:constr type="t" for="ch" forName="accent_1" refType="h" fact="0.7899"/>
              <dgm:constr type="w" for="ch" forName="accent_1" refType="w" fact="0.0395"/>
              <dgm:constr type="h" for="ch" forName="accent_1" refType="h" fact="0.126"/>
            </dgm:constrLst>
          </dgm:if>
          <dgm:else name="Name9">
            <dgm:constrLst>
              <dgm:constr type="primFontSz" for="des" ptType="node" op="equ" val="65"/>
              <dgm:constr type="l" for="ch" forName="image_accent_2" refType="w" fact="0.3747"/>
              <dgm:constr type="t" for="ch" forName="image_accent_2" refType="h" fact="0.3883"/>
              <dgm:constr type="w" for="ch" forName="image_accent_2" refType="w" fact="0.1253"/>
              <dgm:constr type="h" for="ch" forName="image_accent_2" refType="h" fact="0.4"/>
              <dgm:constr type="l" for="ch" forName="image_2" refType="w" fact="0.3821"/>
              <dgm:constr type="t" for="ch" forName="image_2" refType="h" fact="0.4118"/>
              <dgm:constr type="w" for="ch" forName="image_2" refType="w" fact="0.1105"/>
              <dgm:constr type="h" for="ch" forName="image_2" refType="h" fact="0.3529"/>
              <dgm:constr type="l" for="ch" forName="parent_text_1" refType="w" fact="0.6447"/>
              <dgm:constr type="t" for="ch" forName="parent_text_1" refType="h" fact="0"/>
              <dgm:constr type="w" for="ch" forName="parent_text_1" refType="w" fact="0.3553"/>
              <dgm:constr type="h" for="ch" forName="parent_text_1" refType="h" fact="0.215"/>
              <dgm:constr type="l" for="ch" forName="parent_text_2" refType="w" fact="0"/>
              <dgm:constr type="t" for="ch" forName="parent_text_2" refType="h" fact="0.4118"/>
              <dgm:constr type="w" for="ch" forName="parent_text_2" refType="w" fact="0.3553"/>
              <dgm:constr type="h" for="ch" forName="parent_text_2" refType="h" fact="0.3529"/>
              <dgm:constr type="l" for="ch" forName="image_accent_1" refType="w" fact="0.5263"/>
              <dgm:constr type="t" for="ch" forName="image_accent_1" refType="h" fact="0.2354"/>
              <dgm:constr type="w" for="ch" forName="image_accent_1" refType="w" fact="0.2394"/>
              <dgm:constr type="h" for="ch" forName="image_accent_1" refType="h" fact="0.7646"/>
              <dgm:constr type="l" for="ch" forName="image_1" refType="w" fact="0.5355"/>
              <dgm:constr type="t" for="ch" forName="image_1" refType="h" fact="0.2648"/>
              <dgm:constr type="w" for="ch" forName="image_1" refType="w" fact="0.2211"/>
              <dgm:constr type="h" for="ch" forName="image_1" refType="h" fact="0.7058"/>
              <dgm:constr type="l" for="ch" forName="accent_1" refType="w" fact="0.3289"/>
              <dgm:constr type="t" for="ch" forName="accent_1" refType="h" fact="0.7899"/>
              <dgm:constr type="w" for="ch" forName="accent_1" refType="w" fact="0.0395"/>
              <dgm:constr type="h" for="ch" forName="accent_1" refType="h" fact="0.126"/>
            </dgm:constrLst>
          </dgm:else>
        </dgm:choose>
      </dgm:if>
      <dgm:if name="Name10" axis="ch" ptType="node" func="cnt" op="equ" val="3">
        <dgm:alg type="composite">
          <dgm:param type="ar" val="2.4052"/>
        </dgm:alg>
        <dgm:choose name="Name11">
          <dgm:if name="Name12" func="var" arg="dir" op="equ" val="norm">
            <dgm:constrLst>
              <dgm:constr type="primFontSz" for="des" ptType="node" op="equ" val="65"/>
              <dgm:constr type="l" for="ch" forName="accent_3" refType="w" fact="0.6316"/>
              <dgm:constr type="t" for="ch" forName="accent_3" refType="h" fact="0.8355"/>
              <dgm:constr type="w" for="ch" forName="accent_3" refType="w" fact="0.0395"/>
              <dgm:constr type="h" for="ch" forName="accent_3" refType="h" fact="0.0949"/>
              <dgm:constr type="l" for="ch" forName="image_accent_2" refType="w" fact="0.4936"/>
              <dgm:constr type="t" for="ch" forName="image_accent_2" refType="h" fact="0.5329"/>
              <dgm:constr type="w" for="ch" forName="image_accent_2" refType="w" fact="0.1253"/>
              <dgm:constr type="h" for="ch" forName="image_accent_2" refType="h" fact="0.3013"/>
              <dgm:constr type="l" for="ch" forName="image_2" refType="w" fact="0.501"/>
              <dgm:constr type="t" for="ch" forName="image_2" refType="h" fact="0.5507"/>
              <dgm:constr type="w" for="ch" forName="image_2" refType="w" fact="0.1105"/>
              <dgm:constr type="h" for="ch" forName="image_2" refType="h" fact="0.2658"/>
              <dgm:constr type="l" for="ch" forName="image_accent_3" refType="w" fact="0.4446"/>
              <dgm:constr type="t" for="ch" forName="image_accent_3" refType="h" fact="0.1076"/>
              <dgm:constr type="w" for="ch" forName="image_accent_3" refType="w" fact="0.1606"/>
              <dgm:constr type="h" for="ch" forName="image_accent_3" refType="h" fact="0.3864"/>
              <dgm:constr type="l" for="ch" forName="image_3" refType="w" fact="0.4531"/>
              <dgm:constr type="t" for="ch" forName="image_3" refType="h" fact="0.128"/>
              <dgm:constr type="w" for="ch" forName="image_3" refType="w" fact="0.1437"/>
              <dgm:constr type="h" for="ch" forName="image_3" refType="h" fact="0.3456"/>
              <dgm:constr type="l" for="ch" forName="image_accent_1" refType="w" fact="0.2368"/>
              <dgm:constr type="t" for="ch" forName="image_accent_1" refType="h" fact="0.4241"/>
              <dgm:constr type="w" for="ch" forName="image_accent_1" refType="w" fact="0.2394"/>
              <dgm:constr type="h" for="ch" forName="image_accent_1" refType="h" fact="0.5759"/>
              <dgm:constr type="l" for="ch" forName="image_1" refType="w" fact="0.246"/>
              <dgm:constr type="t" for="ch" forName="image_1" refType="h" fact="0.4462"/>
              <dgm:constr type="w" for="ch" forName="image_1" refType="w" fact="0.2211"/>
              <dgm:constr type="h" for="ch" forName="image_1" refType="h" fact="0.5317"/>
              <dgm:constr type="l" for="ch" forName="parent_text_1" refType="w" fact="0"/>
              <dgm:constr type="t" for="ch" forName="parent_text_1" refType="h" fact="0.128"/>
              <dgm:constr type="w" for="ch" forName="parent_text_1" refType="w" fact="0.3553"/>
              <dgm:constr type="h" for="ch" forName="parent_text_1" refType="h" fact="0.2775"/>
              <dgm:constr type="l" for="ch" forName="accent_1" refType="w" fact="0.3895"/>
              <dgm:constr type="t" for="ch" forName="accent_1" refType="h" fact="0"/>
              <dgm:constr type="w" for="ch" forName="accent_1" refType="w" fact="0.0711"/>
              <dgm:constr type="h" for="ch" forName="accent_1" refType="h" fact="0.1709"/>
              <dgm:constr type="l" for="ch" forName="parent_text_2" refType="w" fact="0.6447"/>
              <dgm:constr type="t" for="ch" forName="parent_text_2" refType="h" fact="0.5507"/>
              <dgm:constr type="w" for="ch" forName="parent_text_2" refType="w" fact="0.3553"/>
              <dgm:constr type="h" for="ch" forName="parent_text_2" refType="h" fact="0.2658"/>
              <dgm:constr type="l" for="ch" forName="parent_text_3" refType="w" fact="0.6316"/>
              <dgm:constr type="t" for="ch" forName="parent_text_3" refType="h" fact="0.128"/>
              <dgm:constr type="w" for="ch" forName="parent_text_3" refType="w" fact="0.3553"/>
              <dgm:constr type="h" for="ch" forName="parent_text_3" refType="h" fact="0.3456"/>
              <dgm:constr type="l" for="ch" forName="accent_2" refType="w" fact="0.5789"/>
              <dgm:constr type="t" for="ch" forName="accent_2" refType="h" fact="0.0127"/>
              <dgm:constr type="w" for="ch" forName="accent_2" refType="w" fact="0.0526"/>
              <dgm:constr type="h" for="ch" forName="accent_2" refType="h" fact="0.1266"/>
            </dgm:constrLst>
          </dgm:if>
          <dgm:else name="Name13">
            <dgm:constrLst>
              <dgm:constr type="primFontSz" for="des" ptType="node" op="equ" val="65"/>
              <dgm:constr type="l" for="ch" forName="accent_1" refType="w" fact="0.3289"/>
              <dgm:constr type="t" for="ch" forName="accent_1" refType="h" fact="0.8355"/>
              <dgm:constr type="w" for="ch" forName="accent_1" refType="w" fact="0.0395"/>
              <dgm:constr type="h" for="ch" forName="accent_1" refType="h" fact="0.0949"/>
              <dgm:constr type="l" for="ch" forName="image_accent_2" refType="w" fact="0.3811"/>
              <dgm:constr type="t" for="ch" forName="image_accent_2" refType="h" fact="0.5329"/>
              <dgm:constr type="w" for="ch" forName="image_accent_2" refType="w" fact="0.1253"/>
              <dgm:constr type="h" for="ch" forName="image_accent_2" refType="h" fact="0.3013"/>
              <dgm:constr type="l" for="ch" forName="image_2" refType="w" fact="0.3885"/>
              <dgm:constr type="t" for="ch" forName="image_2" refType="h" fact="0.5507"/>
              <dgm:constr type="w" for="ch" forName="image_2" refType="w" fact="0.1105"/>
              <dgm:constr type="h" for="ch" forName="image_2" refType="h" fact="0.2658"/>
              <dgm:constr type="l" for="ch" forName="image_accent_3" refType="w" fact="0.3947"/>
              <dgm:constr type="t" for="ch" forName="image_accent_3" refType="h" fact="0.1076"/>
              <dgm:constr type="w" for="ch" forName="image_accent_3" refType="w" fact="0.1606"/>
              <dgm:constr type="h" for="ch" forName="image_accent_3" refType="h" fact="0.3864"/>
              <dgm:constr type="l" for="ch" forName="image_3" refType="w" fact="0.4032"/>
              <dgm:constr type="t" for="ch" forName="image_3" refType="h" fact="0.128"/>
              <dgm:constr type="w" for="ch" forName="image_3" refType="w" fact="0.1437"/>
              <dgm:constr type="h" for="ch" forName="image_3" refType="h" fact="0.3456"/>
              <dgm:constr type="l" for="ch" forName="image_accent_1" refType="w" fact="0.5237"/>
              <dgm:constr type="t" for="ch" forName="image_accent_1" refType="h" fact="0.4241"/>
              <dgm:constr type="w" for="ch" forName="image_accent_1" refType="w" fact="0.2394"/>
              <dgm:constr type="h" for="ch" forName="image_accent_1" refType="h" fact="0.5759"/>
              <dgm:constr type="l" for="ch" forName="image_1" refType="w" fact="0.5329"/>
              <dgm:constr type="t" for="ch" forName="image_1" refType="h" fact="0.4462"/>
              <dgm:constr type="w" for="ch" forName="image_1" refType="w" fact="0.2211"/>
              <dgm:constr type="h" for="ch" forName="image_1" refType="h" fact="0.5317"/>
              <dgm:constr type="l" for="ch" forName="parent_text_1" refType="w" fact="0.6447"/>
              <dgm:constr type="t" for="ch" forName="parent_text_1" refType="h" fact="0.128"/>
              <dgm:constr type="w" for="ch" forName="parent_text_1" refType="w" fact="0.3553"/>
              <dgm:constr type="h" for="ch" forName="parent_text_1" refType="h" fact="0.2775"/>
              <dgm:constr type="l" for="ch" forName="accent_2" refType="w" fact="0.5395"/>
              <dgm:constr type="t" for="ch" forName="accent_2" refType="h" fact="0"/>
              <dgm:constr type="w" for="ch" forName="accent_2" refType="w" fact="0.0711"/>
              <dgm:constr type="h" for="ch" forName="accent_2" refType="h" fact="0.1709"/>
              <dgm:constr type="l" for="ch" forName="parent_text_3" refType="w" fact="0.0132"/>
              <dgm:constr type="t" for="ch" forName="parent_text_3" refType="h" fact="0.128"/>
              <dgm:constr type="w" for="ch" forName="parent_text_3" refType="w" fact="0.3553"/>
              <dgm:constr type="h" for="ch" forName="parent_text_3" refType="h" fact="0.3456"/>
              <dgm:constr type="l" for="ch" forName="parent_text_2" refType="w" fact="0"/>
              <dgm:constr type="t" for="ch" forName="parent_text_2" refType="h" fact="0.5507"/>
              <dgm:constr type="w" for="ch" forName="parent_text_2" refType="w" fact="0.3553"/>
              <dgm:constr type="h" for="ch" forName="parent_text_2" refType="h" fact="0.2658"/>
              <dgm:constr type="l" for="ch" forName="accent_3" refType="w" fact="0.3684"/>
              <dgm:constr type="t" for="ch" forName="accent_3" refType="h" fact="0.0127"/>
              <dgm:constr type="w" for="ch" forName="accent_3" refType="w" fact="0.0526"/>
              <dgm:constr type="h" for="ch" forName="accent_3" refType="h" fact="0.1266"/>
            </dgm:constrLst>
          </dgm:else>
        </dgm:choose>
      </dgm:if>
      <dgm:if name="Name14" axis="ch" ptType="node" func="cnt" op="equ" val="4">
        <dgm:alg type="composite">
          <dgm:param type="ar" val="1.6704"/>
        </dgm:alg>
        <dgm:choose name="Name15">
          <dgm:if name="Name16" func="var" arg="dir" op="equ" val="norm">
            <dgm:constrLst>
              <dgm:constr type="primFontSz" for="des" ptType="node" op="equ" val="65"/>
              <dgm:constr type="l" for="ch" forName="image_accent_4" refType="w" fact="0.4626"/>
              <dgm:constr type="t" for="ch" forName="image_accent_4" refType="h" fact="0.1415"/>
              <dgm:constr type="w" for="ch" forName="image_accent_4" refType="w" fact="0.1126"/>
              <dgm:constr type="h" for="ch" forName="image_accent_4" refType="h" fact="0.1881"/>
              <dgm:constr type="l" for="ch" forName="image_4" refType="w" fact="0.4692"/>
              <dgm:constr type="t" for="ch" forName="image_4" refType="h" fact="0.1526"/>
              <dgm:constr type="w" for="ch" forName="image_4" refType="w" fact="0.0994"/>
              <dgm:constr type="h" for="ch" forName="image_4" refType="h" fact="0.166"/>
              <dgm:constr type="l" for="ch" forName="image_accent_2" refType="w" fact="0.4936"/>
              <dgm:constr type="t" for="ch" forName="image_accent_2" refType="h" fact="0.6756"/>
              <dgm:constr type="w" for="ch" forName="image_accent_2" refType="w" fact="0.1253"/>
              <dgm:constr type="h" for="ch" forName="image_accent_2" refType="h" fact="0.2092"/>
              <dgm:constr type="l" for="ch" forName="image_2" refType="w" fact="0.501"/>
              <dgm:constr type="t" for="ch" forName="image_2" refType="h" fact="0.6879"/>
              <dgm:constr type="w" for="ch" forName="image_2" refType="w" fact="0.1105"/>
              <dgm:constr type="h" for="ch" forName="image_2" refType="h" fact="0.1846"/>
              <dgm:constr type="l" for="ch" forName="image_accent_3" refType="w" fact="0.4446"/>
              <dgm:constr type="t" for="ch" forName="image_accent_3" refType="h" fact="0.3802"/>
              <dgm:constr type="w" for="ch" forName="image_accent_3" refType="w" fact="0.1606"/>
              <dgm:constr type="h" for="ch" forName="image_accent_3" refType="h" fact="0.2683"/>
              <dgm:constr type="l" for="ch" forName="image_3" refType="w" fact="0.4531"/>
              <dgm:constr type="t" for="ch" forName="image_3" refType="h" fact="0.3944"/>
              <dgm:constr type="w" for="ch" forName="image_3" refType="w" fact="0.1437"/>
              <dgm:constr type="h" for="ch" forName="image_3" refType="h" fact="0.24"/>
              <dgm:constr type="l" for="ch" forName="image_accent_1" refType="w" fact="0.2368"/>
              <dgm:constr type="t" for="ch" forName="image_accent_1" refType="h" fact="0.6"/>
              <dgm:constr type="w" for="ch" forName="image_accent_1" refType="w" fact="0.2394"/>
              <dgm:constr type="h" for="ch" forName="image_accent_1" refType="h" fact="0.4"/>
              <dgm:constr type="l" for="ch" forName="image_1" refType="w" fact="0.246"/>
              <dgm:constr type="t" for="ch" forName="image_1" refType="h" fact="0.6154"/>
              <dgm:constr type="w" for="ch" forName="image_1" refType="w" fact="0.2211"/>
              <dgm:constr type="h" for="ch" forName="image_1" refType="h" fact="0.3692"/>
              <dgm:constr type="l" for="ch" forName="parent_text_1" refType="w" fact="0"/>
              <dgm:constr type="t" for="ch" forName="parent_text_1" refType="h" fact="0.3944"/>
              <dgm:constr type="w" for="ch" forName="parent_text_1" refType="w" fact="0.3553"/>
              <dgm:constr type="h" for="ch" forName="parent_text_1" refType="h" fact="0.1931"/>
              <dgm:constr type="l" for="ch" forName="accent_1" refType="w" fact="0.3895"/>
              <dgm:constr type="t" for="ch" forName="accent_1" refType="h" fact="0.3055"/>
              <dgm:constr type="w" for="ch" forName="accent_1" refType="w" fact="0.0711"/>
              <dgm:constr type="h" for="ch" forName="accent_1" refType="h" fact="0.1187"/>
              <dgm:constr type="l" for="ch" forName="parent_text_3" refType="w" fact="0.6316"/>
              <dgm:constr type="t" for="ch" forName="parent_text_3" refType="h" fact="0.3944"/>
              <dgm:constr type="w" for="ch" forName="parent_text_3" refType="w" fact="0.3553"/>
              <dgm:constr type="h" for="ch" forName="parent_text_3" refType="h" fact="0.24"/>
              <dgm:constr type="l" for="ch" forName="parent_text_2" refType="w" fact="0.6447"/>
              <dgm:constr type="t" for="ch" forName="parent_text_2" refType="h" fact="0.6879"/>
              <dgm:constr type="w" for="ch" forName="parent_text_2" refType="w" fact="0.3553"/>
              <dgm:constr type="h" for="ch" forName="parent_text_2" refType="h" fact="0.1846"/>
              <dgm:constr type="l" for="ch" forName="accent_2" refType="w" fact="0.5347"/>
              <dgm:constr type="t" for="ch" forName="accent_2" refType="h" fact="0.044"/>
              <dgm:constr type="w" for="ch" forName="accent_2" refType="w" fact="0.0526"/>
              <dgm:constr type="h" for="ch" forName="accent_2" refType="h" fact="0.0879"/>
              <dgm:constr type="l" for="ch" forName="accent_3" refType="w" fact="0.6005"/>
              <dgm:constr type="t" for="ch" forName="accent_3" refType="h" fact="0"/>
              <dgm:constr type="w" for="ch" forName="accent_3" refType="w" fact="0.0263"/>
              <dgm:constr type="h" for="ch" forName="accent_3" refType="h" fact="0.044"/>
              <dgm:constr type="l" for="ch" forName="parent_text_4" refType="w" fact="0.6005"/>
              <dgm:constr type="t" for="ch" forName="parent_text_4" refType="h" fact="0.1526"/>
              <dgm:constr type="w" for="ch" forName="parent_text_4" refType="w" fact="0.3553"/>
              <dgm:constr type="h" for="ch" forName="parent_text_4" refType="h" fact="0.166"/>
              <dgm:constr type="l" for="ch" forName="accent_4" refType="w" fact="0.6268"/>
              <dgm:constr type="t" for="ch" forName="accent_4" refType="h" fact="0.8791"/>
              <dgm:constr type="w" for="ch" forName="accent_4" refType="w" fact="0.0395"/>
              <dgm:constr type="h" for="ch" forName="accent_4" refType="h" fact="0.0659"/>
            </dgm:constrLst>
          </dgm:if>
          <dgm:else name="Name17">
            <dgm:constrLst>
              <dgm:constr type="primFontSz" for="des" ptType="node" op="equ" val="65"/>
              <dgm:constr type="l" for="ch" forName="image_accent_4" refType="w" fact="0.4248"/>
              <dgm:constr type="t" for="ch" forName="image_accent_4" refType="h" fact="0.1415"/>
              <dgm:constr type="w" for="ch" forName="image_accent_4" refType="w" fact="0.1126"/>
              <dgm:constr type="h" for="ch" forName="image_accent_4" refType="h" fact="0.1881"/>
              <dgm:constr type="l" for="ch" forName="image_4" refType="w" fact="0.4314"/>
              <dgm:constr type="t" for="ch" forName="image_4" refType="h" fact="0.1526"/>
              <dgm:constr type="w" for="ch" forName="image_4" refType="w" fact="0.0994"/>
              <dgm:constr type="h" for="ch" forName="image_4" refType="h" fact="0.166"/>
              <dgm:constr type="l" for="ch" forName="image_accent_2" refType="w" fact="0.3811"/>
              <dgm:constr type="t" for="ch" forName="image_accent_2" refType="h" fact="0.6756"/>
              <dgm:constr type="w" for="ch" forName="image_accent_2" refType="w" fact="0.1253"/>
              <dgm:constr type="h" for="ch" forName="image_accent_2" refType="h" fact="0.2092"/>
              <dgm:constr type="l" for="ch" forName="image_2" refType="w" fact="0.3885"/>
              <dgm:constr type="t" for="ch" forName="image_2" refType="h" fact="0.6879"/>
              <dgm:constr type="w" for="ch" forName="image_2" refType="w" fact="0.1105"/>
              <dgm:constr type="h" for="ch" forName="image_2" refType="h" fact="0.1846"/>
              <dgm:constr type="l" for="ch" forName="image_accent_3" refType="w" fact="0.3947"/>
              <dgm:constr type="t" for="ch" forName="image_accent_3" refType="h" fact="0.3802"/>
              <dgm:constr type="w" for="ch" forName="image_accent_3" refType="w" fact="0.1606"/>
              <dgm:constr type="h" for="ch" forName="image_accent_3" refType="h" fact="0.2683"/>
              <dgm:constr type="l" for="ch" forName="image_3" refType="w" fact="0.4032"/>
              <dgm:constr type="t" for="ch" forName="image_3" refType="h" fact="0.3944"/>
              <dgm:constr type="w" for="ch" forName="image_3" refType="w" fact="0.1437"/>
              <dgm:constr type="h" for="ch" forName="image_3" refType="h" fact="0.24"/>
              <dgm:constr type="l" for="ch" forName="image_accent_1" refType="w" fact="0.5237"/>
              <dgm:constr type="t" for="ch" forName="image_accent_1" refType="h" fact="0.6"/>
              <dgm:constr type="w" for="ch" forName="image_accent_1" refType="w" fact="0.2394"/>
              <dgm:constr type="h" for="ch" forName="image_accent_1" refType="h" fact="0.4"/>
              <dgm:constr type="l" for="ch" forName="image_1" refType="w" fact="0.5329"/>
              <dgm:constr type="t" for="ch" forName="image_1" refType="h" fact="0.6154"/>
              <dgm:constr type="w" for="ch" forName="image_1" refType="w" fact="0.2211"/>
              <dgm:constr type="h" for="ch" forName="image_1" refType="h" fact="0.3692"/>
              <dgm:constr type="l" for="ch" forName="parent_text_1" refType="w" fact="0.6447"/>
              <dgm:constr type="t" for="ch" forName="parent_text_1" refType="h" fact="0.3944"/>
              <dgm:constr type="w" for="ch" forName="parent_text_1" refType="w" fact="0.3553"/>
              <dgm:constr type="h" for="ch" forName="parent_text_1" refType="h" fact="0.1931"/>
              <dgm:constr type="l" for="ch" forName="accent_1" refType="w" fact="0.5395"/>
              <dgm:constr type="t" for="ch" forName="accent_1" refType="h" fact="0.3055"/>
              <dgm:constr type="w" for="ch" forName="accent_1" refType="w" fact="0.0711"/>
              <dgm:constr type="h" for="ch" forName="accent_1" refType="h" fact="0.1187"/>
              <dgm:constr type="l" for="ch" forName="parent_text_3" refType="w" fact="0.0132"/>
              <dgm:constr type="t" for="ch" forName="parent_text_3" refType="h" fact="0.3944"/>
              <dgm:constr type="w" for="ch" forName="parent_text_3" refType="w" fact="0.3553"/>
              <dgm:constr type="h" for="ch" forName="parent_text_3" refType="h" fact="0.24"/>
              <dgm:constr type="l" for="ch" forName="parent_text_2" refType="w" fact="0"/>
              <dgm:constr type="t" for="ch" forName="parent_text_2" refType="h" fact="0.6879"/>
              <dgm:constr type="w" for="ch" forName="parent_text_2" refType="w" fact="0.3553"/>
              <dgm:constr type="h" for="ch" forName="parent_text_2" refType="h" fact="0.1846"/>
              <dgm:constr type="l" for="ch" forName="accent_2" refType="w" fact="0.4126"/>
              <dgm:constr type="t" for="ch" forName="accent_2" refType="h" fact="0.044"/>
              <dgm:constr type="w" for="ch" forName="accent_2" refType="w" fact="0.0526"/>
              <dgm:constr type="h" for="ch" forName="accent_2" refType="h" fact="0.0879"/>
              <dgm:constr type="l" for="ch" forName="accent_3" refType="w" fact="0.3732"/>
              <dgm:constr type="t" for="ch" forName="accent_3" refType="h" fact="0"/>
              <dgm:constr type="w" for="ch" forName="accent_3" refType="w" fact="0.0263"/>
              <dgm:constr type="h" for="ch" forName="accent_3" refType="h" fact="0.044"/>
              <dgm:constr type="l" for="ch" forName="parent_text_4" refType="w" fact="0.0442"/>
              <dgm:constr type="t" for="ch" forName="parent_text_4" refType="h" fact="0.1526"/>
              <dgm:constr type="w" for="ch" forName="parent_text_4" refType="w" fact="0.3553"/>
              <dgm:constr type="h" for="ch" forName="parent_text_4" refType="h" fact="0.166"/>
              <dgm:constr type="l" for="ch" forName="accent_4" refType="w" fact="0.3337"/>
              <dgm:constr type="t" for="ch" forName="accent_4" refType="h" fact="0.8791"/>
              <dgm:constr type="w" for="ch" forName="accent_4" refType="w" fact="0.0395"/>
              <dgm:constr type="h" for="ch" forName="accent_4" refType="h" fact="0.0659"/>
            </dgm:constrLst>
          </dgm:else>
        </dgm:choose>
      </dgm:if>
      <dgm:if name="Name18" axis="ch" ptType="node" func="cnt" op="equ" val="5">
        <dgm:alg type="composite">
          <dgm:param type="ar" val="1.5076"/>
        </dgm:alg>
        <dgm:choose name="Name19">
          <dgm:if name="Name20" func="var" arg="dir" op="equ" val="norm">
            <dgm:constrLst>
              <dgm:constr type="primFontSz" for="des" ptType="node" op="equ" val="65"/>
              <dgm:constr type="l" for="ch" forName="image_accent_5" refType="w" fact="0.5301"/>
              <dgm:constr type="t" for="ch" forName="image_accent_5" refType="h" fact="0.0862"/>
              <dgm:constr type="w" for="ch" forName="image_accent_5" refType="w" fact="0.1022"/>
              <dgm:constr type="h" for="ch" forName="image_accent_5" refType="h" fact="0.1541"/>
              <dgm:constr type="l" for="ch" forName="image_5" refType="w" fact="0.5361"/>
              <dgm:constr type="t" for="ch" forName="image_5" refType="h" fact="0.0953"/>
              <dgm:constr type="w" for="ch" forName="image_5" refType="w" fact="0.0902"/>
              <dgm:constr type="h" for="ch" forName="image_5" refType="h" fact="0.1359"/>
              <dgm:constr type="l" for="ch" forName="image_accent_4" refType="w" fact="0.4528"/>
              <dgm:constr type="t" for="ch" forName="image_accent_4" refType="h" fact="0.2416"/>
              <dgm:constr type="w" for="ch" forName="image_accent_4" refType="w" fact="0.1103"/>
              <dgm:constr type="h" for="ch" forName="image_accent_4" refType="h" fact="0.1662"/>
              <dgm:constr type="l" for="ch" forName="image_4" refType="w" fact="0.4593"/>
              <dgm:constr type="t" for="ch" forName="image_4" refType="h" fact="0.2513"/>
              <dgm:constr type="w" for="ch" forName="image_4" refType="w" fact="0.0973"/>
              <dgm:constr type="h" for="ch" forName="image_4" refType="h" fact="0.1467"/>
              <dgm:constr type="l" for="ch" forName="image_accent_2" refType="w" fact="0.4832"/>
              <dgm:constr type="t" for="ch" forName="image_accent_2" refType="h" fact="0.7134"/>
              <dgm:constr type="w" for="ch" forName="image_accent_2" refType="w" fact="0.1226"/>
              <dgm:constr type="h" for="ch" forName="image_accent_2" refType="h" fact="0.1849"/>
              <dgm:constr type="l" for="ch" forName="image_2" refType="w" fact="0.4904"/>
              <dgm:constr type="t" for="ch" forName="image_2" refType="h" fact="0.7243"/>
              <dgm:constr type="w" for="ch" forName="image_2" refType="w" fact="0.1082"/>
              <dgm:constr type="h" for="ch" forName="image_2" refType="h" fact="0.1631"/>
              <dgm:constr type="l" for="ch" forName="image_accent_3" refType="w" fact="0.4352"/>
              <dgm:constr type="t" for="ch" forName="image_accent_3" refType="h" fact="0.4525"/>
              <dgm:constr type="w" for="ch" forName="image_accent_3" refType="w" fact="0.1573"/>
              <dgm:constr type="h" for="ch" forName="image_accent_3" refType="h" fact="0.2371"/>
              <dgm:constr type="l" for="ch" forName="image_3" refType="w" fact="0.4435"/>
              <dgm:constr type="t" for="ch" forName="image_3" refType="h" fact="0.465"/>
              <dgm:constr type="w" for="ch" forName="image_3" refType="w" fact="0.1407"/>
              <dgm:constr type="h" for="ch" forName="image_3" refType="h" fact="0.212"/>
              <dgm:constr type="l" for="ch" forName="image_accent_1" refType="w" fact="0.2318"/>
              <dgm:constr type="t" for="ch" forName="image_accent_1" refType="h" fact="0.6466"/>
              <dgm:constr type="w" for="ch" forName="image_accent_1" refType="w" fact="0.2344"/>
              <dgm:constr type="h" for="ch" forName="image_accent_1" refType="h" fact="0.3534"/>
              <dgm:constr type="l" for="ch" forName="image_1" refType="w" fact="0.2408"/>
              <dgm:constr type="t" for="ch" forName="image_1" refType="h" fact="0.6602"/>
              <dgm:constr type="w" for="ch" forName="image_1" refType="w" fact="0.2164"/>
              <dgm:constr type="h" for="ch" forName="image_1" refType="h" fact="0.3262"/>
              <dgm:constr type="l" for="ch" forName="parent_text_1" refType="w" fact="0"/>
              <dgm:constr type="t" for="ch" forName="parent_text_1" refType="h" fact="0.465"/>
              <dgm:constr type="w" for="ch" forName="parent_text_1" refType="w" fact="0.3478"/>
              <dgm:constr type="h" for="ch" forName="parent_text_1" refType="h" fact="0.165"/>
              <dgm:constr type="l" for="ch" forName="accent_1" refType="w" fact="0.3813"/>
              <dgm:constr type="t" for="ch" forName="accent_1" refType="h" fact="0.3864"/>
              <dgm:constr type="w" for="ch" forName="accent_1" refType="w" fact="0.0696"/>
              <dgm:constr type="h" for="ch" forName="accent_1" refType="h" fact="0.1049"/>
              <dgm:constr type="l" for="ch" forName="parent_text_3" refType="w" fact="0.6182"/>
              <dgm:constr type="t" for="ch" forName="parent_text_3" refType="h" fact="0.465"/>
              <dgm:constr type="w" for="ch" forName="parent_text_3" refType="w" fact="0.3478"/>
              <dgm:constr type="h" for="ch" forName="parent_text_3" refType="h" fact="0.212"/>
              <dgm:constr type="l" for="ch" forName="parent_text_2" refType="w" fact="0.6311"/>
              <dgm:constr type="t" for="ch" forName="parent_text_2" refType="h" fact="0.7243"/>
              <dgm:constr type="w" for="ch" forName="parent_text_2" refType="w" fact="0.3478"/>
              <dgm:constr type="h" for="ch" forName="parent_text_2" refType="h" fact="0.1631"/>
              <dgm:constr type="l" for="ch" forName="parent_text_4" refType="w" fact="0.5878"/>
              <dgm:constr type="t" for="ch" forName="parent_text_4" refType="h" fact="0.2513"/>
              <dgm:constr type="w" for="ch" forName="parent_text_4" refType="w" fact="0.3478"/>
              <dgm:constr type="h" for="ch" forName="parent_text_4" refType="h" fact="0.1467"/>
              <dgm:constr type="l" for="ch" forName="accent_2" refType="w" fact="0.6265"/>
              <dgm:constr type="t" for="ch" forName="accent_2" refType="h" fact="0.0194"/>
              <dgm:constr type="w" for="ch" forName="accent_2" refType="w" fact="0.0515"/>
              <dgm:constr type="h" for="ch" forName="accent_2" refType="h" fact="0.0777"/>
              <dgm:constr type="l" for="ch" forName="accent_3" refType="w" fact="0.7038"/>
              <dgm:constr type="t" for="ch" forName="accent_3" refType="h" fact="0"/>
              <dgm:constr type="w" for="ch" forName="accent_3" refType="w" fact="0.0258"/>
              <dgm:constr type="h" for="ch" forName="accent_3" refType="h" fact="0.0388"/>
              <dgm:constr type="l" for="ch" forName="parent_text_5" refType="w" fact="0.6522"/>
              <dgm:constr type="t" for="ch" forName="parent_text_5" refType="h" fact="0.0953"/>
              <dgm:constr type="w" for="ch" forName="parent_text_5" refType="w" fact="0.3478"/>
              <dgm:constr type="h" for="ch" forName="parent_text_5" refType="h" fact="0.1359"/>
              <dgm:constr type="l" for="ch" forName="accent_4" refType="w" fact="0.6136"/>
              <dgm:constr type="t" for="ch" forName="accent_4" refType="h" fact="0.8932"/>
              <dgm:constr type="w" for="ch" forName="accent_4" refType="w" fact="0.0386"/>
              <dgm:constr type="h" for="ch" forName="accent_4" refType="h" fact="0.0583"/>
            </dgm:constrLst>
          </dgm:if>
          <dgm:else name="Name21">
            <dgm:constrLst>
              <dgm:constr type="primFontSz" for="des" ptType="node" op="equ" val="65"/>
              <dgm:constr type="l" for="ch" forName="image_accent_5" refType="w" fact="0.3677"/>
              <dgm:constr type="t" for="ch" forName="image_accent_5" refType="h" fact="0.0862"/>
              <dgm:constr type="w" for="ch" forName="image_accent_5" refType="w" fact="0.1022"/>
              <dgm:constr type="h" for="ch" forName="image_accent_5" refType="h" fact="0.1541"/>
              <dgm:constr type="l" for="ch" forName="image_5" refType="w" fact="0.3738"/>
              <dgm:constr type="t" for="ch" forName="image_5" refType="h" fact="0.0953"/>
              <dgm:constr type="w" for="ch" forName="image_5" refType="w" fact="0.0902"/>
              <dgm:constr type="h" for="ch" forName="image_5" refType="h" fact="0.1359"/>
              <dgm:constr type="l" for="ch" forName="image_accent_4" refType="w" fact="0.437"/>
              <dgm:constr type="t" for="ch" forName="image_accent_4" refType="h" fact="0.2416"/>
              <dgm:constr type="w" for="ch" forName="image_accent_4" refType="w" fact="0.1103"/>
              <dgm:constr type="h" for="ch" forName="image_accent_4" refType="h" fact="0.1662"/>
              <dgm:constr type="l" for="ch" forName="image_4" refType="w" fact="0.4434"/>
              <dgm:constr type="t" for="ch" forName="image_4" refType="h" fact="0.2513"/>
              <dgm:constr type="w" for="ch" forName="image_4" refType="w" fact="0.0973"/>
              <dgm:constr type="h" for="ch" forName="image_4" refType="h" fact="0.1467"/>
              <dgm:constr type="l" for="ch" forName="image_accent_2" refType="w" fact="0.3942"/>
              <dgm:constr type="t" for="ch" forName="image_accent_2" refType="h" fact="0.7134"/>
              <dgm:constr type="w" for="ch" forName="image_accent_2" refType="w" fact="0.1226"/>
              <dgm:constr type="h" for="ch" forName="image_accent_2" refType="h" fact="0.1849"/>
              <dgm:constr type="l" for="ch" forName="image_2" refType="w" fact="0.4014"/>
              <dgm:constr type="t" for="ch" forName="image_2" refType="h" fact="0.7243"/>
              <dgm:constr type="w" for="ch" forName="image_2" refType="w" fact="0.1082"/>
              <dgm:constr type="h" for="ch" forName="image_2" refType="h" fact="0.1631"/>
              <dgm:constr type="l" for="ch" forName="image_accent_3" refType="w" fact="0.4075"/>
              <dgm:constr type="t" for="ch" forName="image_accent_3" refType="h" fact="0.4525"/>
              <dgm:constr type="w" for="ch" forName="image_accent_3" refType="w" fact="0.1573"/>
              <dgm:constr type="h" for="ch" forName="image_accent_3" refType="h" fact="0.2371"/>
              <dgm:constr type="l" for="ch" forName="image_3" refType="w" fact="0.4158"/>
              <dgm:constr type="t" for="ch" forName="image_3" refType="h" fact="0.465"/>
              <dgm:constr type="w" for="ch" forName="image_3" refType="w" fact="0.1407"/>
              <dgm:constr type="h" for="ch" forName="image_3" refType="h" fact="0.212"/>
              <dgm:constr type="l" for="ch" forName="image_accent_1" refType="w" fact="0.5338"/>
              <dgm:constr type="t" for="ch" forName="image_accent_1" refType="h" fact="0.6466"/>
              <dgm:constr type="w" for="ch" forName="image_accent_1" refType="w" fact="0.2344"/>
              <dgm:constr type="h" for="ch" forName="image_accent_1" refType="h" fact="0.3534"/>
              <dgm:constr type="l" for="ch" forName="image_1" refType="w" fact="0.5428"/>
              <dgm:constr type="t" for="ch" forName="image_1" refType="h" fact="0.6602"/>
              <dgm:constr type="w" for="ch" forName="image_1" refType="w" fact="0.2164"/>
              <dgm:constr type="h" for="ch" forName="image_1" refType="h" fact="0.3262"/>
              <dgm:constr type="l" for="ch" forName="parent_text_1" refType="w" fact="0.6522"/>
              <dgm:constr type="t" for="ch" forName="parent_text_1" refType="h" fact="0.465"/>
              <dgm:constr type="w" for="ch" forName="parent_text_1" refType="w" fact="0.3478"/>
              <dgm:constr type="h" for="ch" forName="parent_text_1" refType="h" fact="0.165"/>
              <dgm:constr type="l" for="ch" forName="accent_1" refType="w" fact="0.5492"/>
              <dgm:constr type="t" for="ch" forName="accent_1" refType="h" fact="0.3864"/>
              <dgm:constr type="w" for="ch" forName="accent_1" refType="w" fact="0.0696"/>
              <dgm:constr type="h" for="ch" forName="accent_1" refType="h" fact="0.1049"/>
              <dgm:constr type="l" for="ch" forName="parent_text_3" refType="w" fact="0.034"/>
              <dgm:constr type="t" for="ch" forName="parent_text_3" refType="h" fact="0.465"/>
              <dgm:constr type="w" for="ch" forName="parent_text_3" refType="w" fact="0.3478"/>
              <dgm:constr type="h" for="ch" forName="parent_text_3" refType="h" fact="0.212"/>
              <dgm:constr type="l" for="ch" forName="parent_text_2" refType="w" fact="0.0211"/>
              <dgm:constr type="t" for="ch" forName="parent_text_2" refType="h" fact="0.7243"/>
              <dgm:constr type="w" for="ch" forName="parent_text_2" refType="w" fact="0.3478"/>
              <dgm:constr type="h" for="ch" forName="parent_text_2" refType="h" fact="0.1631"/>
              <dgm:constr type="l" for="ch" forName="parent_text_4" refType="w" fact="0.0644"/>
              <dgm:constr type="t" for="ch" forName="parent_text_4" refType="h" fact="0.2513"/>
              <dgm:constr type="w" for="ch" forName="parent_text_4" refType="w" fact="0.3478"/>
              <dgm:constr type="h" for="ch" forName="parent_text_4" refType="h" fact="0.1467"/>
              <dgm:constr type="l" for="ch" forName="accent_2" refType="w" fact="0.322"/>
              <dgm:constr type="t" for="ch" forName="accent_2" refType="h" fact="0.0194"/>
              <dgm:constr type="w" for="ch" forName="accent_2" refType="w" fact="0.0515"/>
              <dgm:constr type="h" for="ch" forName="accent_2" refType="h" fact="0.0777"/>
              <dgm:constr type="l" for="ch" forName="accent_3" refType="w" fact="0.2705"/>
              <dgm:constr type="t" for="ch" forName="accent_3" refType="h" fact="0"/>
              <dgm:constr type="w" for="ch" forName="accent_3" refType="w" fact="0.0258"/>
              <dgm:constr type="h" for="ch" forName="accent_3" refType="h" fact="0.0388"/>
              <dgm:constr type="l" for="ch" forName="parent_text_5" refType="w" fact="0"/>
              <dgm:constr type="t" for="ch" forName="parent_text_5" refType="h" fact="0.0953"/>
              <dgm:constr type="w" for="ch" forName="parent_text_5" refType="w" fact="0.3478"/>
              <dgm:constr type="h" for="ch" forName="parent_text_5" refType="h" fact="0.1359"/>
              <dgm:constr type="l" for="ch" forName="accent_4" refType="w" fact="0.3478"/>
              <dgm:constr type="t" for="ch" forName="accent_4" refType="h" fact="0.8932"/>
              <dgm:constr type="w" for="ch" forName="accent_4" refType="w" fact="0.0386"/>
              <dgm:constr type="h" for="ch" forName="accent_4" refType="h" fact="0.0583"/>
            </dgm:constrLst>
          </dgm:else>
        </dgm:choose>
      </dgm:if>
      <dgm:if name="Name22" axis="ch" ptType="node" func="cnt" op="equ" val="6">
        <dgm:alg type="composite">
          <dgm:param type="ar" val="1.1351"/>
        </dgm:alg>
        <dgm:choose name="Name23">
          <dgm:if name="Name24" func="var" arg="dir" op="equ" val="norm">
            <dgm:constrLst>
              <dgm:constr type="primFontSz" for="des" ptType="node" op="equ" val="65"/>
              <dgm:constr type="l" for="ch" forName="image_accent_6" refType="w" fact="0.3864"/>
              <dgm:constr type="t" for="ch" forName="image_accent_6" refType="h" fact="0.7456"/>
              <dgm:constr type="w" for="ch" forName="image_accent_6" refType="w" fact="0.1757"/>
              <dgm:constr type="h" for="ch" forName="image_accent_6" refType="h" fact="0.1995"/>
              <dgm:constr type="l" for="ch" forName="image_6" refType="w" fact="0.3957"/>
              <dgm:constr type="t" for="ch" forName="image_6" refType="h" fact="0.7561"/>
              <dgm:constr type="w" for="ch" forName="image_6" refType="w" fact="0.1572"/>
              <dgm:constr type="h" for="ch" forName="image_6" refType="h" fact="0.1784"/>
              <dgm:constr type="l" for="ch" forName="image_accent_5" refType="w" fact="0.5301"/>
              <dgm:constr type="t" for="ch" forName="image_accent_5" refType="h" fact="0.0649"/>
              <dgm:constr type="w" for="ch" forName="image_accent_5" refType="w" fact="0.1022"/>
              <dgm:constr type="h" for="ch" forName="image_accent_5" refType="h" fact="0.116"/>
              <dgm:constr type="l" for="ch" forName="image_5" refType="w" fact="0.5361"/>
              <dgm:constr type="t" for="ch" forName="image_5" refType="h" fact="0.0717"/>
              <dgm:constr type="w" for="ch" forName="image_5" refType="w" fact="0.0902"/>
              <dgm:constr type="h" for="ch" forName="image_5" refType="h" fact="0.1023"/>
              <dgm:constr type="l" for="ch" forName="image_accent_4" refType="w" fact="0.4528"/>
              <dgm:constr type="t" for="ch" forName="image_accent_4" refType="h" fact="0.1819"/>
              <dgm:constr type="w" for="ch" forName="image_accent_4" refType="w" fact="0.1103"/>
              <dgm:constr type="h" for="ch" forName="image_accent_4" refType="h" fact="0.1251"/>
              <dgm:constr type="l" for="ch" forName="image_4" refType="w" fact="0.4593"/>
              <dgm:constr type="t" for="ch" forName="image_4" refType="h" fact="0.1892"/>
              <dgm:constr type="w" for="ch" forName="image_4" refType="w" fact="0.0973"/>
              <dgm:constr type="h" for="ch" forName="image_4" refType="h" fact="0.1104"/>
              <dgm:constr type="l" for="ch" forName="image_accent_2" refType="w" fact="0.4832"/>
              <dgm:constr type="t" for="ch" forName="image_accent_2" refType="h" fact="0.5371"/>
              <dgm:constr type="w" for="ch" forName="image_accent_2" refType="w" fact="0.1226"/>
              <dgm:constr type="h" for="ch" forName="image_accent_2" refType="h" fact="0.1392"/>
              <dgm:constr type="l" for="ch" forName="image_2" refType="w" fact="0.4904"/>
              <dgm:constr type="t" for="ch" forName="image_2" refType="h" fact="0.5453"/>
              <dgm:constr type="w" for="ch" forName="image_2" refType="w" fact="0.1082"/>
              <dgm:constr type="h" for="ch" forName="image_2" refType="h" fact="0.1228"/>
              <dgm:constr type="l" for="ch" forName="image_accent_3" refType="w" fact="0.4352"/>
              <dgm:constr type="t" for="ch" forName="image_accent_3" refType="h" fact="0.3407"/>
              <dgm:constr type="w" for="ch" forName="image_accent_3" refType="w" fact="0.1573"/>
              <dgm:constr type="h" for="ch" forName="image_accent_3" refType="h" fact="0.1785"/>
              <dgm:constr type="l" for="ch" forName="image_3" refType="w" fact="0.4435"/>
              <dgm:constr type="t" for="ch" forName="image_3" refType="h" fact="0.3501"/>
              <dgm:constr type="w" for="ch" forName="image_3" refType="w" fact="0.1407"/>
              <dgm:constr type="h" for="ch" forName="image_3" refType="h" fact="0.1596"/>
              <dgm:constr type="l" for="ch" forName="image_accent_1" refType="w" fact="0.2318"/>
              <dgm:constr type="t" for="ch" forName="image_accent_1" refType="h" fact="0.4869"/>
              <dgm:constr type="w" for="ch" forName="image_accent_1" refType="w" fact="0.2344"/>
              <dgm:constr type="h" for="ch" forName="image_accent_1" refType="h" fact="0.2661"/>
              <dgm:constr type="l" for="ch" forName="image_1" refType="w" fact="0.2401"/>
              <dgm:constr type="t" for="ch" forName="image_1" refType="h" fact="0.4971"/>
              <dgm:constr type="w" for="ch" forName="image_1" refType="w" fact="0.2164"/>
              <dgm:constr type="h" for="ch" forName="image_1" refType="h" fact="0.2456"/>
              <dgm:constr type="l" for="ch" forName="parent_text_1" refType="w" fact="0"/>
              <dgm:constr type="t" for="ch" forName="parent_text_1" refType="h" fact="0.3501"/>
              <dgm:constr type="w" for="ch" forName="parent_text_1" refType="w" fact="0.3478"/>
              <dgm:constr type="h" for="ch" forName="parent_text_1" refType="h" fact="0.125"/>
              <dgm:constr type="l" for="ch" forName="accent_1" refType="w" fact="0.3813"/>
              <dgm:constr type="t" for="ch" forName="accent_1" refType="h" fact="0.2909"/>
              <dgm:constr type="w" for="ch" forName="accent_1" refType="w" fact="0.0696"/>
              <dgm:constr type="h" for="ch" forName="accent_1" refType="h" fact="0.0789"/>
              <dgm:constr type="l" for="ch" forName="parent_text_2" refType="w" fact="0.6311"/>
              <dgm:constr type="t" for="ch" forName="parent_text_2" refType="h" fact="0.5453"/>
              <dgm:constr type="w" for="ch" forName="parent_text_2" refType="w" fact="0.3478"/>
              <dgm:constr type="h" for="ch" forName="parent_text_2" refType="h" fact="0.1228"/>
              <dgm:constr type="l" for="ch" forName="parent_text_4" refType="w" fact="0.5878"/>
              <dgm:constr type="t" for="ch" forName="parent_text_4" refType="h" fact="0.1892"/>
              <dgm:constr type="w" for="ch" forName="parent_text_4" refType="w" fact="0.3478"/>
              <dgm:constr type="h" for="ch" forName="parent_text_4" refType="h" fact="0.1104"/>
              <dgm:constr type="l" for="ch" forName="accent_2" refType="w" fact="0.6265"/>
              <dgm:constr type="t" for="ch" forName="accent_2" refType="h" fact="0.0146"/>
              <dgm:constr type="w" for="ch" forName="accent_2" refType="w" fact="0.0515"/>
              <dgm:constr type="h" for="ch" forName="accent_2" refType="h" fact="0.0585"/>
              <dgm:constr type="l" for="ch" forName="accent_3" refType="w" fact="0.7038"/>
              <dgm:constr type="t" for="ch" forName="accent_3" refType="h" fact="0"/>
              <dgm:constr type="w" for="ch" forName="accent_3" refType="w" fact="0.0258"/>
              <dgm:constr type="h" for="ch" forName="accent_3" refType="h" fact="0.0292"/>
              <dgm:constr type="l" for="ch" forName="parent_text_5" refType="w" fact="0.6522"/>
              <dgm:constr type="t" for="ch" forName="parent_text_5" refType="h" fact="0.0717"/>
              <dgm:constr type="w" for="ch" forName="parent_text_5" refType="w" fact="0.3478"/>
              <dgm:constr type="h" for="ch" forName="parent_text_5" refType="h" fact="0.1023"/>
              <dgm:constr type="l" for="ch" forName="parent_text_3" refType="w" fact="0.6182"/>
              <dgm:constr type="t" for="ch" forName="parent_text_3" refType="h" fact="0.3501"/>
              <dgm:constr type="w" for="ch" forName="parent_text_3" refType="w" fact="0.3478"/>
              <dgm:constr type="h" for="ch" forName="parent_text_3" refType="h" fact="0.1596"/>
              <dgm:constr type="l" for="ch" forName="accent_4" refType="w" fact="0.5538"/>
              <dgm:constr type="t" for="ch" forName="accent_4" refType="h" fact="0.9211"/>
              <dgm:constr type="w" for="ch" forName="accent_4" refType="w" fact="0.0696"/>
              <dgm:constr type="h" for="ch" forName="accent_4" refType="h" fact="0.0789"/>
              <dgm:constr type="l" for="ch" forName="parent_text_6" refType="w" fact="0.0195"/>
              <dgm:constr type="t" for="ch" forName="parent_text_6" refType="h" fact="0.7561"/>
              <dgm:constr type="w" for="ch" forName="parent_text_6" refType="w" fact="0.3478"/>
              <dgm:constr type="h" for="ch" forName="parent_text_6" refType="h" fact="0.1784"/>
              <dgm:constr type="l" for="ch" forName="accent_5" refType="w" fact="0.6182"/>
              <dgm:constr type="t" for="ch" forName="accent_5" refType="h" fact="0.6725"/>
              <dgm:constr type="w" for="ch" forName="accent_5" refType="w" fact="0.0386"/>
              <dgm:constr type="h" for="ch" forName="accent_5" refType="h" fact="0.0439"/>
            </dgm:constrLst>
          </dgm:if>
          <dgm:else name="Name25">
            <dgm:constrLst>
              <dgm:constr type="primFontSz" for="des" ptType="node" op="equ" val="65"/>
              <dgm:constr type="l" for="ch" forName="image_accent_6" refType="w" fact="0.4379"/>
              <dgm:constr type="t" for="ch" forName="image_accent_6" refType="h" fact="0.7456"/>
              <dgm:constr type="w" for="ch" forName="image_accent_6" refType="w" fact="0.1757"/>
              <dgm:constr type="h" for="ch" forName="image_accent_6" refType="h" fact="0.1995"/>
              <dgm:constr type="l" for="ch" forName="image_6" refType="w" fact="0.4471"/>
              <dgm:constr type="t" for="ch" forName="image_6" refType="h" fact="0.7561"/>
              <dgm:constr type="w" for="ch" forName="image_6" refType="w" fact="0.1572"/>
              <dgm:constr type="h" for="ch" forName="image_6" refType="h" fact="0.1784"/>
              <dgm:constr type="l" for="ch" forName="image_accent_5" refType="w" fact="0.3677"/>
              <dgm:constr type="t" for="ch" forName="image_accent_5" refType="h" fact="0.0649"/>
              <dgm:constr type="w" for="ch" forName="image_accent_5" refType="w" fact="0.1022"/>
              <dgm:constr type="h" for="ch" forName="image_accent_5" refType="h" fact="0.116"/>
              <dgm:constr type="l" for="ch" forName="image_5" refType="w" fact="0.3738"/>
              <dgm:constr type="t" for="ch" forName="image_5" refType="h" fact="0.0717"/>
              <dgm:constr type="w" for="ch" forName="image_5" refType="w" fact="0.0902"/>
              <dgm:constr type="h" for="ch" forName="image_5" refType="h" fact="0.1023"/>
              <dgm:constr type="l" for="ch" forName="image_accent_4" refType="w" fact="0.437"/>
              <dgm:constr type="t" for="ch" forName="image_accent_4" refType="h" fact="0.1819"/>
              <dgm:constr type="w" for="ch" forName="image_accent_4" refType="w" fact="0.1103"/>
              <dgm:constr type="h" for="ch" forName="image_accent_4" refType="h" fact="0.1251"/>
              <dgm:constr type="l" for="ch" forName="image_4" refType="w" fact="0.4434"/>
              <dgm:constr type="t" for="ch" forName="image_4" refType="h" fact="0.1892"/>
              <dgm:constr type="w" for="ch" forName="image_4" refType="w" fact="0.0973"/>
              <dgm:constr type="h" for="ch" forName="image_4" refType="h" fact="0.1104"/>
              <dgm:constr type="l" for="ch" forName="image_accent_2" refType="w" fact="0.3942"/>
              <dgm:constr type="t" for="ch" forName="image_accent_2" refType="h" fact="0.5371"/>
              <dgm:constr type="w" for="ch" forName="image_accent_2" refType="w" fact="0.1226"/>
              <dgm:constr type="h" for="ch" forName="image_accent_2" refType="h" fact="0.1392"/>
              <dgm:constr type="l" for="ch" forName="image_2" refType="w" fact="0.4014"/>
              <dgm:constr type="t" for="ch" forName="image_2" refType="h" fact="0.5453"/>
              <dgm:constr type="w" for="ch" forName="image_2" refType="w" fact="0.1082"/>
              <dgm:constr type="h" for="ch" forName="image_2" refType="h" fact="0.1228"/>
              <dgm:constr type="l" for="ch" forName="image_accent_3" refType="w" fact="0.4075"/>
              <dgm:constr type="t" for="ch" forName="image_accent_3" refType="h" fact="0.3407"/>
              <dgm:constr type="w" for="ch" forName="image_accent_3" refType="w" fact="0.1573"/>
              <dgm:constr type="h" for="ch" forName="image_accent_3" refType="h" fact="0.1785"/>
              <dgm:constr type="l" for="ch" forName="image_3" refType="w" fact="0.4158"/>
              <dgm:constr type="t" for="ch" forName="image_3" refType="h" fact="0.3501"/>
              <dgm:constr type="w" for="ch" forName="image_3" refType="w" fact="0.1407"/>
              <dgm:constr type="h" for="ch" forName="image_3" refType="h" fact="0.1596"/>
              <dgm:constr type="l" for="ch" forName="image_accent_1" refType="w" fact="0.5338"/>
              <dgm:constr type="t" for="ch" forName="image_accent_1" refType="h" fact="0.4869"/>
              <dgm:constr type="w" for="ch" forName="image_accent_1" refType="w" fact="0.2344"/>
              <dgm:constr type="h" for="ch" forName="image_accent_1" refType="h" fact="0.2661"/>
              <dgm:constr type="l" for="ch" forName="image_1" refType="w" fact="0.5435"/>
              <dgm:constr type="t" for="ch" forName="image_1" refType="h" fact="0.4971"/>
              <dgm:constr type="w" for="ch" forName="image_1" refType="w" fact="0.2164"/>
              <dgm:constr type="h" for="ch" forName="image_1" refType="h" fact="0.2456"/>
              <dgm:constr type="l" for="ch" forName="parent_text_1" refType="w" fact="0.6522"/>
              <dgm:constr type="t" for="ch" forName="parent_text_1" refType="h" fact="0.3501"/>
              <dgm:constr type="w" for="ch" forName="parent_text_1" refType="w" fact="0.3478"/>
              <dgm:constr type="h" for="ch" forName="parent_text_1" refType="h" fact="0.125"/>
              <dgm:constr type="l" for="ch" forName="accent_1" refType="w" fact="0.5492"/>
              <dgm:constr type="t" for="ch" forName="accent_1" refType="h" fact="0.2909"/>
              <dgm:constr type="w" for="ch" forName="accent_1" refType="w" fact="0.0696"/>
              <dgm:constr type="h" for="ch" forName="accent_1" refType="h" fact="0.0789"/>
              <dgm:constr type="l" for="ch" forName="parent_text_2" refType="w" fact="0.0211"/>
              <dgm:constr type="t" for="ch" forName="parent_text_2" refType="h" fact="0.5453"/>
              <dgm:constr type="w" for="ch" forName="parent_text_2" refType="w" fact="0.3478"/>
              <dgm:constr type="h" for="ch" forName="parent_text_2" refType="h" fact="0.1228"/>
              <dgm:constr type="l" for="ch" forName="parent_text_4" refType="w" fact="0.0644"/>
              <dgm:constr type="t" for="ch" forName="parent_text_4" refType="h" fact="0.1892"/>
              <dgm:constr type="w" for="ch" forName="parent_text_4" refType="w" fact="0.3478"/>
              <dgm:constr type="h" for="ch" forName="parent_text_4" refType="h" fact="0.1104"/>
              <dgm:constr type="l" for="ch" forName="accent_2" refType="w" fact="0.322"/>
              <dgm:constr type="t" for="ch" forName="accent_2" refType="h" fact="0.0146"/>
              <dgm:constr type="w" for="ch" forName="accent_2" refType="w" fact="0.0515"/>
              <dgm:constr type="h" for="ch" forName="accent_2" refType="h" fact="0.0585"/>
              <dgm:constr type="l" for="ch" forName="accent_3" refType="w" fact="0.2705"/>
              <dgm:constr type="t" for="ch" forName="accent_3" refType="h" fact="0"/>
              <dgm:constr type="w" for="ch" forName="accent_3" refType="w" fact="0.0258"/>
              <dgm:constr type="h" for="ch" forName="accent_3" refType="h" fact="0.0292"/>
              <dgm:constr type="l" for="ch" forName="parent_text_5" refType="w" fact="0"/>
              <dgm:constr type="t" for="ch" forName="parent_text_5" refType="h" fact="0.0717"/>
              <dgm:constr type="w" for="ch" forName="parent_text_5" refType="w" fact="0.3478"/>
              <dgm:constr type="h" for="ch" forName="parent_text_5" refType="h" fact="0.1023"/>
              <dgm:constr type="l" for="ch" forName="parent_text_3" refType="w" fact="0.034"/>
              <dgm:constr type="t" for="ch" forName="parent_text_3" refType="h" fact="0.3501"/>
              <dgm:constr type="w" for="ch" forName="parent_text_3" refType="w" fact="0.3478"/>
              <dgm:constr type="h" for="ch" forName="parent_text_3" refType="h" fact="0.1596"/>
              <dgm:constr type="l" for="ch" forName="accent_4" refType="w" fact="0.3766"/>
              <dgm:constr type="t" for="ch" forName="accent_4" refType="h" fact="0.9211"/>
              <dgm:constr type="w" for="ch" forName="accent_4" refType="w" fact="0.0696"/>
              <dgm:constr type="h" for="ch" forName="accent_4" refType="h" fact="0.0789"/>
              <dgm:constr type="l" for="ch" forName="parent_text_6" refType="w" fact="0.6328"/>
              <dgm:constr type="t" for="ch" forName="parent_text_6" refType="h" fact="0.7561"/>
              <dgm:constr type="w" for="ch" forName="parent_text_6" refType="w" fact="0.3478"/>
              <dgm:constr type="h" for="ch" forName="parent_text_6" refType="h" fact="0.1784"/>
              <dgm:constr type="l" for="ch" forName="accent_5" refType="w" fact="0.3431"/>
              <dgm:constr type="t" for="ch" forName="accent_5" refType="h" fact="0.6725"/>
              <dgm:constr type="w" for="ch" forName="accent_5" refType="w" fact="0.0386"/>
              <dgm:constr type="h" for="ch" forName="accent_5" refType="h" fact="0.0439"/>
            </dgm:constrLst>
          </dgm:else>
        </dgm:choose>
      </dgm:if>
      <dgm:if name="Name26" axis="ch" ptType="node" func="cnt" op="equ" val="7">
        <dgm:alg type="composite">
          <dgm:param type="ar" val="1.0352"/>
        </dgm:alg>
        <dgm:choose name="Name27">
          <dgm:if name="Name28" func="var" arg="dir" op="equ" val="norm">
            <dgm:constrLst>
              <dgm:constr type="primFontSz" for="des" ptType="node" op="equ" val="65"/>
              <dgm:constr type="l" for="ch" forName="accent_1" refType="w" fact="0.7553"/>
              <dgm:constr type="t" for="ch" forName="accent_1" refType="h" fact="0.96"/>
              <dgm:constr type="w" for="ch" forName="accent_1" refType="w" fact="0.0386"/>
              <dgm:constr type="h" for="ch" forName="accent_1" refType="h" fact="0.04"/>
              <dgm:constr type="l" for="ch" forName="image_accent_2" refType="w" fact="0.4832"/>
              <dgm:constr type="t" for="ch" forName="image_accent_2" refType="h" fact="0.4899"/>
              <dgm:constr type="w" for="ch" forName="image_accent_2" refType="w" fact="0.1226"/>
              <dgm:constr type="h" for="ch" forName="image_accent_2" refType="h" fact="0.1269"/>
              <dgm:constr type="l" for="ch" forName="image_2" refType="w" fact="0.4904"/>
              <dgm:constr type="t" for="ch" forName="image_2" refType="h" fact="0.4973"/>
              <dgm:constr type="w" for="ch" forName="image_2" refType="w" fact="0.1082"/>
              <dgm:constr type="h" for="ch" forName="image_2" refType="h" fact="0.112"/>
              <dgm:constr type="l" for="ch" forName="image_accent_3" refType="w" fact="0.4352"/>
              <dgm:constr type="t" for="ch" forName="image_accent_3" refType="h" fact="0.3107"/>
              <dgm:constr type="w" for="ch" forName="image_accent_3" refType="w" fact="0.1573"/>
              <dgm:constr type="h" for="ch" forName="image_accent_3" refType="h" fact="0.1628"/>
              <dgm:constr type="l" for="ch" forName="image_3" refType="w" fact="0.4435"/>
              <dgm:constr type="t" for="ch" forName="image_3" refType="h" fact="0.3193"/>
              <dgm:constr type="w" for="ch" forName="image_3" refType="w" fact="0.1407"/>
              <dgm:constr type="h" for="ch" forName="image_3" refType="h" fact="0.1456"/>
              <dgm:constr type="l" for="ch" forName="image_accent_4" refType="w" fact="0.4528"/>
              <dgm:constr type="t" for="ch" forName="image_accent_4" refType="h" fact="0.1659"/>
              <dgm:constr type="w" for="ch" forName="image_accent_4" refType="w" fact="0.1103"/>
              <dgm:constr type="h" for="ch" forName="image_accent_4" refType="h" fact="0.1141"/>
              <dgm:constr type="l" for="ch" forName="image_4" refType="w" fact="0.4593"/>
              <dgm:constr type="t" for="ch" forName="image_4" refType="h" fact="0.1726"/>
              <dgm:constr type="w" for="ch" forName="image_4" refType="w" fact="0.0973"/>
              <dgm:constr type="h" for="ch" forName="image_4" refType="h" fact="0.1007"/>
              <dgm:constr type="l" for="ch" forName="image_accent_5" refType="w" fact="0.5301"/>
              <dgm:constr type="t" for="ch" forName="image_accent_5" refType="h" fact="0.0592"/>
              <dgm:constr type="w" for="ch" forName="image_accent_5" refType="w" fact="0.1022"/>
              <dgm:constr type="h" for="ch" forName="image_accent_5" refType="h" fact="0.1058"/>
              <dgm:constr type="l" for="ch" forName="image_5" refType="w" fact="0.5361"/>
              <dgm:constr type="t" for="ch" forName="image_5" refType="h" fact="0.0654"/>
              <dgm:constr type="w" for="ch" forName="image_5" refType="w" fact="0.0902"/>
              <dgm:constr type="h" for="ch" forName="image_5" refType="h" fact="0.0933"/>
              <dgm:constr type="l" for="ch" forName="image_accent_6" refType="w" fact="0.3864"/>
              <dgm:constr type="t" for="ch" forName="image_accent_6" refType="h" fact="0.68"/>
              <dgm:constr type="w" for="ch" forName="image_accent_6" refType="w" fact="0.1757"/>
              <dgm:constr type="h" for="ch" forName="image_accent_6" refType="h" fact="0.1819"/>
              <dgm:constr type="l" for="ch" forName="image_6" refType="w" fact="0.3957"/>
              <dgm:constr type="t" for="ch" forName="image_6" refType="h" fact="0.6896"/>
              <dgm:constr type="w" for="ch" forName="image_6" refType="w" fact="0.1572"/>
              <dgm:constr type="h" for="ch" forName="image_6" refType="h" fact="0.1627"/>
              <dgm:constr type="l" for="ch" forName="image_accent_7" refType="w" fact="0.5291"/>
              <dgm:constr type="t" for="ch" forName="image_accent_7" refType="h" fact="0.8325"/>
              <dgm:constr type="w" for="ch" forName="image_accent_7" refType="w" fact="0.1103"/>
              <dgm:constr type="h" for="ch" forName="image_accent_7" refType="h" fact="0.1141"/>
              <dgm:constr type="l" for="ch" forName="image_7" refType="w" fact="0.5356"/>
              <dgm:constr type="t" for="ch" forName="image_7" refType="h" fact="0.8392"/>
              <dgm:constr type="w" for="ch" forName="image_7" refType="w" fact="0.0973"/>
              <dgm:constr type="h" for="ch" forName="image_7" refType="h" fact="0.1007"/>
              <dgm:constr type="l" for="ch" forName="image_accent_1" refType="w" fact="0.2318"/>
              <dgm:constr type="t" for="ch" forName="image_accent_1" refType="h" fact="0.444"/>
              <dgm:constr type="w" for="ch" forName="image_accent_1" refType="w" fact="0.2344"/>
              <dgm:constr type="h" for="ch" forName="image_accent_1" refType="h" fact="0.2426"/>
              <dgm:constr type="l" for="ch" forName="image_1" refType="w" fact="0.2408"/>
              <dgm:constr type="t" for="ch" forName="image_1" refType="h" fact="0.4533"/>
              <dgm:constr type="w" for="ch" forName="image_1" refType="w" fact="0.2164"/>
              <dgm:constr type="h" for="ch" forName="image_1" refType="h" fact="0.224"/>
              <dgm:constr type="l" for="ch" forName="parent_text_1" refType="w" fact="0"/>
              <dgm:constr type="t" for="ch" forName="parent_text_1" refType="h" fact="0.3193"/>
              <dgm:constr type="w" for="ch" forName="parent_text_1" refType="w" fact="0.3478"/>
              <dgm:constr type="h" for="ch" forName="parent_text_1" refType="h" fact="0.115"/>
              <dgm:constr type="l" for="ch" forName="accent_2" refType="w" fact="0.3813"/>
              <dgm:constr type="t" for="ch" forName="accent_2" refType="h" fact="0.2653"/>
              <dgm:constr type="w" for="ch" forName="accent_2" refType="w" fact="0.0696"/>
              <dgm:constr type="h" for="ch" forName="accent_2" refType="h" fact="0.072"/>
              <dgm:constr type="l" for="ch" forName="parent_text_2" refType="w" fact="0.6311"/>
              <dgm:constr type="t" for="ch" forName="parent_text_2" refType="h" fact="0.4973"/>
              <dgm:constr type="w" for="ch" forName="parent_text_2" refType="w" fact="0.3478"/>
              <dgm:constr type="h" for="ch" forName="parent_text_2" refType="h" fact="0.112"/>
              <dgm:constr type="l" for="ch" forName="parent_text_4" refType="w" fact="0.5878"/>
              <dgm:constr type="t" for="ch" forName="parent_text_4" refType="h" fact="0.1726"/>
              <dgm:constr type="w" for="ch" forName="parent_text_4" refType="w" fact="0.3478"/>
              <dgm:constr type="h" for="ch" forName="parent_text_4" refType="h" fact="0.1007"/>
              <dgm:constr type="l" for="ch" forName="accent_3" refType="w" fact="0.7038"/>
              <dgm:constr type="t" for="ch" forName="accent_3" refType="h" fact="0"/>
              <dgm:constr type="w" for="ch" forName="accent_3" refType="w" fact="0.0258"/>
              <dgm:constr type="h" for="ch" forName="accent_3" refType="h" fact="0.0267"/>
              <dgm:constr type="l" for="ch" forName="parent_text_5" refType="w" fact="0.6522"/>
              <dgm:constr type="t" for="ch" forName="parent_text_5" refType="h" fact="0.0654"/>
              <dgm:constr type="w" for="ch" forName="parent_text_5" refType="w" fact="0.3478"/>
              <dgm:constr type="h" for="ch" forName="parent_text_5" refType="h" fact="0.0933"/>
              <dgm:constr type="l" for="ch" forName="parent_text_3" refType="w" fact="0.6182"/>
              <dgm:constr type="t" for="ch" forName="parent_text_3" refType="h" fact="0.3193"/>
              <dgm:constr type="w" for="ch" forName="parent_text_3" refType="w" fact="0.3478"/>
              <dgm:constr type="h" for="ch" forName="parent_text_3" refType="h" fact="0.1456"/>
              <dgm:constr type="l" for="ch" forName="parent_text_6" refType="w" fact="0.02"/>
              <dgm:constr type="t" for="ch" forName="parent_text_6" refType="h" fact="0.6896"/>
              <dgm:constr type="w" for="ch" forName="parent_text_6" refType="w" fact="0.3478"/>
              <dgm:constr type="h" for="ch" forName="parent_text_6" refType="h" fact="0.1627"/>
              <dgm:constr type="l" for="ch" forName="accent_4" refType="w" fact="0.6265"/>
              <dgm:constr type="t" for="ch" forName="accent_4" refType="h" fact="0.0213"/>
              <dgm:constr type="w" for="ch" forName="accent_4" refType="w" fact="0.0515"/>
              <dgm:constr type="h" for="ch" forName="accent_4" refType="h" fact="0.0533"/>
              <dgm:constr type="l" for="ch" forName="accent_5" refType="w" fact="0.6522"/>
              <dgm:constr type="t" for="ch" forName="accent_5" refType="h" fact="0.92"/>
              <dgm:constr type="w" for="ch" forName="accent_5" refType="w" fact="0.0696"/>
              <dgm:constr type="h" for="ch" forName="accent_5" refType="h" fact="0.072"/>
              <dgm:constr type="l" for="ch" forName="parent_text_7" refType="w" fact="0.105"/>
              <dgm:constr type="t" for="ch" forName="parent_text_7" refType="h" fact="0.87"/>
              <dgm:constr type="w" for="ch" forName="parent_text_7" refType="w" fact="0.407"/>
              <dgm:constr type="h" for="ch" forName="parent_text_7" refType="h" fact="0.13"/>
              <dgm:constr type="l" for="ch" forName="accent_6" refType="w" fact="0.6136"/>
              <dgm:constr type="t" for="ch" forName="accent_6" refType="h" fact="0.6133"/>
              <dgm:constr type="w" for="ch" forName="accent_6" refType="w" fact="0.0386"/>
              <dgm:constr type="h" for="ch" forName="accent_6" refType="h" fact="0.04"/>
            </dgm:constrLst>
          </dgm:if>
          <dgm:else name="Name29">
            <dgm:constrLst>
              <dgm:constr type="primFontSz" for="des" ptType="node" op="equ" val="65"/>
              <dgm:constr type="l" for="ch" forName="accent_1" refType="w" fact="0.2061"/>
              <dgm:constr type="t" for="ch" forName="accent_1" refType="h" fact="0.96"/>
              <dgm:constr type="w" for="ch" forName="accent_1" refType="w" fact="0.0386"/>
              <dgm:constr type="h" for="ch" forName="accent_1" refType="h" fact="0.04"/>
              <dgm:constr type="l" for="ch" forName="image_accent_7" refType="w" fact="0.3606"/>
              <dgm:constr type="t" for="ch" forName="image_accent_7" refType="h" fact="0.8325"/>
              <dgm:constr type="w" for="ch" forName="image_accent_7" refType="w" fact="0.1103"/>
              <dgm:constr type="h" for="ch" forName="image_accent_7" refType="h" fact="0.1141"/>
              <dgm:constr type="l" for="ch" forName="image_7" refType="w" fact="0.3671"/>
              <dgm:constr type="t" for="ch" forName="image_7" refType="h" fact="0.8392"/>
              <dgm:constr type="w" for="ch" forName="image_7" refType="w" fact="0.0973"/>
              <dgm:constr type="h" for="ch" forName="image_7" refType="h" fact="0.1007"/>
              <dgm:constr type="l" for="ch" forName="image_accent_6" refType="w" fact="0.4379"/>
              <dgm:constr type="t" for="ch" forName="image_accent_6" refType="h" fact="0.68"/>
              <dgm:constr type="w" for="ch" forName="image_accent_6" refType="w" fact="0.1757"/>
              <dgm:constr type="h" for="ch" forName="image_accent_6" refType="h" fact="0.1819"/>
              <dgm:constr type="l" for="ch" forName="image_6" refType="w" fact="0.4471"/>
              <dgm:constr type="t" for="ch" forName="image_6" refType="h" fact="0.6896"/>
              <dgm:constr type="w" for="ch" forName="image_6" refType="w" fact="0.1572"/>
              <dgm:constr type="h" for="ch" forName="image_6" refType="h" fact="0.1627"/>
              <dgm:constr type="l" for="ch" forName="image_accent_5" refType="w" fact="0.3677"/>
              <dgm:constr type="t" for="ch" forName="image_accent_5" refType="h" fact="0.0592"/>
              <dgm:constr type="w" for="ch" forName="image_accent_5" refType="w" fact="0.1022"/>
              <dgm:constr type="h" for="ch" forName="image_accent_5" refType="h" fact="0.1058"/>
              <dgm:constr type="l" for="ch" forName="image_5" refType="w" fact="0.3738"/>
              <dgm:constr type="t" for="ch" forName="image_5" refType="h" fact="0.0654"/>
              <dgm:constr type="w" for="ch" forName="image_5" refType="w" fact="0.0902"/>
              <dgm:constr type="h" for="ch" forName="image_5" refType="h" fact="0.0933"/>
              <dgm:constr type="l" for="ch" forName="image_accent_4" refType="w" fact="0.437"/>
              <dgm:constr type="t" for="ch" forName="image_accent_4" refType="h" fact="0.1659"/>
              <dgm:constr type="w" for="ch" forName="image_accent_4" refType="w" fact="0.1103"/>
              <dgm:constr type="h" for="ch" forName="image_accent_4" refType="h" fact="0.1141"/>
              <dgm:constr type="l" for="ch" forName="image_4" refType="w" fact="0.4434"/>
              <dgm:constr type="t" for="ch" forName="image_4" refType="h" fact="0.1726"/>
              <dgm:constr type="w" for="ch" forName="image_4" refType="w" fact="0.0973"/>
              <dgm:constr type="h" for="ch" forName="image_4" refType="h" fact="0.1007"/>
              <dgm:constr type="l" for="ch" forName="image_accent_2" refType="w" fact="0.3942"/>
              <dgm:constr type="t" for="ch" forName="image_accent_2" refType="h" fact="0.4899"/>
              <dgm:constr type="w" for="ch" forName="image_accent_2" refType="w" fact="0.1226"/>
              <dgm:constr type="h" for="ch" forName="image_accent_2" refType="h" fact="0.1269"/>
              <dgm:constr type="l" for="ch" forName="image_2" refType="w" fact="0.4014"/>
              <dgm:constr type="t" for="ch" forName="image_2" refType="h" fact="0.4973"/>
              <dgm:constr type="w" for="ch" forName="image_2" refType="w" fact="0.1082"/>
              <dgm:constr type="h" for="ch" forName="image_2" refType="h" fact="0.112"/>
              <dgm:constr type="l" for="ch" forName="image_accent_3" refType="w" fact="0.4075"/>
              <dgm:constr type="t" for="ch" forName="image_accent_3" refType="h" fact="0.3107"/>
              <dgm:constr type="w" for="ch" forName="image_accent_3" refType="w" fact="0.1573"/>
              <dgm:constr type="h" for="ch" forName="image_accent_3" refType="h" fact="0.1628"/>
              <dgm:constr type="l" for="ch" forName="image_3" refType="w" fact="0.4158"/>
              <dgm:constr type="t" for="ch" forName="image_3" refType="h" fact="0.3193"/>
              <dgm:constr type="w" for="ch" forName="image_3" refType="w" fact="0.1407"/>
              <dgm:constr type="h" for="ch" forName="image_3" refType="h" fact="0.1456"/>
              <dgm:constr type="l" for="ch" forName="image_accent_1" refType="w" fact="0.5338"/>
              <dgm:constr type="t" for="ch" forName="image_accent_1" refType="h" fact="0.444"/>
              <dgm:constr type="w" for="ch" forName="image_accent_1" refType="w" fact="0.2344"/>
              <dgm:constr type="h" for="ch" forName="image_accent_1" refType="h" fact="0.2426"/>
              <dgm:constr type="l" for="ch" forName="image_1" refType="w" fact="0.5428"/>
              <dgm:constr type="t" for="ch" forName="image_1" refType="h" fact="0.4533"/>
              <dgm:constr type="w" for="ch" forName="image_1" refType="w" fact="0.2164"/>
              <dgm:constr type="h" for="ch" forName="image_1" refType="h" fact="0.224"/>
              <dgm:constr type="l" for="ch" forName="parent_text_1" refType="w" fact="0.6522"/>
              <dgm:constr type="t" for="ch" forName="parent_text_1" refType="h" fact="0.3193"/>
              <dgm:constr type="w" for="ch" forName="parent_text_1" refType="w" fact="0.3478"/>
              <dgm:constr type="h" for="ch" forName="parent_text_1" refType="h" fact="0.115"/>
              <dgm:constr type="l" for="ch" forName="accent_2" refType="w" fact="0.5492"/>
              <dgm:constr type="t" for="ch" forName="accent_2" refType="h" fact="0.2653"/>
              <dgm:constr type="w" for="ch" forName="accent_2" refType="w" fact="0.0696"/>
              <dgm:constr type="h" for="ch" forName="accent_2" refType="h" fact="0.072"/>
              <dgm:constr type="l" for="ch" forName="parent_text_2" refType="w" fact="0.0211"/>
              <dgm:constr type="t" for="ch" forName="parent_text_2" refType="h" fact="0.4973"/>
              <dgm:constr type="w" for="ch" forName="parent_text_2" refType="w" fact="0.3478"/>
              <dgm:constr type="h" for="ch" forName="parent_text_2" refType="h" fact="0.112"/>
              <dgm:constr type="l" for="ch" forName="parent_text_4" refType="w" fact="0.0644"/>
              <dgm:constr type="t" for="ch" forName="parent_text_4" refType="h" fact="0.1726"/>
              <dgm:constr type="w" for="ch" forName="parent_text_4" refType="w" fact="0.3478"/>
              <dgm:constr type="h" for="ch" forName="parent_text_4" refType="h" fact="0.1007"/>
              <dgm:constr type="l" for="ch" forName="accent_3" refType="w" fact="0.2705"/>
              <dgm:constr type="t" for="ch" forName="accent_3" refType="h" fact="0"/>
              <dgm:constr type="w" for="ch" forName="accent_3" refType="w" fact="0.0258"/>
              <dgm:constr type="h" for="ch" forName="accent_3" refType="h" fact="0.0267"/>
              <dgm:constr type="l" for="ch" forName="parent_text_5" refType="w" fact="0"/>
              <dgm:constr type="t" for="ch" forName="parent_text_5" refType="h" fact="0.0654"/>
              <dgm:constr type="w" for="ch" forName="parent_text_5" refType="w" fact="0.3478"/>
              <dgm:constr type="h" for="ch" forName="parent_text_5" refType="h" fact="0.0933"/>
              <dgm:constr type="l" for="ch" forName="parent_text_3" refType="w" fact="0.034"/>
              <dgm:constr type="t" for="ch" forName="parent_text_3" refType="h" fact="0.3193"/>
              <dgm:constr type="w" for="ch" forName="parent_text_3" refType="w" fact="0.3478"/>
              <dgm:constr type="h" for="ch" forName="parent_text_3" refType="h" fact="0.1456"/>
              <dgm:constr type="l" for="ch" forName="parent_text_6" refType="w" fact="0.63"/>
              <dgm:constr type="t" for="ch" forName="parent_text_6" refType="h" fact="0.6896"/>
              <dgm:constr type="w" for="ch" forName="parent_text_6" refType="w" fact="0.3478"/>
              <dgm:constr type="h" for="ch" forName="parent_text_6" refType="h" fact="0.1627"/>
              <dgm:constr type="l" for="ch" forName="accent_4" refType="w" fact="0.322"/>
              <dgm:constr type="t" for="ch" forName="accent_4" refType="h" fact="0.0213"/>
              <dgm:constr type="w" for="ch" forName="accent_4" refType="w" fact="0.0515"/>
              <dgm:constr type="h" for="ch" forName="accent_4" refType="h" fact="0.0533"/>
              <dgm:constr type="l" for="ch" forName="accent_5" refType="w" fact="0.2782"/>
              <dgm:constr type="t" for="ch" forName="accent_5" refType="h" fact="0.92"/>
              <dgm:constr type="w" for="ch" forName="accent_5" refType="w" fact="0.0696"/>
              <dgm:constr type="h" for="ch" forName="accent_5" refType="h" fact="0.072"/>
              <dgm:constr type="l" for="ch" forName="parent_text_7" refType="w" fact="0.485"/>
              <dgm:constr type="t" for="ch" forName="parent_text_7" refType="h" fact="0.87"/>
              <dgm:constr type="w" for="ch" forName="parent_text_7" refType="w" fact="0.347"/>
              <dgm:constr type="h" for="ch" forName="parent_text_7" refType="h" fact="0.13"/>
              <dgm:constr type="l" for="ch" forName="accent_6" refType="w" fact="0.3478"/>
              <dgm:constr type="t" for="ch" forName="accent_6" refType="h" fact="0.6133"/>
              <dgm:constr type="w" for="ch" forName="accent_6" refType="w" fact="0.0386"/>
              <dgm:constr type="h" for="ch" forName="accent_6" refType="h" fact="0.04"/>
            </dgm:constrLst>
          </dgm:else>
        </dgm:choose>
        <dgm:layoutNode name="accent_6" styleLbl="alignNode1">
          <dgm:alg type="sp"/>
          <dgm:shape xmlns:r="http://schemas.openxmlformats.org/officeDocument/2006/relationships" type="donut" r:blip="">
            <dgm:adjLst>
              <dgm:adj idx="1" val="0.0746"/>
            </dgm:adjLst>
          </dgm:shape>
          <dgm:presOf/>
        </dgm:layoutNode>
      </dgm:if>
      <dgm:else name="Name30">
        <dgm:alg type="composite">
          <dgm:param type="ar" val="0.9705"/>
        </dgm:alg>
        <dgm:choose name="Name31">
          <dgm:if name="Name32" func="var" arg="dir" op="equ" val="norm">
            <dgm:constrLst>
              <dgm:constr type="primFontSz" for="des" ptType="node" op="equ" val="65"/>
              <dgm:constr type="l" for="ch" forName="accent_1" refType="w" fact="0.7599"/>
              <dgm:constr type="t" for="ch" forName="accent_1" refType="h" fact="0.925"/>
              <dgm:constr type="w" for="ch" forName="accent_1" refType="w" fact="0.0386"/>
              <dgm:constr type="h" for="ch" forName="accent_1" refType="h" fact="0.0375"/>
              <dgm:constr type="l" for="ch" forName="accent_2" refType="w" fact="0.6182"/>
              <dgm:constr type="t" for="ch" forName="accent_2" refType="h" fact="0.575"/>
              <dgm:constr type="w" for="ch" forName="accent_2" refType="w" fact="0.0386"/>
              <dgm:constr type="h" for="ch" forName="accent_2" refType="h" fact="0.0375"/>
              <dgm:constr type="l" for="ch" forName="image_accent_8" refType="w" fact="0.6449"/>
              <dgm:constr type="t" for="ch" forName="image_accent_8" refType="h" fact="0.8508"/>
              <dgm:constr type="w" for="ch" forName="image_accent_8" refType="w" fact="0.1022"/>
              <dgm:constr type="h" for="ch" forName="image_accent_8" refType="h" fact="0.0992"/>
              <dgm:constr type="l" for="ch" forName="image_8" refType="w" fact="0.6538"/>
              <dgm:constr type="t" for="ch" forName="image_8" refType="h" fact="0.8595"/>
              <dgm:constr type="w" for="ch" forName="image_8" refType="w" fact="0.0844"/>
              <dgm:constr type="h" for="ch" forName="image_8" refType="h" fact="0.0819"/>
              <dgm:constr type="l" for="ch" forName="image_accent_7" refType="w" fact="0.5291"/>
              <dgm:constr type="t" for="ch" forName="image_accent_7" refType="h" fact="0.7805"/>
              <dgm:constr type="w" for="ch" forName="image_accent_7" refType="w" fact="0.1103"/>
              <dgm:constr type="h" for="ch" forName="image_accent_7" refType="h" fact="0.107"/>
              <dgm:constr type="l" for="ch" forName="image_7" refType="w" fact="0.5356"/>
              <dgm:constr type="t" for="ch" forName="image_7" refType="h" fact="0.7868"/>
              <dgm:constr type="w" for="ch" forName="image_7" refType="w" fact="0.0973"/>
              <dgm:constr type="h" for="ch" forName="image_7" refType="h" fact="0.0944"/>
              <dgm:constr type="l" for="ch" forName="image_accent_6" refType="w" fact="0.3864"/>
              <dgm:constr type="t" for="ch" forName="image_accent_6" refType="h" fact="0.6375"/>
              <dgm:constr type="w" for="ch" forName="image_accent_6" refType="w" fact="0.1757"/>
              <dgm:constr type="h" for="ch" forName="image_accent_6" refType="h" fact="0.1706"/>
              <dgm:constr type="l" for="ch" forName="image_6" refType="w" fact="0.3957"/>
              <dgm:constr type="t" for="ch" forName="image_6" refType="h" fact="0.6465"/>
              <dgm:constr type="w" for="ch" forName="image_6" refType="w" fact="0.1572"/>
              <dgm:constr type="h" for="ch" forName="image_6" refType="h" fact="0.1525"/>
              <dgm:constr type="l" for="ch" forName="image_accent_5" refType="w" fact="0.5301"/>
              <dgm:constr type="t" for="ch" forName="image_accent_5" refType="h" fact="0.0555"/>
              <dgm:constr type="w" for="ch" forName="image_accent_5" refType="w" fact="0.1022"/>
              <dgm:constr type="h" for="ch" forName="image_accent_5" refType="h" fact="0.0992"/>
              <dgm:constr type="l" for="ch" forName="image_5" refType="w" fact="0.5361"/>
              <dgm:constr type="t" for="ch" forName="image_5" refType="h" fact="0.0613"/>
              <dgm:constr type="w" for="ch" forName="image_5" refType="w" fact="0.0902"/>
              <dgm:constr type="h" for="ch" forName="image_5" refType="h" fact="0.0875"/>
              <dgm:constr type="l" for="ch" forName="image_accent_4" refType="w" fact="0.4528"/>
              <dgm:constr type="t" for="ch" forName="image_accent_4" refType="h" fact="0.1555"/>
              <dgm:constr type="w" for="ch" forName="image_accent_4" refType="w" fact="0.1103"/>
              <dgm:constr type="h" for="ch" forName="image_accent_4" refType="h" fact="0.107"/>
              <dgm:constr type="l" for="ch" forName="image_4" refType="w" fact="0.4593"/>
              <dgm:constr type="t" for="ch" forName="image_4" refType="h" fact="0.1618"/>
              <dgm:constr type="w" for="ch" forName="image_4" refType="w" fact="0.0973"/>
              <dgm:constr type="h" for="ch" forName="image_4" refType="h" fact="0.0944"/>
              <dgm:constr type="l" for="ch" forName="image_accent_2" refType="w" fact="0.4832"/>
              <dgm:constr type="t" for="ch" forName="image_accent_2" refType="h" fact="0.4593"/>
              <dgm:constr type="w" for="ch" forName="image_accent_2" refType="w" fact="0.1226"/>
              <dgm:constr type="h" for="ch" forName="image_accent_2" refType="h" fact="0.119"/>
              <dgm:constr type="l" for="ch" forName="image_2" refType="w" fact="0.4904"/>
              <dgm:constr type="t" for="ch" forName="image_2" refType="h" fact="0.4663"/>
              <dgm:constr type="w" for="ch" forName="image_2" refType="w" fact="0.1082"/>
              <dgm:constr type="h" for="ch" forName="image_2" refType="h" fact="0.105"/>
              <dgm:constr type="l" for="ch" forName="image_accent_3" refType="w" fact="0.4352"/>
              <dgm:constr type="t" for="ch" forName="image_accent_3" refType="h" fact="0.2913"/>
              <dgm:constr type="w" for="ch" forName="image_accent_3" refType="w" fact="0.1573"/>
              <dgm:constr type="h" for="ch" forName="image_accent_3" refType="h" fact="0.1526"/>
              <dgm:constr type="l" for="ch" forName="image_3" refType="w" fact="0.4435"/>
              <dgm:constr type="t" for="ch" forName="image_3" refType="h" fact="0.2993"/>
              <dgm:constr type="w" for="ch" forName="image_3" refType="w" fact="0.1407"/>
              <dgm:constr type="h" for="ch" forName="image_3" refType="h" fact="0.1365"/>
              <dgm:constr type="l" for="ch" forName="image_accent_1" refType="w" fact="0.2318"/>
              <dgm:constr type="t" for="ch" forName="image_accent_1" refType="h" fact="0.4163"/>
              <dgm:constr type="w" for="ch" forName="image_accent_1" refType="w" fact="0.2344"/>
              <dgm:constr type="h" for="ch" forName="image_accent_1" refType="h" fact="0.2275"/>
              <dgm:constr type="l" for="ch" forName="image_1" refType="w" fact="0.2408"/>
              <dgm:constr type="t" for="ch" forName="image_1" refType="h" fact="0.425"/>
              <dgm:constr type="w" for="ch" forName="image_1" refType="w" fact="0.2164"/>
              <dgm:constr type="h" for="ch" forName="image_1" refType="h" fact="0.21"/>
              <dgm:constr type="l" for="ch" forName="parent_text_1" refType="w" fact="0"/>
              <dgm:constr type="t" for="ch" forName="parent_text_1" refType="h" fact="0.2993"/>
              <dgm:constr type="w" for="ch" forName="parent_text_1" refType="w" fact="0.3478"/>
              <dgm:constr type="h" for="ch" forName="parent_text_1" refType="h" fact="0.11"/>
              <dgm:constr type="l" for="ch" forName="accent_3" refType="w" fact="0.3813"/>
              <dgm:constr type="t" for="ch" forName="accent_3" refType="h" fact="0.2488"/>
              <dgm:constr type="w" for="ch" forName="accent_3" refType="w" fact="0.0696"/>
              <dgm:constr type="h" for="ch" forName="accent_3" refType="h" fact="0.0675"/>
              <dgm:constr type="l" for="ch" forName="parent_text_2" refType="w" fact="0.6311"/>
              <dgm:constr type="t" for="ch" forName="parent_text_2" refType="h" fact="0.4663"/>
              <dgm:constr type="w" for="ch" forName="parent_text_2" refType="w" fact="0.3478"/>
              <dgm:constr type="h" for="ch" forName="parent_text_2" refType="h" fact="0.105"/>
              <dgm:constr type="l" for="ch" forName="parent_text_4" refType="w" fact="0.5878"/>
              <dgm:constr type="t" for="ch" forName="parent_text_4" refType="h" fact="0.1618"/>
              <dgm:constr type="w" for="ch" forName="parent_text_4" refType="w" fact="0.3478"/>
              <dgm:constr type="h" for="ch" forName="parent_text_4" refType="h" fact="0.0944"/>
              <dgm:constr type="l" for="ch" forName="accent_4" refType="w" fact="0.7038"/>
              <dgm:constr type="t" for="ch" forName="accent_4" refType="h" fact="0"/>
              <dgm:constr type="w" for="ch" forName="accent_4" refType="w" fact="0.0258"/>
              <dgm:constr type="h" for="ch" forName="accent_4" refType="h" fact="0.025"/>
              <dgm:constr type="l" for="ch" forName="parent_text_5" refType="w" fact="0.6522"/>
              <dgm:constr type="t" for="ch" forName="parent_text_5" refType="h" fact="0.0625"/>
              <dgm:constr type="w" for="ch" forName="parent_text_5" refType="w" fact="0.3478"/>
              <dgm:constr type="h" for="ch" forName="parent_text_5" refType="h" fact="0.0863"/>
              <dgm:constr type="l" for="ch" forName="parent_text_3" refType="w" fact="0.6182"/>
              <dgm:constr type="t" for="ch" forName="parent_text_3" refType="h" fact="0.2993"/>
              <dgm:constr type="w" for="ch" forName="parent_text_3" refType="w" fact="0.3478"/>
              <dgm:constr type="h" for="ch" forName="parent_text_3" refType="h" fact="0.1365"/>
              <dgm:constr type="l" for="ch" forName="parent_text_6" refType="w" fact="0.02"/>
              <dgm:constr type="t" for="ch" forName="parent_text_6" refType="h" fact="0.6465"/>
              <dgm:constr type="w" for="ch" forName="parent_text_6" refType="w" fact="0.3478"/>
              <dgm:constr type="h" for="ch" forName="parent_text_6" refType="h" fact="0.1525"/>
              <dgm:constr type="l" for="ch" forName="accent_5" refType="w" fact="0.6265"/>
              <dgm:constr type="t" for="ch" forName="accent_5" refType="h" fact="0.02"/>
              <dgm:constr type="w" for="ch" forName="accent_5" refType="w" fact="0.0515"/>
              <dgm:constr type="h" for="ch" forName="accent_5" refType="h" fact="0.05"/>
              <dgm:constr type="l" for="ch" forName="parent_text_7" refType="w" fact="0.165"/>
              <dgm:constr type="t" for="ch" forName="parent_text_7" refType="h" fact="0.81"/>
              <dgm:constr type="w" for="ch" forName="parent_text_7" refType="w" fact="0.3478"/>
              <dgm:constr type="h" for="ch" forName="parent_text_7" refType="h" fact="0.077"/>
              <dgm:constr type="l" for="ch" forName="parent_text_8" refType="w" fact="0.275"/>
              <dgm:constr type="t" for="ch" forName="parent_text_8" refType="h" fact="0.89"/>
              <dgm:constr type="w" for="ch" forName="parent_text_8" refType="w" fact="0.3478"/>
              <dgm:constr type="h" for="ch" forName="parent_text_8" refType="h" fact="0.11"/>
            </dgm:constrLst>
          </dgm:if>
          <dgm:else name="Name33">
            <dgm:constrLst>
              <dgm:constr type="primFontSz" for="des" ptType="node" op="equ" val="65"/>
              <dgm:constr type="l" for="ch" forName="accent_1" refType="w" fact="0.2014"/>
              <dgm:constr type="t" for="ch" forName="accent_1" refType="h" fact="0.925"/>
              <dgm:constr type="w" for="ch" forName="accent_1" refType="w" fact="0.0386"/>
              <dgm:constr type="h" for="ch" forName="accent_1" refType="h" fact="0.0375"/>
              <dgm:constr type="l" for="ch" forName="accent_2" refType="w" fact="0.3431"/>
              <dgm:constr type="t" for="ch" forName="accent_2" refType="h" fact="0.575"/>
              <dgm:constr type="w" for="ch" forName="accent_2" refType="w" fact="0.0386"/>
              <dgm:constr type="h" for="ch" forName="accent_2" refType="h" fact="0.0375"/>
              <dgm:constr type="l" for="ch" forName="image_accent_8" refType="w" fact="0.253"/>
              <dgm:constr type="t" for="ch" forName="image_accent_8" refType="h" fact="0.8508"/>
              <dgm:constr type="w" for="ch" forName="image_accent_8" refType="w" fact="0.1022"/>
              <dgm:constr type="h" for="ch" forName="image_accent_8" refType="h" fact="0.0992"/>
              <dgm:constr type="l" for="ch" forName="image_8" refType="w" fact="0.2619"/>
              <dgm:constr type="t" for="ch" forName="image_8" refType="h" fact="0.8595"/>
              <dgm:constr type="w" for="ch" forName="image_8" refType="w" fact="0.0844"/>
              <dgm:constr type="h" for="ch" forName="image_8" refType="h" fact="0.0819"/>
              <dgm:constr type="l" for="ch" forName="image_accent_7" refType="w" fact="0.3606"/>
              <dgm:constr type="t" for="ch" forName="image_accent_7" refType="h" fact="0.7805"/>
              <dgm:constr type="w" for="ch" forName="image_accent_7" refType="w" fact="0.1103"/>
              <dgm:constr type="h" for="ch" forName="image_accent_7" refType="h" fact="0.107"/>
              <dgm:constr type="l" for="ch" forName="image_7" refType="w" fact="0.3671"/>
              <dgm:constr type="t" for="ch" forName="image_7" refType="h" fact="0.7868"/>
              <dgm:constr type="w" for="ch" forName="image_7" refType="w" fact="0.0973"/>
              <dgm:constr type="h" for="ch" forName="image_7" refType="h" fact="0.0944"/>
              <dgm:constr type="l" for="ch" forName="image_accent_6" refType="w" fact="0.4379"/>
              <dgm:constr type="t" for="ch" forName="image_accent_6" refType="h" fact="0.6375"/>
              <dgm:constr type="w" for="ch" forName="image_accent_6" refType="w" fact="0.1757"/>
              <dgm:constr type="h" for="ch" forName="image_accent_6" refType="h" fact="0.1706"/>
              <dgm:constr type="l" for="ch" forName="image_6" refType="w" fact="0.4471"/>
              <dgm:constr type="t" for="ch" forName="image_6" refType="h" fact="0.6465"/>
              <dgm:constr type="w" for="ch" forName="image_6" refType="w" fact="0.1572"/>
              <dgm:constr type="h" for="ch" forName="image_6" refType="h" fact="0.1525"/>
              <dgm:constr type="l" for="ch" forName="image_accent_5" refType="w" fact="0.3677"/>
              <dgm:constr type="t" for="ch" forName="image_accent_5" refType="h" fact="0.0555"/>
              <dgm:constr type="w" for="ch" forName="image_accent_5" refType="w" fact="0.1022"/>
              <dgm:constr type="h" for="ch" forName="image_accent_5" refType="h" fact="0.0992"/>
              <dgm:constr type="l" for="ch" forName="image_5" refType="w" fact="0.3738"/>
              <dgm:constr type="t" for="ch" forName="image_5" refType="h" fact="0.0613"/>
              <dgm:constr type="w" for="ch" forName="image_5" refType="w" fact="0.0902"/>
              <dgm:constr type="h" for="ch" forName="image_5" refType="h" fact="0.0875"/>
              <dgm:constr type="l" for="ch" forName="image_accent_4" refType="w" fact="0.437"/>
              <dgm:constr type="t" for="ch" forName="image_accent_4" refType="h" fact="0.1555"/>
              <dgm:constr type="w" for="ch" forName="image_accent_4" refType="w" fact="0.1103"/>
              <dgm:constr type="h" for="ch" forName="image_accent_4" refType="h" fact="0.107"/>
              <dgm:constr type="l" for="ch" forName="image_4" refType="w" fact="0.4434"/>
              <dgm:constr type="t" for="ch" forName="image_4" refType="h" fact="0.1618"/>
              <dgm:constr type="w" for="ch" forName="image_4" refType="w" fact="0.0973"/>
              <dgm:constr type="h" for="ch" forName="image_4" refType="h" fact="0.0944"/>
              <dgm:constr type="l" for="ch" forName="image_accent_2" refType="w" fact="0.3942"/>
              <dgm:constr type="t" for="ch" forName="image_accent_2" refType="h" fact="0.4593"/>
              <dgm:constr type="w" for="ch" forName="image_accent_2" refType="w" fact="0.1226"/>
              <dgm:constr type="h" for="ch" forName="image_accent_2" refType="h" fact="0.119"/>
              <dgm:constr type="l" for="ch" forName="image_2" refType="w" fact="0.4014"/>
              <dgm:constr type="t" for="ch" forName="image_2" refType="h" fact="0.4663"/>
              <dgm:constr type="w" for="ch" forName="image_2" refType="w" fact="0.1082"/>
              <dgm:constr type="h" for="ch" forName="image_2" refType="h" fact="0.105"/>
              <dgm:constr type="l" for="ch" forName="image_accent_3" refType="w" fact="0.4075"/>
              <dgm:constr type="t" for="ch" forName="image_accent_3" refType="h" fact="0.2913"/>
              <dgm:constr type="w" for="ch" forName="image_accent_3" refType="w" fact="0.1573"/>
              <dgm:constr type="h" for="ch" forName="image_accent_3" refType="h" fact="0.1526"/>
              <dgm:constr type="l" for="ch" forName="image_3" refType="w" fact="0.4158"/>
              <dgm:constr type="t" for="ch" forName="image_3" refType="h" fact="0.2993"/>
              <dgm:constr type="w" for="ch" forName="image_3" refType="w" fact="0.1407"/>
              <dgm:constr type="h" for="ch" forName="image_3" refType="h" fact="0.1365"/>
              <dgm:constr type="l" for="ch" forName="image_accent_1" refType="w" fact="0.5338"/>
              <dgm:constr type="t" for="ch" forName="image_accent_1" refType="h" fact="0.4163"/>
              <dgm:constr type="w" for="ch" forName="image_accent_1" refType="w" fact="0.2344"/>
              <dgm:constr type="h" for="ch" forName="image_accent_1" refType="h" fact="0.2275"/>
              <dgm:constr type="l" for="ch" forName="image_1" refType="w" fact="0.5428"/>
              <dgm:constr type="t" for="ch" forName="image_1" refType="h" fact="0.425"/>
              <dgm:constr type="w" for="ch" forName="image_1" refType="w" fact="0.2164"/>
              <dgm:constr type="h" for="ch" forName="image_1" refType="h" fact="0.21"/>
              <dgm:constr type="l" for="ch" forName="parent_text_1" refType="w" fact="0.6522"/>
              <dgm:constr type="t" for="ch" forName="parent_text_1" refType="h" fact="0.2993"/>
              <dgm:constr type="w" for="ch" forName="parent_text_1" refType="w" fact="0.3478"/>
              <dgm:constr type="h" for="ch" forName="parent_text_1" refType="h" fact="0.11"/>
              <dgm:constr type="l" for="ch" forName="accent_3" refType="w" fact="0.5492"/>
              <dgm:constr type="t" for="ch" forName="accent_3" refType="h" fact="0.2488"/>
              <dgm:constr type="w" for="ch" forName="accent_3" refType="w" fact="0.0696"/>
              <dgm:constr type="h" for="ch" forName="accent_3" refType="h" fact="0.0675"/>
              <dgm:constr type="l" for="ch" forName="parent_text_2" refType="w" fact="0.0211"/>
              <dgm:constr type="t" for="ch" forName="parent_text_2" refType="h" fact="0.4663"/>
              <dgm:constr type="w" for="ch" forName="parent_text_2" refType="w" fact="0.3478"/>
              <dgm:constr type="h" for="ch" forName="parent_text_2" refType="h" fact="0.105"/>
              <dgm:constr type="l" for="ch" forName="parent_text_4" refType="w" fact="0.0635"/>
              <dgm:constr type="t" for="ch" forName="parent_text_4" refType="h" fact="0.1618"/>
              <dgm:constr type="w" for="ch" forName="parent_text_4" refType="w" fact="0.3478"/>
              <dgm:constr type="h" for="ch" forName="parent_text_4" refType="h" fact="0.0944"/>
              <dgm:constr type="l" for="ch" forName="accent_4" refType="w" fact="0.2705"/>
              <dgm:constr type="t" for="ch" forName="accent_4" refType="h" fact="0"/>
              <dgm:constr type="w" for="ch" forName="accent_4" refType="w" fact="0.0258"/>
              <dgm:constr type="h" for="ch" forName="accent_4" refType="h" fact="0.025"/>
              <dgm:constr type="l" for="ch" forName="parent_text_5" refType="w" fact="0"/>
              <dgm:constr type="t" for="ch" forName="parent_text_5" refType="h" fact="0.0625"/>
              <dgm:constr type="w" for="ch" forName="parent_text_5" refType="w" fact="0.3478"/>
              <dgm:constr type="h" for="ch" forName="parent_text_5" refType="h" fact="0.0863"/>
              <dgm:constr type="l" for="ch" forName="parent_text_3" refType="w" fact="0.034"/>
              <dgm:constr type="t" for="ch" forName="parent_text_3" refType="h" fact="0.2993"/>
              <dgm:constr type="w" for="ch" forName="parent_text_3" refType="w" fact="0.3478"/>
              <dgm:constr type="h" for="ch" forName="parent_text_3" refType="h" fact="0.1365"/>
              <dgm:constr type="l" for="ch" forName="parent_text_6" refType="w" fact="0.635"/>
              <dgm:constr type="t" for="ch" forName="parent_text_6" refType="h" fact="0.6465"/>
              <dgm:constr type="w" for="ch" forName="parent_text_6" refType="w" fact="0.3478"/>
              <dgm:constr type="h" for="ch" forName="parent_text_6" refType="h" fact="0.1525"/>
              <dgm:constr type="l" for="ch" forName="accent_5" refType="w" fact="0.322"/>
              <dgm:constr type="t" for="ch" forName="accent_5" refType="h" fact="0.02"/>
              <dgm:constr type="w" for="ch" forName="accent_5" refType="w" fact="0.0515"/>
              <dgm:constr type="h" for="ch" forName="accent_5" refType="h" fact="0.05"/>
              <dgm:constr type="l" for="ch" forName="parent_text_7" refType="w" fact="0.49"/>
              <dgm:constr type="t" for="ch" forName="parent_text_7" refType="h" fact="0.81"/>
              <dgm:constr type="w" for="ch" forName="parent_text_7" refType="w" fact="0.3478"/>
              <dgm:constr type="h" for="ch" forName="parent_text_7" refType="h" fact="0.077"/>
              <dgm:constr type="l" for="ch" forName="parent_text_8" refType="w" fact="0.375"/>
              <dgm:constr type="t" for="ch" forName="parent_text_8" refType="h" fact="0.89"/>
              <dgm:constr type="w" for="ch" forName="parent_text_8" refType="w" fact="0.3478"/>
              <dgm:constr type="h" for="ch" forName="parent_text_8" refType="h" fact="0.11"/>
            </dgm:constrLst>
          </dgm:else>
        </dgm:choose>
      </dgm:else>
    </dgm:choose>
    <dgm:forEach name="wrapper" axis="self" ptType="parTrans">
      <dgm:forEach name="wrapper2" axis="self" ptType="sibTrans" st="2">
        <dgm:forEach name="imageAccentRepeat" axis="self">
          <dgm:layoutNode name="imageAccentRepeatNode" styleLbl="alignNode1">
            <dgm:alg type="sp"/>
            <dgm:shape xmlns:r="http://schemas.openxmlformats.org/officeDocument/2006/relationships" type="ellipse" r:blip="">
              <dgm:adjLst/>
            </dgm:shape>
            <dgm:presOf/>
          </dgm:layoutNode>
        </dgm:forEach>
        <dgm:forEach name="imageRepeat" axis="self">
          <dgm:layoutNode name="imageRepeatNode" styleLbl="fgImgPlace1">
            <dgm:alg type="sp"/>
            <dgm:shape xmlns:r="http://schemas.openxmlformats.org/officeDocument/2006/relationships" type="ellipse" r:blip="" blipPhldr="1">
              <dgm:adjLst/>
            </dgm:shape>
            <dgm:presOf axis="self"/>
          </dgm:layoutNode>
        </dgm:forEach>
      </dgm:forEach>
    </dgm:forEach>
    <dgm:forEach name="Name34" axis="ch" ptType="node" cnt="1">
      <dgm:layoutNode name="parent_text_1" styleLbl="revTx">
        <dgm:varLst>
          <dgm:chMax val="0"/>
          <dgm:chPref val="0"/>
          <dgm:bulletEnabled val="1"/>
        </dgm:varLst>
        <dgm:choose name="Name35">
          <dgm:if name="Name36" func="var" arg="dir" op="equ" val="norm">
            <dgm:alg type="tx">
              <dgm:param type="parTxLTRAlign" val="r"/>
              <dgm:param type="shpTxLTRAlignCh" val="r"/>
              <dgm:param type="txAnchorVert" val="b"/>
              <dgm:param type="lnSpCh" val="15"/>
            </dgm:alg>
          </dgm:if>
          <dgm:else name="Name37">
            <dgm:alg type="tx">
              <dgm:param type="parTxLTRAlign" val="l"/>
              <dgm:param type="shpTxLTRAlignCh" val="l"/>
              <dgm:param type="txAnchorVert" val="b"/>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01"/>
        </dgm:constrLst>
        <dgm:ruleLst>
          <dgm:rule type="primFontSz" val="5" fact="NaN" max="NaN"/>
        </dgm:ruleLst>
      </dgm:layoutNode>
      <dgm:layoutNode name="image_accent_1">
        <dgm:alg type="sp"/>
        <dgm:shape xmlns:r="http://schemas.openxmlformats.org/officeDocument/2006/relationships" r:blip="">
          <dgm:adjLst/>
        </dgm:shape>
        <dgm:presOf/>
        <dgm:constrLst/>
        <dgm:forEach name="Name38" ref="imageAccentRepeat"/>
      </dgm:layoutNode>
      <dgm:layoutNode name="accent_1" styleLbl="alignNode1">
        <dgm:alg type="sp"/>
        <dgm:shape xmlns:r="http://schemas.openxmlformats.org/officeDocument/2006/relationships" type="donut" r:blip="">
          <dgm:adjLst>
            <dgm:adj idx="1" val="0.0746"/>
          </dgm:adjLst>
        </dgm:shape>
        <dgm:presOf/>
      </dgm:layoutNode>
    </dgm:forEach>
    <dgm:forEach name="Name39" axis="ch" ptType="sibTrans" hideLastTrans="0" cnt="1">
      <dgm:layoutNode name="image_1">
        <dgm:alg type="sp"/>
        <dgm:shape xmlns:r="http://schemas.openxmlformats.org/officeDocument/2006/relationships" r:blip="">
          <dgm:adjLst/>
        </dgm:shape>
        <dgm:presOf/>
        <dgm:constrLst/>
        <dgm:forEach name="Name40" ref="imageRepeat"/>
      </dgm:layoutNode>
    </dgm:forEach>
    <dgm:forEach name="Name41" axis="ch" ptType="node" st="2" cnt="1">
      <dgm:layoutNode name="parent_text_2" styleLbl="revTx">
        <dgm:varLst>
          <dgm:chMax val="0"/>
          <dgm:chPref val="0"/>
          <dgm:bulletEnabled val="1"/>
        </dgm:varLst>
        <dgm:choose name="Name42">
          <dgm:if name="Name43" func="var" arg="dir" op="equ" val="norm">
            <dgm:alg type="tx">
              <dgm:param type="parTxLTRAlign" val="l"/>
              <dgm:param type="lnSpCh" val="15"/>
            </dgm:alg>
          </dgm:if>
          <dgm:else name="Name44">
            <dgm:alg type="tx">
              <dgm:param type="parTxLTRAlign" val="r"/>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image_accent_2">
        <dgm:alg type="sp"/>
        <dgm:shape xmlns:r="http://schemas.openxmlformats.org/officeDocument/2006/relationships" r:blip="">
          <dgm:adjLst/>
        </dgm:shape>
        <dgm:presOf/>
        <dgm:constrLst/>
        <dgm:forEach name="Name45" ref="imageAccentRepeat"/>
      </dgm:layoutNode>
    </dgm:forEach>
    <dgm:forEach name="Name46" axis="ch" ptType="sibTrans" hideLastTrans="0" st="2" cnt="1">
      <dgm:layoutNode name="image_2">
        <dgm:alg type="sp"/>
        <dgm:shape xmlns:r="http://schemas.openxmlformats.org/officeDocument/2006/relationships" r:blip="">
          <dgm:adjLst/>
        </dgm:shape>
        <dgm:presOf/>
        <dgm:constrLst/>
        <dgm:forEach name="Name47" ref="imageRepeat"/>
      </dgm:layoutNode>
    </dgm:forEach>
    <dgm:forEach name="Name48" axis="ch" ptType="node" st="3" cnt="1">
      <dgm:layoutNode name="image_accent_3">
        <dgm:alg type="sp"/>
        <dgm:shape xmlns:r="http://schemas.openxmlformats.org/officeDocument/2006/relationships" r:blip="">
          <dgm:adjLst/>
        </dgm:shape>
        <dgm:presOf/>
        <dgm:constrLst/>
        <dgm:forEach name="Name49" ref="imageAccentRepeat"/>
      </dgm:layoutNode>
      <dgm:layoutNode name="parent_text_3" styleLbl="revTx">
        <dgm:varLst>
          <dgm:chMax val="0"/>
          <dgm:chPref val="0"/>
          <dgm:bulletEnabled val="1"/>
        </dgm:varLst>
        <dgm:choose name="Name50">
          <dgm:if name="Name51" func="var" arg="dir" op="equ" val="norm">
            <dgm:alg type="tx">
              <dgm:param type="parTxLTRAlign" val="l"/>
              <dgm:param type="lnSpCh" val="15"/>
            </dgm:alg>
          </dgm:if>
          <dgm:else name="Name52">
            <dgm:alg type="tx">
              <dgm:param type="parTxLTRAlign" val="r"/>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accent_2" styleLbl="alignNode1">
        <dgm:alg type="sp"/>
        <dgm:shape xmlns:r="http://schemas.openxmlformats.org/officeDocument/2006/relationships" type="donut" r:blip="">
          <dgm:adjLst>
            <dgm:adj idx="1" val="0.0746"/>
          </dgm:adjLst>
        </dgm:shape>
        <dgm:presOf/>
      </dgm:layoutNode>
      <dgm:layoutNode name="accent_3" styleLbl="alignNode1">
        <dgm:alg type="sp"/>
        <dgm:shape xmlns:r="http://schemas.openxmlformats.org/officeDocument/2006/relationships" type="donut" r:blip="">
          <dgm:adjLst>
            <dgm:adj idx="1" val="0.0746"/>
          </dgm:adjLst>
        </dgm:shape>
        <dgm:presOf/>
      </dgm:layoutNode>
    </dgm:forEach>
    <dgm:forEach name="Name53" axis="ch" ptType="sibTrans" hideLastTrans="0" st="3" cnt="1">
      <dgm:layoutNode name="image_3">
        <dgm:alg type="sp"/>
        <dgm:shape xmlns:r="http://schemas.openxmlformats.org/officeDocument/2006/relationships" r:blip="">
          <dgm:adjLst/>
        </dgm:shape>
        <dgm:presOf/>
        <dgm:constrLst/>
        <dgm:forEach name="Name54" ref="imageRepeat"/>
      </dgm:layoutNode>
    </dgm:forEach>
    <dgm:forEach name="Name55" axis="ch" ptType="node" st="4" cnt="1">
      <dgm:layoutNode name="image_accent_4">
        <dgm:alg type="sp"/>
        <dgm:shape xmlns:r="http://schemas.openxmlformats.org/officeDocument/2006/relationships" r:blip="">
          <dgm:adjLst/>
        </dgm:shape>
        <dgm:presOf/>
        <dgm:constrLst/>
        <dgm:forEach name="Name56" ref="imageAccentRepeat"/>
      </dgm:layoutNode>
      <dgm:layoutNode name="parent_text_4" styleLbl="revTx">
        <dgm:varLst>
          <dgm:chMax val="0"/>
          <dgm:chPref val="0"/>
          <dgm:bulletEnabled val="1"/>
        </dgm:varLst>
        <dgm:choose name="Name57">
          <dgm:if name="Name58" func="var" arg="dir" op="equ" val="norm">
            <dgm:alg type="tx">
              <dgm:param type="parTxLTRAlign" val="l"/>
              <dgm:param type="lnSpCh" val="15"/>
            </dgm:alg>
          </dgm:if>
          <dgm:else name="Name59">
            <dgm:alg type="tx">
              <dgm:param type="parTxLTRAlign" val="r"/>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accent_4" styleLbl="alignNode1">
        <dgm:alg type="sp"/>
        <dgm:shape xmlns:r="http://schemas.openxmlformats.org/officeDocument/2006/relationships" type="donut" r:blip="">
          <dgm:adjLst>
            <dgm:adj idx="1" val="0.0746"/>
          </dgm:adjLst>
        </dgm:shape>
        <dgm:presOf/>
      </dgm:layoutNode>
    </dgm:forEach>
    <dgm:forEach name="Name60" axis="ch" ptType="sibTrans" hideLastTrans="0" st="4" cnt="1">
      <dgm:layoutNode name="image_4">
        <dgm:alg type="sp"/>
        <dgm:shape xmlns:r="http://schemas.openxmlformats.org/officeDocument/2006/relationships" r:blip="">
          <dgm:adjLst/>
        </dgm:shape>
        <dgm:presOf/>
        <dgm:constrLst/>
        <dgm:forEach name="Name61" ref="imageRepeat"/>
      </dgm:layoutNode>
    </dgm:forEach>
    <dgm:forEach name="Name62" axis="ch" ptType="node" st="5" cnt="1">
      <dgm:layoutNode name="image_accent_5">
        <dgm:alg type="sp"/>
        <dgm:shape xmlns:r="http://schemas.openxmlformats.org/officeDocument/2006/relationships" r:blip="">
          <dgm:adjLst/>
        </dgm:shape>
        <dgm:presOf/>
        <dgm:constrLst/>
        <dgm:forEach name="Name63" ref="imageAccentRepeat"/>
      </dgm:layoutNode>
      <dgm:layoutNode name="parent_text_5" styleLbl="revTx">
        <dgm:varLst>
          <dgm:chMax val="0"/>
          <dgm:chPref val="0"/>
          <dgm:bulletEnabled val="1"/>
        </dgm:varLst>
        <dgm:choose name="Name64">
          <dgm:if name="Name65" func="var" arg="dir" op="equ" val="norm">
            <dgm:alg type="tx">
              <dgm:param type="parTxLTRAlign" val="l"/>
              <dgm:param type="lnSpCh" val="15"/>
            </dgm:alg>
          </dgm:if>
          <dgm:else name="Name66">
            <dgm:alg type="tx">
              <dgm:param type="parTxLTRAlign" val="r"/>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sibTrans" hideLastTrans="0" st="5" cnt="1">
      <dgm:layoutNode name="image_5">
        <dgm:alg type="sp"/>
        <dgm:shape xmlns:r="http://schemas.openxmlformats.org/officeDocument/2006/relationships" r:blip="">
          <dgm:adjLst/>
        </dgm:shape>
        <dgm:presOf/>
        <dgm:constrLst/>
        <dgm:forEach name="Name68" ref="imageRepeat"/>
      </dgm:layoutNode>
    </dgm:forEach>
    <dgm:forEach name="Name69" axis="ch" ptType="node" st="6" cnt="1">
      <dgm:layoutNode name="parent_text_6" styleLbl="revTx">
        <dgm:varLst>
          <dgm:chMax val="0"/>
          <dgm:chPref val="0"/>
          <dgm:bulletEnabled val="1"/>
        </dgm:varLst>
        <dgm:choose name="Name70">
          <dgm:if name="Name71" func="var" arg="dir" op="equ" val="norm">
            <dgm:alg type="tx">
              <dgm:param type="parTxLTRAlign" val="r"/>
              <dgm:param type="shpTxLTRAlignCh" val="r"/>
              <dgm:param type="lnSpCh" val="15"/>
            </dgm:alg>
          </dgm:if>
          <dgm:else name="Name72">
            <dgm:alg type="tx">
              <dgm:param type="parTxLTRAlign" val="l"/>
              <dgm:param type="shpTxLTRAlignCh" val="l"/>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image_accent_6">
        <dgm:alg type="sp"/>
        <dgm:shape xmlns:r="http://schemas.openxmlformats.org/officeDocument/2006/relationships" r:blip="">
          <dgm:adjLst/>
        </dgm:shape>
        <dgm:presOf/>
        <dgm:constrLst/>
        <dgm:forEach name="Name73" ref="imageAccentRepeat"/>
      </dgm:layoutNode>
      <dgm:layoutNode name="accent_5" styleLbl="alignNode1">
        <dgm:alg type="sp"/>
        <dgm:shape xmlns:r="http://schemas.openxmlformats.org/officeDocument/2006/relationships" type="donut" r:blip="">
          <dgm:adjLst>
            <dgm:adj idx="1" val="0.0746"/>
          </dgm:adjLst>
        </dgm:shape>
        <dgm:presOf/>
      </dgm:layoutNode>
    </dgm:forEach>
    <dgm:forEach name="Name74" axis="ch" ptType="sibTrans" hideLastTrans="0" st="6" cnt="1">
      <dgm:layoutNode name="image_6">
        <dgm:alg type="sp"/>
        <dgm:shape xmlns:r="http://schemas.openxmlformats.org/officeDocument/2006/relationships" r:blip="">
          <dgm:adjLst/>
        </dgm:shape>
        <dgm:presOf/>
        <dgm:constrLst/>
        <dgm:forEach name="Name75" ref="imageRepeat"/>
      </dgm:layoutNode>
    </dgm:forEach>
    <dgm:forEach name="Name76" axis="ch" ptType="node" st="7" cnt="1">
      <dgm:layoutNode name="parent_text_7" styleLbl="revTx">
        <dgm:varLst>
          <dgm:chMax val="0"/>
          <dgm:chPref val="0"/>
          <dgm:bulletEnabled val="1"/>
        </dgm:varLst>
        <dgm:choose name="Name77">
          <dgm:if name="Name78" func="var" arg="dir" op="equ" val="norm">
            <dgm:alg type="tx">
              <dgm:param type="parTxLTRAlign" val="r"/>
              <dgm:param type="shpTxLTRAlignCh" val="r"/>
              <dgm:param type="txAnchorVert" val="t"/>
              <dgm:param type="lnSpCh" val="15"/>
            </dgm:alg>
          </dgm:if>
          <dgm:else name="Name79">
            <dgm:alg type="tx">
              <dgm:param type="parTxLTRAlign" val="l"/>
              <dgm:param type="shpTxLTRAlignCh" val="l"/>
              <dgm:param type="txAnchorVert" val="t"/>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image_accent_7">
        <dgm:alg type="sp"/>
        <dgm:shape xmlns:r="http://schemas.openxmlformats.org/officeDocument/2006/relationships" r:blip="">
          <dgm:adjLst/>
        </dgm:shape>
        <dgm:presOf/>
        <dgm:constrLst/>
        <dgm:forEach name="Name80" ref="imageAccentRepeat"/>
      </dgm:layoutNode>
    </dgm:forEach>
    <dgm:forEach name="Name81" axis="ch" ptType="sibTrans" hideLastTrans="0" st="7" cnt="1">
      <dgm:layoutNode name="image_7">
        <dgm:alg type="sp"/>
        <dgm:shape xmlns:r="http://schemas.openxmlformats.org/officeDocument/2006/relationships" r:blip="">
          <dgm:adjLst/>
        </dgm:shape>
        <dgm:presOf/>
        <dgm:constrLst/>
        <dgm:forEach name="Name82" ref="imageRepeat"/>
      </dgm:layoutNode>
    </dgm:forEach>
    <dgm:forEach name="Name83" axis="ch" ptType="node" st="8" cnt="1">
      <dgm:layoutNode name="parent_text_8" styleLbl="revTx">
        <dgm:varLst>
          <dgm:chMax val="0"/>
          <dgm:chPref val="0"/>
          <dgm:bulletEnabled val="1"/>
        </dgm:varLst>
        <dgm:choose name="Name84">
          <dgm:if name="Name85" func="var" arg="dir" op="equ" val="norm">
            <dgm:alg type="tx">
              <dgm:param type="parTxLTRAlign" val="r"/>
              <dgm:param type="shpTxLTRAlignCh" val="r"/>
              <dgm:param type="txAnchorVert" val="t"/>
              <dgm:param type="lnSpCh" val="15"/>
            </dgm:alg>
          </dgm:if>
          <dgm:else name="Name86">
            <dgm:alg type="tx">
              <dgm:param type="parTxLTRAlign" val="l"/>
              <dgm:param type="shpTxLTRAlignCh" val="l"/>
              <dgm:param type="txAnchorVert" val="t"/>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image_accent_8">
        <dgm:alg type="sp"/>
        <dgm:shape xmlns:r="http://schemas.openxmlformats.org/officeDocument/2006/relationships" r:blip="">
          <dgm:adjLst/>
        </dgm:shape>
        <dgm:presOf/>
        <dgm:constrLst/>
        <dgm:forEach name="Name87" ref="imageAccentRepeat"/>
      </dgm:layoutNode>
    </dgm:forEach>
    <dgm:forEach name="Name88" axis="ch" ptType="sibTrans" hideLastTrans="0" st="8" cnt="1">
      <dgm:layoutNode name="image_8">
        <dgm:alg type="sp"/>
        <dgm:shape xmlns:r="http://schemas.openxmlformats.org/officeDocument/2006/relationships" r:blip="">
          <dgm:adjLst/>
        </dgm:shape>
        <dgm:presOf/>
        <dgm:constrLst/>
        <dgm:forEach name="Name89" ref="imageRepea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pPr/>
              <a:t>9/9/2022</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662287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3ED0CC-082F-4160-86E5-0D6041F12778}" type="datetime1">
              <a:rPr lang="en-US" smtClean="0"/>
              <a:pPr/>
              <a:t>9/9/2022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17494430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pPr/>
              <a:t>9/9/2022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00801628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pPr/>
              <a:t>9/9/2022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16927748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pPr/>
              <a:t>9/9/2022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94649861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pPr/>
              <a:t>9/9/2022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24408310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pPr/>
              <a:t>9/9/2022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8464987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pPr/>
              <a:t>9/9/2022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516109543"/>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pPr/>
              <a:t>9/9/2022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16284958"/>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cSld name="1_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pPr/>
              <a:t>9/9/2022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0839552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pPr/>
              <a:t>9/9/2022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376706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pPr/>
              <a:t>9/9/2022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86151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pPr/>
              <a:t>9/9/2022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692971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pPr/>
              <a:t>9/9/2022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6444595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pPr/>
              <a:t>9/9/2022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338855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pPr/>
              <a:t>9/9/2022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78789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pPr/>
              <a:t>9/9/2022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653132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pPr/>
              <a:t>9/9/2022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2703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73ED0CC-082F-4160-86E5-0D6041F12778}" type="datetime1">
              <a:rPr lang="en-US" smtClean="0"/>
              <a:pPr/>
              <a:t>9/9/2022</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575922300"/>
      </p:ext>
    </p:extLst>
  </p:cSld>
  <p:clrMap bg1="lt1" tx1="dk1" bg2="lt2" tx2="dk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 id="2147483888" r:id="rId6"/>
    <p:sldLayoutId id="2147483889" r:id="rId7"/>
    <p:sldLayoutId id="2147483890" r:id="rId8"/>
    <p:sldLayoutId id="2147483891" r:id="rId9"/>
    <p:sldLayoutId id="2147483892" r:id="rId10"/>
    <p:sldLayoutId id="2147483893" r:id="rId11"/>
    <p:sldLayoutId id="2147483894" r:id="rId12"/>
    <p:sldLayoutId id="2147483895" r:id="rId13"/>
    <p:sldLayoutId id="2147483896" r:id="rId14"/>
    <p:sldLayoutId id="2147483897" r:id="rId15"/>
    <p:sldLayoutId id="2147483898" r:id="rId16"/>
    <p:sldLayoutId id="2147483899" r:id="rId17"/>
    <p:sldLayoutId id="2147483900" r:id="rId18"/>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graphicFrame>
        <p:nvGraphicFramePr>
          <p:cNvPr id="7" name="Diagram 6">
            <a:extLst>
              <a:ext uri="{FF2B5EF4-FFF2-40B4-BE49-F238E27FC236}">
                <a16:creationId xmlns:a16="http://schemas.microsoft.com/office/drawing/2014/main" id="{05A631DB-AB72-6F04-47C9-F62705A519D5}"/>
              </a:ext>
            </a:extLst>
          </p:cNvPr>
          <p:cNvGraphicFramePr/>
          <p:nvPr>
            <p:extLst>
              <p:ext uri="{D42A27DB-BD31-4B8C-83A1-F6EECF244321}">
                <p14:modId xmlns:p14="http://schemas.microsoft.com/office/powerpoint/2010/main" val="172149711"/>
              </p:ext>
            </p:extLst>
          </p:nvPr>
        </p:nvGraphicFramePr>
        <p:xfrm>
          <a:off x="0" y="0"/>
          <a:ext cx="12861271" cy="72344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3">
            <a:extLst>
              <a:ext uri="{FF2B5EF4-FFF2-40B4-BE49-F238E27FC236}">
                <a16:creationId xmlns:a16="http://schemas.microsoft.com/office/drawing/2014/main" id="{5C39D9DD-1541-1EEC-7A81-234D54F4D396}"/>
              </a:ext>
            </a:extLst>
          </p:cNvPr>
          <p:cNvSpPr/>
          <p:nvPr/>
        </p:nvSpPr>
        <p:spPr>
          <a:xfrm>
            <a:off x="1136266" y="296179"/>
            <a:ext cx="10947704" cy="1107996"/>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6600" b="1" dirty="0">
                <a:ln/>
                <a:solidFill>
                  <a:schemeClr val="accent4"/>
                </a:solidFill>
                <a:effectLst>
                  <a:outerShdw blurRad="50800" dist="38100" dir="16200000" rotWithShape="0">
                    <a:prstClr val="black">
                      <a:alpha val="40000"/>
                    </a:prstClr>
                  </a:outerShdw>
                </a:effectLst>
                <a:latin typeface="Bahnschrift SemiLight" panose="020B0502040204020203" pitchFamily="34" charset="0"/>
              </a:rPr>
              <a:t>Online Voting System</a:t>
            </a:r>
          </a:p>
        </p:txBody>
      </p:sp>
    </p:spTree>
    <p:extLst>
      <p:ext uri="{BB962C8B-B14F-4D97-AF65-F5344CB8AC3E}">
        <p14:creationId xmlns:p14="http://schemas.microsoft.com/office/powerpoint/2010/main" val="1583120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50D8A-2460-0466-00AF-755534C5964E}"/>
              </a:ext>
            </a:extLst>
          </p:cNvPr>
          <p:cNvSpPr>
            <a:spLocks noGrp="1"/>
          </p:cNvSpPr>
          <p:nvPr>
            <p:ph type="title"/>
          </p:nvPr>
        </p:nvSpPr>
        <p:spPr>
          <a:xfrm>
            <a:off x="1484311" y="685800"/>
            <a:ext cx="10018713" cy="4495800"/>
          </a:xfrm>
        </p:spPr>
        <p:txBody>
          <a:bodyPr>
            <a:noAutofit/>
          </a:bodyPr>
          <a:lstStyle/>
          <a:p>
            <a:pPr algn="l"/>
            <a:r>
              <a:rPr lang="en-US" sz="2000" b="1" dirty="0"/>
              <a:t> </a:t>
            </a:r>
            <a:br>
              <a:rPr lang="en-US" sz="2000" b="1" dirty="0"/>
            </a:br>
            <a:br>
              <a:rPr lang="en-US" sz="2000" b="1" dirty="0"/>
            </a:br>
            <a:br>
              <a:rPr lang="en-US" sz="2000" b="1" dirty="0"/>
            </a:br>
            <a:r>
              <a:rPr lang="en-US" sz="2000" b="1" dirty="0"/>
              <a:t>Voter Module :</a:t>
            </a:r>
            <a:br>
              <a:rPr lang="en-US" sz="2000" dirty="0"/>
            </a:br>
            <a:r>
              <a:rPr lang="en-US" sz="2000" dirty="0"/>
              <a:t>This allows user to vote for the respective candidate and allows the user to view the candidate details, allows user to view the details of the respective person he voted for.</a:t>
            </a:r>
            <a:br>
              <a:rPr lang="en-US" sz="2000" dirty="0"/>
            </a:br>
            <a:br>
              <a:rPr lang="en-US" sz="2000" dirty="0"/>
            </a:br>
            <a:r>
              <a:rPr lang="en-US" sz="2000" b="1" dirty="0"/>
              <a:t>Voter Registration:</a:t>
            </a:r>
            <a:br>
              <a:rPr lang="en-US" sz="2000" dirty="0"/>
            </a:br>
            <a:r>
              <a:rPr lang="en-US" sz="2000" b="1" dirty="0"/>
              <a:t>Description</a:t>
            </a:r>
            <a:r>
              <a:rPr lang="en-US" sz="2000" dirty="0"/>
              <a:t>: In this sub module the voter register themselves by add the details such as Name, Date of birth, email id, gender, Phone Number, address, password. Once the voter registers, then the admin should view it and approve it, then only the voter can able to vote in the election. The voter can only login if the admin approves it or else the voter cannot login if the admin rejects.</a:t>
            </a:r>
            <a:br>
              <a:rPr lang="en-US" sz="2000" dirty="0"/>
            </a:br>
            <a:br>
              <a:rPr lang="en-US" sz="2000" dirty="0"/>
            </a:br>
            <a:r>
              <a:rPr lang="en-US" sz="2000" b="1" dirty="0"/>
              <a:t>View Candidate details:</a:t>
            </a:r>
            <a:br>
              <a:rPr lang="en-US" sz="2000" dirty="0"/>
            </a:br>
            <a:r>
              <a:rPr lang="en-US" sz="2000" b="1" dirty="0"/>
              <a:t>Description</a:t>
            </a:r>
            <a:r>
              <a:rPr lang="en-US" sz="2000" dirty="0"/>
              <a:t>: In this sub module we can view the details of the candidates who constitute in the election with their photo, party details etc.</a:t>
            </a:r>
            <a:br>
              <a:rPr lang="en-US" sz="2000" dirty="0"/>
            </a:br>
            <a:r>
              <a:rPr lang="en-US" sz="2000" b="1" dirty="0"/>
              <a:t> </a:t>
            </a:r>
            <a:br>
              <a:rPr lang="en-US" sz="2000" dirty="0"/>
            </a:br>
            <a:r>
              <a:rPr lang="en-US" sz="2000" b="1" dirty="0"/>
              <a:t>Vote:</a:t>
            </a:r>
            <a:br>
              <a:rPr lang="en-US" sz="2000" dirty="0"/>
            </a:br>
            <a:r>
              <a:rPr lang="en-US" sz="2000" b="1" dirty="0"/>
              <a:t>Description</a:t>
            </a:r>
            <a:r>
              <a:rPr lang="en-US" sz="2000" dirty="0"/>
              <a:t>: In this sub module we can register our vote. Once the user has registered his vote then again he is not allowed to vote again i.e. only one user can vote only at one time.</a:t>
            </a:r>
            <a:br>
              <a:rPr lang="en-US" sz="2000" dirty="0"/>
            </a:br>
            <a:endParaRPr lang="en-IN" sz="2000" dirty="0"/>
          </a:p>
        </p:txBody>
      </p:sp>
    </p:spTree>
    <p:extLst>
      <p:ext uri="{BB962C8B-B14F-4D97-AF65-F5344CB8AC3E}">
        <p14:creationId xmlns:p14="http://schemas.microsoft.com/office/powerpoint/2010/main" val="3345804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Project management tools and strategies: Gantt charts, PERT charts and PM  planning tools"/>
          <p:cNvPicPr>
            <a:picLocks noChangeAspect="1" noChangeArrowheads="1"/>
          </p:cNvPicPr>
          <p:nvPr/>
        </p:nvPicPr>
        <p:blipFill rotWithShape="1">
          <a:blip r:embed="rId2"/>
          <a:srcRect l="-3057" t="-532" r="6066" b="12032"/>
          <a:stretch/>
        </p:blipFill>
        <p:spPr bwMode="auto">
          <a:xfrm>
            <a:off x="-1155540" y="-639638"/>
            <a:ext cx="13347540" cy="7663655"/>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D3A3AA5-32F2-D906-6DA2-82295F9BF004}"/>
              </a:ext>
            </a:extLst>
          </p:cNvPr>
          <p:cNvSpPr/>
          <p:nvPr/>
        </p:nvSpPr>
        <p:spPr>
          <a:xfrm>
            <a:off x="1512324" y="1"/>
            <a:ext cx="10679676" cy="6186309"/>
          </a:xfrm>
          <a:prstGeom prst="rect">
            <a:avLst/>
          </a:prstGeom>
          <a:noFill/>
        </p:spPr>
        <p:txBody>
          <a:bodyPr wrap="square" lIns="91440" tIns="45720" rIns="91440" bIns="45720">
            <a:spAutoFit/>
          </a:bodyPr>
          <a:lstStyle/>
          <a:p>
            <a:r>
              <a:rPr lang="en-US" sz="5400" b="0" cap="none" spc="0" dirty="0">
                <a:ln w="0"/>
                <a:solidFill>
                  <a:schemeClr val="accent1"/>
                </a:solidFill>
                <a:effectLst>
                  <a:outerShdw blurRad="38100" dist="25400" dir="5400000" algn="ctr" rotWithShape="0">
                    <a:srgbClr val="6E747A">
                      <a:alpha val="43000"/>
                    </a:srgbClr>
                  </a:outerShdw>
                </a:effectLst>
                <a:latin typeface="+mj-lt"/>
              </a:rPr>
              <a:t>Conclusion</a:t>
            </a:r>
          </a:p>
          <a:p>
            <a:endParaRPr lang="en-US" sz="2000" b="0" i="0" dirty="0">
              <a:effectLst/>
              <a:latin typeface="+mj-lt"/>
            </a:endParaRPr>
          </a:p>
          <a:p>
            <a:pPr>
              <a:buFont typeface="Arial" panose="020B0604020202020204" pitchFamily="34" charset="0"/>
              <a:buChar char="•"/>
            </a:pPr>
            <a:r>
              <a:rPr lang="en-US" sz="2000" b="0" i="0" dirty="0">
                <a:effectLst/>
                <a:latin typeface="+mj-lt"/>
              </a:rPr>
              <a:t>The objective of the VOTING SOFTWARE is to provide better information for the users </a:t>
            </a:r>
          </a:p>
          <a:p>
            <a:pPr>
              <a:buFont typeface="Arial" panose="020B0604020202020204" pitchFamily="34" charset="0"/>
              <a:buChar char="•"/>
            </a:pPr>
            <a:endParaRPr lang="en-US" sz="2000" b="0" i="0" dirty="0">
              <a:effectLst/>
              <a:latin typeface="+mj-lt"/>
            </a:endParaRPr>
          </a:p>
          <a:p>
            <a:pPr>
              <a:buFont typeface="Arial" panose="020B0604020202020204" pitchFamily="34" charset="0"/>
              <a:buChar char="•"/>
            </a:pPr>
            <a:r>
              <a:rPr lang="en-US" sz="2000" b="0" i="0" dirty="0">
                <a:effectLst/>
                <a:latin typeface="+mj-lt"/>
              </a:rPr>
              <a:t>of this system easily they can vote from anywhere without facing any difficulty.</a:t>
            </a:r>
          </a:p>
          <a:p>
            <a:pPr>
              <a:buFont typeface="Arial" panose="020B0604020202020204" pitchFamily="34" charset="0"/>
              <a:buChar char="•"/>
            </a:pPr>
            <a:endParaRPr lang="en-US" sz="2000" b="0" i="0" dirty="0">
              <a:effectLst/>
              <a:latin typeface="+mj-lt"/>
            </a:endParaRPr>
          </a:p>
          <a:p>
            <a:pPr>
              <a:buFont typeface="Arial" panose="020B0604020202020204" pitchFamily="34" charset="0"/>
              <a:buChar char="•"/>
            </a:pPr>
            <a:r>
              <a:rPr lang="en-US" sz="2000" b="0" i="0" dirty="0">
                <a:effectLst/>
                <a:latin typeface="+mj-lt"/>
              </a:rPr>
              <a:t>The proposed system does not require any physical presence during vote polling or counting. </a:t>
            </a:r>
          </a:p>
          <a:p>
            <a:r>
              <a:rPr lang="en-US" sz="2000" b="0" i="0" dirty="0">
                <a:effectLst/>
                <a:latin typeface="+mj-lt"/>
              </a:rPr>
              <a:t>So it is very easy to conduct elections even during the pandemic situations without any spread of disease or human live losses.</a:t>
            </a:r>
          </a:p>
          <a:p>
            <a:pPr>
              <a:buFont typeface="Arial" panose="020B0604020202020204" pitchFamily="34" charset="0"/>
              <a:buChar char="•"/>
            </a:pPr>
            <a:endParaRPr lang="en-US" sz="2000" b="0" i="0" dirty="0">
              <a:effectLst/>
              <a:latin typeface="+mj-lt"/>
            </a:endParaRPr>
          </a:p>
          <a:p>
            <a:pPr>
              <a:buFont typeface="Arial" panose="020B0604020202020204" pitchFamily="34" charset="0"/>
              <a:buChar char="•"/>
            </a:pPr>
            <a:r>
              <a:rPr lang="en-US" sz="2000" b="0" i="0" dirty="0">
                <a:effectLst/>
                <a:latin typeface="+mj-lt"/>
              </a:rPr>
              <a:t>The proposed system has good authentication so only authorized person can able to vote and also cannot vote multiple types.</a:t>
            </a:r>
          </a:p>
          <a:p>
            <a:endParaRPr lang="en-US" sz="2000" b="0" i="0" dirty="0">
              <a:effectLst/>
              <a:latin typeface="+mj-lt"/>
            </a:endParaRPr>
          </a:p>
          <a:p>
            <a:pPr>
              <a:buFont typeface="Arial" panose="020B0604020202020204" pitchFamily="34" charset="0"/>
              <a:buChar char="•"/>
            </a:pPr>
            <a:r>
              <a:rPr lang="en-US" sz="2000" b="0" i="0" dirty="0">
                <a:effectLst/>
                <a:latin typeface="+mj-lt"/>
              </a:rPr>
              <a:t>Vote Counting can be made very quickly and results will be displayed in few minutes.</a:t>
            </a:r>
          </a:p>
          <a:p>
            <a:pPr>
              <a:buFont typeface="Arial" panose="020B0604020202020204" pitchFamily="34" charset="0"/>
              <a:buChar char="•"/>
            </a:pPr>
            <a:endParaRPr lang="en-US" sz="2800" b="0" i="0" dirty="0">
              <a:solidFill>
                <a:srgbClr val="808080"/>
              </a:solidFill>
              <a:effectLst/>
              <a:latin typeface="+mj-lt"/>
            </a:endParaRPr>
          </a:p>
          <a:p>
            <a:endParaRPr lang="en-US" sz="5400" b="0" cap="none" spc="0" dirty="0">
              <a:ln w="0"/>
              <a:solidFill>
                <a:schemeClr val="accent1"/>
              </a:solidFill>
              <a:effectLst>
                <a:outerShdw blurRad="38100" dist="25400" dir="5400000" algn="ctr" rotWithShape="0">
                  <a:srgbClr val="6E747A">
                    <a:alpha val="43000"/>
                  </a:srgbClr>
                </a:outerShdw>
              </a:effectLst>
              <a:latin typeface="+mj-lt"/>
            </a:endParaRPr>
          </a:p>
        </p:txBody>
      </p:sp>
    </p:spTree>
    <p:extLst>
      <p:ext uri="{BB962C8B-B14F-4D97-AF65-F5344CB8AC3E}">
        <p14:creationId xmlns:p14="http://schemas.microsoft.com/office/powerpoint/2010/main" val="487836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341795" y="2505670"/>
            <a:ext cx="3943837" cy="92333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THANK YOU</a:t>
            </a:r>
            <a:endParaRPr lang="en-IN"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val="2421508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1E697-DB76-5785-875A-B2D33B7DF48B}"/>
              </a:ext>
            </a:extLst>
          </p:cNvPr>
          <p:cNvSpPr>
            <a:spLocks noGrp="1"/>
          </p:cNvSpPr>
          <p:nvPr>
            <p:ph type="title"/>
          </p:nvPr>
        </p:nvSpPr>
        <p:spPr>
          <a:xfrm>
            <a:off x="1484311" y="2133600"/>
            <a:ext cx="10018713" cy="3286539"/>
          </a:xfrm>
        </p:spPr>
        <p:txBody>
          <a:bodyPr>
            <a:normAutofit fontScale="90000"/>
          </a:bodyPr>
          <a:lstStyle/>
          <a:p>
            <a:pPr algn="l"/>
            <a:br>
              <a:rPr lang="en-US" sz="4000" u="sng" dirty="0">
                <a:solidFill>
                  <a:schemeClr val="accent3"/>
                </a:solidFill>
              </a:rPr>
            </a:br>
            <a:br>
              <a:rPr lang="en-US" sz="4000" u="sng" dirty="0">
                <a:solidFill>
                  <a:schemeClr val="accent3"/>
                </a:solidFill>
              </a:rPr>
            </a:br>
            <a:br>
              <a:rPr lang="en-US" sz="4000" u="sng" dirty="0">
                <a:solidFill>
                  <a:schemeClr val="accent3"/>
                </a:solidFill>
              </a:rPr>
            </a:br>
            <a:r>
              <a:rPr lang="en-US" sz="4000" dirty="0">
                <a:solidFill>
                  <a:schemeClr val="accent4">
                    <a:lumMod val="75000"/>
                  </a:schemeClr>
                </a:solidFill>
              </a:rPr>
              <a:t>Anand Kumar Gupta (</a:t>
            </a:r>
            <a:r>
              <a:rPr lang="en-US" sz="4000" i="1" dirty="0">
                <a:solidFill>
                  <a:schemeClr val="accent4">
                    <a:lumMod val="75000"/>
                  </a:schemeClr>
                </a:solidFill>
              </a:rPr>
              <a:t>Team Leader</a:t>
            </a:r>
            <a:r>
              <a:rPr lang="en-US" sz="4000" dirty="0">
                <a:solidFill>
                  <a:schemeClr val="accent4">
                    <a:lumMod val="75000"/>
                  </a:schemeClr>
                </a:solidFill>
              </a:rPr>
              <a:t>)</a:t>
            </a:r>
            <a:br>
              <a:rPr lang="en-US" sz="4000" dirty="0">
                <a:solidFill>
                  <a:schemeClr val="accent4">
                    <a:lumMod val="75000"/>
                  </a:schemeClr>
                </a:solidFill>
              </a:rPr>
            </a:br>
            <a:r>
              <a:rPr lang="en-US" sz="4000" dirty="0">
                <a:solidFill>
                  <a:schemeClr val="accent4">
                    <a:lumMod val="75000"/>
                  </a:schemeClr>
                </a:solidFill>
              </a:rPr>
              <a:t>Ayushi Dixit (</a:t>
            </a:r>
            <a:r>
              <a:rPr lang="en-US" sz="4000" i="1" dirty="0">
                <a:solidFill>
                  <a:schemeClr val="accent4">
                    <a:lumMod val="75000"/>
                  </a:schemeClr>
                </a:solidFill>
              </a:rPr>
              <a:t>Team Member</a:t>
            </a:r>
            <a:r>
              <a:rPr lang="en-US" sz="4000" dirty="0">
                <a:solidFill>
                  <a:schemeClr val="accent4">
                    <a:lumMod val="75000"/>
                  </a:schemeClr>
                </a:solidFill>
              </a:rPr>
              <a:t>)</a:t>
            </a:r>
            <a:br>
              <a:rPr lang="en-US" sz="4000" dirty="0">
                <a:solidFill>
                  <a:schemeClr val="tx1">
                    <a:lumMod val="95000"/>
                    <a:lumOff val="5000"/>
                  </a:schemeClr>
                </a:solidFill>
              </a:rPr>
            </a:br>
            <a:br>
              <a:rPr lang="en-US" sz="4000" dirty="0">
                <a:solidFill>
                  <a:schemeClr val="accent4">
                    <a:lumMod val="75000"/>
                  </a:schemeClr>
                </a:solidFill>
              </a:rPr>
            </a:br>
            <a:br>
              <a:rPr lang="en-US" sz="4000" b="1" u="sng" dirty="0">
                <a:solidFill>
                  <a:schemeClr val="accent3"/>
                </a:solidFill>
              </a:rPr>
            </a:br>
            <a:r>
              <a:rPr lang="en-US" sz="4000" dirty="0">
                <a:solidFill>
                  <a:schemeClr val="accent4">
                    <a:lumMod val="75000"/>
                  </a:schemeClr>
                </a:solidFill>
              </a:rPr>
              <a:t>Miss </a:t>
            </a:r>
            <a:r>
              <a:rPr lang="en-US" dirty="0">
                <a:solidFill>
                  <a:schemeClr val="accent4">
                    <a:lumMod val="75000"/>
                  </a:schemeClr>
                </a:solidFill>
              </a:rPr>
              <a:t>. </a:t>
            </a:r>
            <a:r>
              <a:rPr lang="en-US" sz="4000" dirty="0" err="1">
                <a:solidFill>
                  <a:schemeClr val="accent4">
                    <a:lumMod val="75000"/>
                  </a:schemeClr>
                </a:solidFill>
              </a:rPr>
              <a:t>Divya</a:t>
            </a:r>
            <a:r>
              <a:rPr lang="en-US" sz="4000" dirty="0">
                <a:solidFill>
                  <a:schemeClr val="accent4">
                    <a:lumMod val="75000"/>
                  </a:schemeClr>
                </a:solidFill>
              </a:rPr>
              <a:t> Singhal</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br>
              <a:rPr lang="en-US" sz="4000" dirty="0">
                <a:solidFill>
                  <a:schemeClr val="accent4">
                    <a:lumMod val="75000"/>
                  </a:schemeClr>
                </a:solidFill>
              </a:rPr>
            </a:br>
            <a:br>
              <a:rPr lang="en-IN" sz="1800" dirty="0">
                <a:effectLst/>
                <a:latin typeface="Calibri" panose="020F0502020204030204" pitchFamily="34" charset="0"/>
                <a:ea typeface="Calibri" panose="020F0502020204030204" pitchFamily="34" charset="0"/>
                <a:cs typeface="Times New Roman" panose="02020603050405020304" pitchFamily="18" charset="0"/>
              </a:rPr>
            </a:br>
            <a:br>
              <a:rPr lang="en-US" sz="4000" dirty="0">
                <a:solidFill>
                  <a:schemeClr val="accent4">
                    <a:lumMod val="75000"/>
                  </a:schemeClr>
                </a:solidFill>
              </a:rPr>
            </a:br>
            <a:br>
              <a:rPr lang="en-US" sz="4000" dirty="0">
                <a:solidFill>
                  <a:schemeClr val="tx1">
                    <a:lumMod val="95000"/>
                    <a:lumOff val="5000"/>
                  </a:schemeClr>
                </a:solidFill>
              </a:rPr>
            </a:br>
            <a:endParaRPr lang="en-IN" dirty="0"/>
          </a:p>
        </p:txBody>
      </p:sp>
      <p:sp>
        <p:nvSpPr>
          <p:cNvPr id="3" name="Rectangle 2">
            <a:extLst>
              <a:ext uri="{FF2B5EF4-FFF2-40B4-BE49-F238E27FC236}">
                <a16:creationId xmlns:a16="http://schemas.microsoft.com/office/drawing/2014/main" id="{51946052-6049-834E-ABF0-0C1859C22414}"/>
              </a:ext>
            </a:extLst>
          </p:cNvPr>
          <p:cNvSpPr/>
          <p:nvPr/>
        </p:nvSpPr>
        <p:spPr>
          <a:xfrm>
            <a:off x="731957" y="552894"/>
            <a:ext cx="5078535" cy="1446550"/>
          </a:xfrm>
          <a:prstGeom prst="rect">
            <a:avLst/>
          </a:prstGeom>
          <a:noFill/>
        </p:spPr>
        <p:txBody>
          <a:bodyPr wrap="square" lIns="91440" tIns="45720" rIns="91440" bIns="45720">
            <a:spAutoFit/>
          </a:bodyPr>
          <a:lstStyle/>
          <a:p>
            <a:pPr algn="ctr"/>
            <a:br>
              <a:rPr lang="en-US" sz="4400" b="0" u="sng" cap="none" spc="0" dirty="0">
                <a:ln w="0"/>
                <a:solidFill>
                  <a:schemeClr val="accent1"/>
                </a:solidFill>
                <a:effectLst>
                  <a:outerShdw blurRad="38100" dist="25400" dir="5400000" algn="ctr" rotWithShape="0">
                    <a:srgbClr val="6E747A">
                      <a:alpha val="43000"/>
                    </a:srgbClr>
                  </a:outerShdw>
                </a:effectLst>
              </a:rPr>
            </a:br>
            <a:r>
              <a:rPr lang="en-US" sz="4400" b="0" u="sng" cap="none" spc="0" dirty="0">
                <a:ln w="0"/>
                <a:solidFill>
                  <a:schemeClr val="accent1"/>
                </a:solidFill>
                <a:effectLst>
                  <a:outerShdw blurRad="38100" dist="25400" dir="5400000" algn="ctr" rotWithShape="0">
                    <a:srgbClr val="6E747A">
                      <a:alpha val="43000"/>
                    </a:srgbClr>
                  </a:outerShdw>
                </a:effectLst>
              </a:rPr>
              <a:t>Team Member</a:t>
            </a:r>
            <a:endParaRPr lang="en-IN" sz="4400" b="0" cap="none" spc="0" dirty="0">
              <a:ln w="0"/>
              <a:solidFill>
                <a:schemeClr val="accent1"/>
              </a:solidFill>
              <a:effectLst>
                <a:outerShdw blurRad="38100" dist="25400" dir="5400000" algn="ctr" rotWithShape="0">
                  <a:srgbClr val="6E747A">
                    <a:alpha val="43000"/>
                  </a:srgbClr>
                </a:outerShdw>
              </a:effectLst>
            </a:endParaRPr>
          </a:p>
        </p:txBody>
      </p:sp>
      <p:sp>
        <p:nvSpPr>
          <p:cNvPr id="4" name="Rectangle 3">
            <a:extLst>
              <a:ext uri="{FF2B5EF4-FFF2-40B4-BE49-F238E27FC236}">
                <a16:creationId xmlns:a16="http://schemas.microsoft.com/office/drawing/2014/main" id="{18419CF1-269D-FE02-8AF4-96F4AF395089}"/>
              </a:ext>
            </a:extLst>
          </p:cNvPr>
          <p:cNvSpPr/>
          <p:nvPr/>
        </p:nvSpPr>
        <p:spPr>
          <a:xfrm>
            <a:off x="0" y="2806480"/>
            <a:ext cx="7313263" cy="1446550"/>
          </a:xfrm>
          <a:prstGeom prst="rect">
            <a:avLst/>
          </a:prstGeom>
          <a:noFill/>
        </p:spPr>
        <p:txBody>
          <a:bodyPr wrap="square" lIns="91440" tIns="45720" rIns="91440" bIns="45720">
            <a:spAutoFit/>
          </a:bodyPr>
          <a:lstStyle/>
          <a:p>
            <a:pPr algn="ctr"/>
            <a:br>
              <a:rPr lang="en-US" sz="4400" b="0" cap="none" spc="0" dirty="0">
                <a:ln w="0"/>
                <a:solidFill>
                  <a:schemeClr val="accent1"/>
                </a:solidFill>
                <a:effectLst>
                  <a:outerShdw blurRad="38100" dist="25400" dir="5400000" algn="ctr" rotWithShape="0">
                    <a:srgbClr val="6E747A">
                      <a:alpha val="43000"/>
                    </a:srgbClr>
                  </a:outerShdw>
                </a:effectLst>
              </a:rPr>
            </a:br>
            <a:r>
              <a:rPr lang="en-US" sz="4400" b="0" u="sng" cap="none" spc="0" dirty="0">
                <a:ln w="0"/>
                <a:solidFill>
                  <a:schemeClr val="accent1"/>
                </a:solidFill>
                <a:effectLst>
                  <a:outerShdw blurRad="38100" dist="25400" dir="5400000" algn="ctr" rotWithShape="0">
                    <a:srgbClr val="6E747A">
                      <a:alpha val="43000"/>
                    </a:srgbClr>
                  </a:outerShdw>
                </a:effectLst>
              </a:rPr>
              <a:t>Project Supervisor</a:t>
            </a:r>
            <a:endParaRPr lang="en-IN" sz="4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82450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C3ACB-D795-41A4-AF17-3CEA41BAC503}"/>
              </a:ext>
            </a:extLst>
          </p:cNvPr>
          <p:cNvSpPr>
            <a:spLocks noGrp="1"/>
          </p:cNvSpPr>
          <p:nvPr>
            <p:ph type="title"/>
          </p:nvPr>
        </p:nvSpPr>
        <p:spPr/>
        <p:txBody>
          <a:bodyPr/>
          <a:lstStyle/>
          <a:p>
            <a:r>
              <a:rPr lang="en-US" b="1" cap="all" dirty="0">
                <a:ln/>
                <a:solidFill>
                  <a:schemeClr val="accent4">
                    <a:lumMod val="75000"/>
                  </a:schemeClr>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Online Voting System</a:t>
            </a:r>
            <a:br>
              <a:rPr lang="en-IN" b="1" cap="all" dirty="0">
                <a:ln/>
                <a:solidFill>
                  <a:schemeClr val="accent4">
                    <a:lumMod val="75000"/>
                  </a:schemeClr>
                </a:solidFill>
                <a:effectLst>
                  <a:outerShdw blurRad="19685" dist="12700" dir="5400000" algn="tl" rotWithShape="0">
                    <a:schemeClr val="accent1">
                      <a:satMod val="130000"/>
                      <a:alpha val="60000"/>
                    </a:schemeClr>
                  </a:outerShdw>
                  <a:reflection blurRad="10000" stA="55000" endPos="48000" dist="500" dir="5400000" sy="-100000" algn="bl" rotWithShape="0"/>
                </a:effectLst>
              </a:rPr>
            </a:br>
            <a:endParaRPr lang="en-IN" b="1" dirty="0">
              <a:solidFill>
                <a:schemeClr val="accent4">
                  <a:lumMod val="75000"/>
                </a:schemeClr>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61E8CBE8-985A-4D27-896E-E13D238D61E3}"/>
              </a:ext>
            </a:extLst>
          </p:cNvPr>
          <p:cNvSpPr>
            <a:spLocks noGrp="1"/>
          </p:cNvSpPr>
          <p:nvPr>
            <p:ph idx="1"/>
          </p:nvPr>
        </p:nvSpPr>
        <p:spPr>
          <a:xfrm>
            <a:off x="1207697" y="1949569"/>
            <a:ext cx="10843405" cy="5270739"/>
          </a:xfrm>
        </p:spPr>
        <p:txBody>
          <a:bodyPr>
            <a:noAutofit/>
          </a:bodyPr>
          <a:lstStyle/>
          <a:p>
            <a:pPr algn="just"/>
            <a:r>
              <a:rPr lang="en-US" sz="2000" b="1" dirty="0">
                <a:effectLst>
                  <a:outerShdw blurRad="38100" dist="38100" dir="2700000" algn="tl">
                    <a:srgbClr val="000000">
                      <a:alpha val="43137"/>
                    </a:srgbClr>
                  </a:outerShdw>
                </a:effectLst>
              </a:rPr>
              <a:t>Online Voting System is an online voting technique</a:t>
            </a:r>
          </a:p>
          <a:p>
            <a:pPr algn="just"/>
            <a:r>
              <a:rPr lang="en-US" sz="2000" b="1" dirty="0">
                <a:effectLst>
                  <a:outerShdw blurRad="38100" dist="38100" dir="2700000" algn="tl">
                    <a:srgbClr val="000000">
                      <a:alpha val="43137"/>
                    </a:srgbClr>
                  </a:outerShdw>
                </a:effectLst>
              </a:rPr>
              <a:t>It is base on the other online service like “Online reservation System”.</a:t>
            </a:r>
          </a:p>
          <a:p>
            <a:pPr algn="just"/>
            <a:r>
              <a:rPr lang="en-US" sz="2000" b="1" dirty="0">
                <a:effectLst>
                  <a:outerShdw blurRad="38100" dist="38100" dir="2700000" algn="tl">
                    <a:srgbClr val="000000">
                      <a:alpha val="43137"/>
                    </a:srgbClr>
                  </a:outerShdw>
                </a:effectLst>
              </a:rPr>
              <a:t>In this system people who have citizenship of INDIA and whose age is above 18 years of any [censored] can give his her vote online without going to any polling booth.</a:t>
            </a:r>
          </a:p>
          <a:p>
            <a:pPr algn="just"/>
            <a:r>
              <a:rPr lang="en-US" sz="2000" b="1" dirty="0">
                <a:effectLst>
                  <a:outerShdw blurRad="38100" dist="38100" dir="2700000" algn="tl">
                    <a:srgbClr val="000000">
                      <a:alpha val="43137"/>
                    </a:srgbClr>
                  </a:outerShdw>
                </a:effectLst>
              </a:rPr>
              <a:t>This project is designed to automate the voting system where multiple parties are added and process then with the maximum votes, a leader is chosen.</a:t>
            </a:r>
          </a:p>
          <a:p>
            <a:pPr algn="just"/>
            <a:r>
              <a:rPr lang="en-US" sz="2000" b="1" dirty="0">
                <a:effectLst>
                  <a:outerShdw blurRad="38100" dist="38100" dir="2700000" algn="tl">
                    <a:srgbClr val="000000">
                      <a:alpha val="43137"/>
                    </a:srgbClr>
                  </a:outerShdw>
                </a:effectLst>
              </a:rPr>
              <a:t>The working of our system is that , he/she has to fill a registration form to register herself/ himself, all the entries are checked by the database which has already all information about the voter, if all the entries are correct then a  USER ID and PASSWORD is given to the voter, by using id and password he/she can give a vote.</a:t>
            </a:r>
          </a:p>
          <a:p>
            <a:pPr algn="just"/>
            <a:r>
              <a:rPr lang="en-US" sz="2000" b="1" dirty="0">
                <a:effectLst>
                  <a:outerShdw blurRad="38100" dist="38100" dir="2700000" algn="tl">
                    <a:srgbClr val="000000">
                      <a:alpha val="43137"/>
                    </a:srgbClr>
                  </a:outerShdw>
                </a:effectLst>
              </a:rPr>
              <a:t>So our main objective to build this system is to reduce the time and help the elders, disable persons to give the vote online.</a:t>
            </a:r>
          </a:p>
          <a:p>
            <a:pPr algn="just"/>
            <a:endParaRPr lang="en-US" sz="2000" b="1" dirty="0"/>
          </a:p>
          <a:p>
            <a:pPr algn="just"/>
            <a:endParaRPr lang="en-US" sz="2000" dirty="0"/>
          </a:p>
          <a:p>
            <a:pPr marL="36900" indent="0" algn="just">
              <a:buNone/>
            </a:pPr>
            <a:r>
              <a:rPr lang="en-IN" sz="2000" dirty="0"/>
              <a:t>     </a:t>
            </a:r>
          </a:p>
        </p:txBody>
      </p:sp>
    </p:spTree>
    <p:extLst>
      <p:ext uri="{BB962C8B-B14F-4D97-AF65-F5344CB8AC3E}">
        <p14:creationId xmlns:p14="http://schemas.microsoft.com/office/powerpoint/2010/main" val="4126287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wipe(down)">
                                      <p:cBhvr>
                                        <p:cTn id="17" dur="500"/>
                                        <p:tgtEl>
                                          <p:spTgt spid="3">
                                            <p:txEl>
                                              <p:pRg st="0" end="0"/>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wipe(down)">
                                      <p:cBhvr>
                                        <p:cTn id="20" dur="500"/>
                                        <p:tgtEl>
                                          <p:spTgt spid="3">
                                            <p:txEl>
                                              <p:pRg st="2" end="2"/>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wipe(down)">
                                      <p:cBhvr>
                                        <p:cTn id="23" dur="500"/>
                                        <p:tgtEl>
                                          <p:spTgt spid="3">
                                            <p:txEl>
                                              <p:pRg st="3" end="3"/>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wipe(down)">
                                      <p:cBhvr>
                                        <p:cTn id="26" dur="500"/>
                                        <p:tgtEl>
                                          <p:spTgt spid="3">
                                            <p:txEl>
                                              <p:pRg st="4" end="4"/>
                                            </p:txEl>
                                          </p:spTgt>
                                        </p:tgtEl>
                                      </p:cBhvr>
                                    </p:animEffect>
                                  </p:childTnLst>
                                </p:cTn>
                              </p:par>
                              <p:par>
                                <p:cTn id="27" presetID="2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wipe(down)">
                                      <p:cBhvr>
                                        <p:cTn id="29" dur="500"/>
                                        <p:tgtEl>
                                          <p:spTgt spid="3">
                                            <p:txEl>
                                              <p:pRg st="5" end="5"/>
                                            </p:txEl>
                                          </p:spTgt>
                                        </p:tgtEl>
                                      </p:cBhvr>
                                    </p:animEffect>
                                  </p:childTnLst>
                                </p:cTn>
                              </p:par>
                              <p:par>
                                <p:cTn id="30" presetID="22" presetClass="entr" presetSubtype="4" fill="hold" nodeType="with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wipe(down)">
                                      <p:cBhvr>
                                        <p:cTn id="3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1">
            <a:extLst>
              <a:ext uri="{FF2B5EF4-FFF2-40B4-BE49-F238E27FC236}">
                <a16:creationId xmlns:a16="http://schemas.microsoft.com/office/drawing/2014/main" id="{D33A40D5-4BA7-2CBE-5546-AD99CBF9214A}"/>
              </a:ext>
            </a:extLst>
          </p:cNvPr>
          <p:cNvSpPr>
            <a:spLocks noChangeShapeType="1"/>
          </p:cNvSpPr>
          <p:nvPr/>
        </p:nvSpPr>
        <p:spPr bwMode="auto">
          <a:xfrm>
            <a:off x="4292276" y="3189665"/>
            <a:ext cx="685800" cy="0"/>
          </a:xfrm>
          <a:prstGeom prst="line">
            <a:avLst/>
          </a:prstGeom>
          <a:noFill/>
          <a:ln w="19050">
            <a:solidFill>
              <a:srgbClr val="000000"/>
            </a:solidFill>
            <a:round/>
            <a:headEnd/>
            <a:tailEnd type="stealth" w="med"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grpSp>
        <p:nvGrpSpPr>
          <p:cNvPr id="5" name="Group 2">
            <a:extLst>
              <a:ext uri="{FF2B5EF4-FFF2-40B4-BE49-F238E27FC236}">
                <a16:creationId xmlns:a16="http://schemas.microsoft.com/office/drawing/2014/main" id="{CCCCCAFB-1553-B4B9-FB2A-9E910E9D2E67}"/>
              </a:ext>
            </a:extLst>
          </p:cNvPr>
          <p:cNvGrpSpPr>
            <a:grpSpLocks/>
          </p:cNvGrpSpPr>
          <p:nvPr/>
        </p:nvGrpSpPr>
        <p:grpSpPr bwMode="auto">
          <a:xfrm>
            <a:off x="4130351" y="2319985"/>
            <a:ext cx="5582816" cy="3912855"/>
            <a:chOff x="2880" y="9720"/>
            <a:chExt cx="7200" cy="4860"/>
          </a:xfrm>
        </p:grpSpPr>
        <p:sp>
          <p:nvSpPr>
            <p:cNvPr id="6" name="Text Box 17">
              <a:extLst>
                <a:ext uri="{FF2B5EF4-FFF2-40B4-BE49-F238E27FC236}">
                  <a16:creationId xmlns:a16="http://schemas.microsoft.com/office/drawing/2014/main" id="{D64A14DA-3536-8117-3CBC-56F011B80FB6}"/>
                </a:ext>
              </a:extLst>
            </p:cNvPr>
            <p:cNvSpPr txBox="1">
              <a:spLocks noChangeArrowheads="1"/>
            </p:cNvSpPr>
            <p:nvPr/>
          </p:nvSpPr>
          <p:spPr bwMode="auto">
            <a:xfrm>
              <a:off x="2955" y="10350"/>
              <a:ext cx="1440" cy="1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1" i="0" u="none" strike="noStrike" cap="none" normalizeH="0" baseline="0" dirty="0">
                  <a:ln>
                    <a:noFill/>
                  </a:ln>
                  <a:solidFill>
                    <a:schemeClr val="tx1"/>
                  </a:solidFill>
                  <a:effectLst/>
                  <a:latin typeface="Verdana" panose="020B0604030504040204" pitchFamily="34" charset="0"/>
                  <a:ea typeface="Times New Roman" panose="02020603050405020304" pitchFamily="18" charset="0"/>
                </a:rPr>
                <a:t>Physically </a:t>
              </a:r>
              <a:endParaRPr kumimoji="0" lang="en-US" altLang="en-US" sz="9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1" i="0" u="none" strike="noStrike" cap="none" normalizeH="0" baseline="0" dirty="0">
                  <a:ln>
                    <a:noFill/>
                  </a:ln>
                  <a:solidFill>
                    <a:schemeClr val="tx1"/>
                  </a:solidFill>
                  <a:effectLst/>
                  <a:latin typeface="Verdana" panose="020B0604030504040204" pitchFamily="34" charset="0"/>
                  <a:ea typeface="Times New Roman" panose="02020603050405020304" pitchFamily="18" charset="0"/>
                </a:rPr>
                <a:t>  Visits</a:t>
              </a:r>
              <a:endParaRPr kumimoji="0" lang="en-US" altLang="en-US" sz="2000" b="1" i="0" u="none" strike="noStrike" cap="none" normalizeH="0" baseline="0" dirty="0">
                <a:ln>
                  <a:noFill/>
                </a:ln>
                <a:solidFill>
                  <a:schemeClr val="tx1"/>
                </a:solidFill>
                <a:effectLst/>
                <a:latin typeface="Arial" panose="020B0604020202020204" pitchFamily="34" charset="0"/>
              </a:endParaRPr>
            </a:p>
          </p:txBody>
        </p:sp>
        <p:sp>
          <p:nvSpPr>
            <p:cNvPr id="7" name="Line 16">
              <a:extLst>
                <a:ext uri="{FF2B5EF4-FFF2-40B4-BE49-F238E27FC236}">
                  <a16:creationId xmlns:a16="http://schemas.microsoft.com/office/drawing/2014/main" id="{2CD7A06A-15E7-6ABB-D23D-CCB19BCDDF99}"/>
                </a:ext>
              </a:extLst>
            </p:cNvPr>
            <p:cNvSpPr>
              <a:spLocks noChangeShapeType="1"/>
            </p:cNvSpPr>
            <p:nvPr/>
          </p:nvSpPr>
          <p:spPr bwMode="auto">
            <a:xfrm flipV="1">
              <a:off x="6300" y="10080"/>
              <a:ext cx="1260" cy="0"/>
            </a:xfrm>
            <a:prstGeom prst="line">
              <a:avLst/>
            </a:prstGeom>
            <a:noFill/>
            <a:ln w="19050">
              <a:solidFill>
                <a:srgbClr val="000000"/>
              </a:solidFill>
              <a:round/>
              <a:headEnd/>
              <a:tailEnd type="stealth" w="med"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sz="2000" b="1"/>
            </a:p>
          </p:txBody>
        </p:sp>
        <p:sp>
          <p:nvSpPr>
            <p:cNvPr id="8" name="Text Box 15">
              <a:extLst>
                <a:ext uri="{FF2B5EF4-FFF2-40B4-BE49-F238E27FC236}">
                  <a16:creationId xmlns:a16="http://schemas.microsoft.com/office/drawing/2014/main" id="{10388D7C-2214-2D29-EE04-B56836C1B990}"/>
                </a:ext>
              </a:extLst>
            </p:cNvPr>
            <p:cNvSpPr txBox="1">
              <a:spLocks noChangeArrowheads="1"/>
            </p:cNvSpPr>
            <p:nvPr/>
          </p:nvSpPr>
          <p:spPr bwMode="auto">
            <a:xfrm>
              <a:off x="5070" y="9885"/>
              <a:ext cx="144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1" i="0" u="none" strike="noStrike" cap="none" normalizeH="0" baseline="0">
                  <a:ln>
                    <a:noFill/>
                  </a:ln>
                  <a:solidFill>
                    <a:schemeClr val="tx1"/>
                  </a:solidFill>
                  <a:effectLst/>
                  <a:latin typeface="Verdana" panose="020B0604030504040204" pitchFamily="34" charset="0"/>
                  <a:ea typeface="Times New Roman" panose="02020603050405020304" pitchFamily="18" charset="0"/>
                </a:rPr>
                <a:t>    Voter</a:t>
              </a:r>
              <a:endParaRPr kumimoji="0" lang="en-US" altLang="en-US" sz="2000" b="1" i="0" u="none" strike="noStrike" cap="none" normalizeH="0" baseline="0">
                <a:ln>
                  <a:noFill/>
                </a:ln>
                <a:solidFill>
                  <a:schemeClr val="tx1"/>
                </a:solidFill>
                <a:effectLst/>
                <a:latin typeface="Arial" panose="020B0604020202020204" pitchFamily="34" charset="0"/>
              </a:endParaRPr>
            </a:p>
          </p:txBody>
        </p:sp>
        <p:sp>
          <p:nvSpPr>
            <p:cNvPr id="9" name="Line 14">
              <a:extLst>
                <a:ext uri="{FF2B5EF4-FFF2-40B4-BE49-F238E27FC236}">
                  <a16:creationId xmlns:a16="http://schemas.microsoft.com/office/drawing/2014/main" id="{7D5D6EFC-84C7-500A-D56D-B4AFB21BA4FE}"/>
                </a:ext>
              </a:extLst>
            </p:cNvPr>
            <p:cNvSpPr>
              <a:spLocks noChangeShapeType="1"/>
            </p:cNvSpPr>
            <p:nvPr/>
          </p:nvSpPr>
          <p:spPr bwMode="auto">
            <a:xfrm flipV="1">
              <a:off x="4320" y="10080"/>
              <a:ext cx="900" cy="900"/>
            </a:xfrm>
            <a:prstGeom prst="line">
              <a:avLst/>
            </a:prstGeom>
            <a:noFill/>
            <a:ln w="19050">
              <a:solidFill>
                <a:srgbClr val="000000"/>
              </a:solidFill>
              <a:round/>
              <a:headEnd/>
              <a:tailEnd type="stealth" w="med"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sz="2000" b="1"/>
            </a:p>
          </p:txBody>
        </p:sp>
        <p:sp>
          <p:nvSpPr>
            <p:cNvPr id="10" name="Text Box 13">
              <a:extLst>
                <a:ext uri="{FF2B5EF4-FFF2-40B4-BE49-F238E27FC236}">
                  <a16:creationId xmlns:a16="http://schemas.microsoft.com/office/drawing/2014/main" id="{7A5A6CEF-D751-71F5-66EC-23CCA4B45EC4}"/>
                </a:ext>
              </a:extLst>
            </p:cNvPr>
            <p:cNvSpPr txBox="1">
              <a:spLocks noChangeArrowheads="1"/>
            </p:cNvSpPr>
            <p:nvPr/>
          </p:nvSpPr>
          <p:spPr bwMode="auto">
            <a:xfrm>
              <a:off x="7230" y="9720"/>
              <a:ext cx="2340" cy="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50" b="1" i="0" u="none" strike="noStrike" cap="none" normalizeH="0" baseline="0">
                  <a:ln>
                    <a:noFill/>
                  </a:ln>
                  <a:solidFill>
                    <a:schemeClr val="tx1"/>
                  </a:solidFill>
                  <a:effectLst/>
                  <a:latin typeface="Verdana" panose="020B0604030504040204" pitchFamily="34" charset="0"/>
                  <a:ea typeface="Times New Roman" panose="02020603050405020304" pitchFamily="18" charset="0"/>
                </a:rPr>
                <a:t>Voter Booth</a:t>
              </a:r>
              <a:endParaRPr kumimoji="0" lang="en-US" altLang="en-US" sz="2000" b="1" i="0" u="none" strike="noStrike" cap="none" normalizeH="0" baseline="0">
                <a:ln>
                  <a:noFill/>
                </a:ln>
                <a:solidFill>
                  <a:schemeClr val="tx1"/>
                </a:solidFill>
                <a:effectLst/>
                <a:latin typeface="Arial" panose="020B0604020202020204" pitchFamily="34" charset="0"/>
              </a:endParaRPr>
            </a:p>
          </p:txBody>
        </p:sp>
        <p:sp>
          <p:nvSpPr>
            <p:cNvPr id="11" name="Line 12">
              <a:extLst>
                <a:ext uri="{FF2B5EF4-FFF2-40B4-BE49-F238E27FC236}">
                  <a16:creationId xmlns:a16="http://schemas.microsoft.com/office/drawing/2014/main" id="{9A641A9F-C32A-5060-F11D-E784D8705860}"/>
                </a:ext>
              </a:extLst>
            </p:cNvPr>
            <p:cNvSpPr>
              <a:spLocks noChangeShapeType="1"/>
            </p:cNvSpPr>
            <p:nvPr/>
          </p:nvSpPr>
          <p:spPr bwMode="auto">
            <a:xfrm>
              <a:off x="8280" y="10245"/>
              <a:ext cx="0" cy="720"/>
            </a:xfrm>
            <a:prstGeom prst="line">
              <a:avLst/>
            </a:prstGeom>
            <a:noFill/>
            <a:ln w="19050">
              <a:solidFill>
                <a:srgbClr val="000000"/>
              </a:solidFill>
              <a:round/>
              <a:headEnd/>
              <a:tailEnd type="stealth" w="med"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sz="2000" b="1"/>
            </a:p>
          </p:txBody>
        </p:sp>
        <p:sp>
          <p:nvSpPr>
            <p:cNvPr id="12" name="Text Box 11">
              <a:extLst>
                <a:ext uri="{FF2B5EF4-FFF2-40B4-BE49-F238E27FC236}">
                  <a16:creationId xmlns:a16="http://schemas.microsoft.com/office/drawing/2014/main" id="{F577D64C-D43C-C36D-A117-4F344F1B22E3}"/>
                </a:ext>
              </a:extLst>
            </p:cNvPr>
            <p:cNvSpPr txBox="1">
              <a:spLocks noChangeArrowheads="1"/>
            </p:cNvSpPr>
            <p:nvPr/>
          </p:nvSpPr>
          <p:spPr bwMode="auto">
            <a:xfrm>
              <a:off x="7200" y="10905"/>
              <a:ext cx="2520"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1" i="0" u="none" strike="noStrike" cap="none" normalizeH="0" baseline="0" dirty="0">
                  <a:ln>
                    <a:noFill/>
                  </a:ln>
                  <a:solidFill>
                    <a:schemeClr val="tx1"/>
                  </a:solidFill>
                  <a:effectLst/>
                  <a:latin typeface="Verdana" panose="020B0604030504040204" pitchFamily="34" charset="0"/>
                  <a:ea typeface="Times New Roman" panose="02020603050405020304" pitchFamily="18" charset="0"/>
                </a:rPr>
                <a:t>Enter in Queue.</a:t>
              </a:r>
              <a:endParaRPr kumimoji="0" lang="en-US" altLang="en-US" sz="2000" b="1" i="0" u="none" strike="noStrike" cap="none" normalizeH="0" baseline="0" dirty="0">
                <a:ln>
                  <a:noFill/>
                </a:ln>
                <a:solidFill>
                  <a:schemeClr val="tx1"/>
                </a:solidFill>
                <a:effectLst/>
                <a:latin typeface="Arial" panose="020B0604020202020204" pitchFamily="34" charset="0"/>
              </a:endParaRPr>
            </a:p>
          </p:txBody>
        </p:sp>
        <p:sp>
          <p:nvSpPr>
            <p:cNvPr id="13" name="Text Box 10">
              <a:extLst>
                <a:ext uri="{FF2B5EF4-FFF2-40B4-BE49-F238E27FC236}">
                  <a16:creationId xmlns:a16="http://schemas.microsoft.com/office/drawing/2014/main" id="{B86AA57D-2FB1-9A3E-D3C8-1D9E0981B9C3}"/>
                </a:ext>
              </a:extLst>
            </p:cNvPr>
            <p:cNvSpPr txBox="1">
              <a:spLocks noChangeArrowheads="1"/>
            </p:cNvSpPr>
            <p:nvPr/>
          </p:nvSpPr>
          <p:spPr bwMode="auto">
            <a:xfrm>
              <a:off x="7125" y="11925"/>
              <a:ext cx="2880"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1" i="0" u="none" strike="noStrike" cap="none" normalizeH="0" baseline="0">
                  <a:ln>
                    <a:noFill/>
                  </a:ln>
                  <a:solidFill>
                    <a:schemeClr val="tx1"/>
                  </a:solidFill>
                  <a:effectLst/>
                  <a:latin typeface="Verdana" panose="020B0604030504040204" pitchFamily="34" charset="0"/>
                  <a:ea typeface="Times New Roman" panose="02020603050405020304" pitchFamily="18" charset="0"/>
                </a:rPr>
                <a:t>Wait in queue until</a:t>
              </a:r>
              <a:endParaRPr kumimoji="0" lang="en-US" altLang="en-US" sz="900" b="1"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1" i="0" u="none" strike="noStrike" cap="none" normalizeH="0" baseline="0">
                  <a:ln>
                    <a:noFill/>
                  </a:ln>
                  <a:solidFill>
                    <a:schemeClr val="tx1"/>
                  </a:solidFill>
                  <a:effectLst/>
                  <a:latin typeface="Verdana" panose="020B0604030504040204" pitchFamily="34" charset="0"/>
                  <a:ea typeface="Times New Roman" panose="02020603050405020304" pitchFamily="18" charset="0"/>
                </a:rPr>
                <a:t>Front queue is empty</a:t>
              </a:r>
              <a:endParaRPr kumimoji="0" lang="en-US" altLang="en-US" sz="2000" b="1" i="0" u="none" strike="noStrike" cap="none" normalizeH="0" baseline="0">
                <a:ln>
                  <a:noFill/>
                </a:ln>
                <a:solidFill>
                  <a:schemeClr val="tx1"/>
                </a:solidFill>
                <a:effectLst/>
                <a:latin typeface="Arial" panose="020B0604020202020204" pitchFamily="34" charset="0"/>
              </a:endParaRPr>
            </a:p>
          </p:txBody>
        </p:sp>
        <p:sp>
          <p:nvSpPr>
            <p:cNvPr id="14" name="Line 9">
              <a:extLst>
                <a:ext uri="{FF2B5EF4-FFF2-40B4-BE49-F238E27FC236}">
                  <a16:creationId xmlns:a16="http://schemas.microsoft.com/office/drawing/2014/main" id="{0493C637-37FA-306A-1CC2-5200E4EE8C15}"/>
                </a:ext>
              </a:extLst>
            </p:cNvPr>
            <p:cNvSpPr>
              <a:spLocks noChangeShapeType="1"/>
            </p:cNvSpPr>
            <p:nvPr/>
          </p:nvSpPr>
          <p:spPr bwMode="auto">
            <a:xfrm>
              <a:off x="8280" y="11265"/>
              <a:ext cx="0" cy="720"/>
            </a:xfrm>
            <a:prstGeom prst="line">
              <a:avLst/>
            </a:prstGeom>
            <a:noFill/>
            <a:ln w="19050">
              <a:solidFill>
                <a:srgbClr val="000000"/>
              </a:solidFill>
              <a:round/>
              <a:headEnd/>
              <a:tailEnd type="stealth" w="med"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sz="2000" b="1"/>
            </a:p>
          </p:txBody>
        </p:sp>
        <p:sp>
          <p:nvSpPr>
            <p:cNvPr id="15" name="Text Box 8">
              <a:extLst>
                <a:ext uri="{FF2B5EF4-FFF2-40B4-BE49-F238E27FC236}">
                  <a16:creationId xmlns:a16="http://schemas.microsoft.com/office/drawing/2014/main" id="{A1D306AE-D590-35B8-A7D5-218F37AED641}"/>
                </a:ext>
              </a:extLst>
            </p:cNvPr>
            <p:cNvSpPr txBox="1">
              <a:spLocks noChangeArrowheads="1"/>
            </p:cNvSpPr>
            <p:nvPr/>
          </p:nvSpPr>
          <p:spPr bwMode="auto">
            <a:xfrm>
              <a:off x="2880" y="11880"/>
              <a:ext cx="2520" cy="1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050" b="1" i="0" u="none" strike="noStrike" cap="none" normalizeH="0" baseline="0">
                  <a:ln>
                    <a:noFill/>
                  </a:ln>
                  <a:solidFill>
                    <a:schemeClr val="tx1"/>
                  </a:solidFill>
                  <a:effectLst/>
                  <a:latin typeface="Verdana" panose="020B0604030504040204" pitchFamily="34" charset="0"/>
                  <a:ea typeface="Times New Roman" panose="02020603050405020304" pitchFamily="18" charset="0"/>
                </a:rPr>
                <a:t>Wait for few </a:t>
              </a:r>
              <a:endParaRPr kumimoji="0" lang="en-US" altLang="en-US" sz="900" b="1" i="0" u="none" strike="noStrike" cap="none" normalizeH="0" baseline="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050" b="1" i="0" u="none" strike="noStrike" cap="none" normalizeH="0" baseline="0">
                  <a:ln>
                    <a:noFill/>
                  </a:ln>
                  <a:solidFill>
                    <a:schemeClr val="tx1"/>
                  </a:solidFill>
                  <a:effectLst/>
                  <a:latin typeface="Verdana" panose="020B0604030504040204" pitchFamily="34" charset="0"/>
                  <a:ea typeface="Times New Roman" panose="02020603050405020304" pitchFamily="18" charset="0"/>
                </a:rPr>
                <a:t>Days/month for </a:t>
              </a:r>
              <a:endParaRPr kumimoji="0" lang="en-US" altLang="en-US" sz="900" b="1" i="0" u="none" strike="noStrike" cap="none" normalizeH="0" baseline="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050" b="1" i="0" u="none" strike="noStrike" cap="none" normalizeH="0" baseline="0">
                  <a:ln>
                    <a:noFill/>
                  </a:ln>
                  <a:solidFill>
                    <a:schemeClr val="tx1"/>
                  </a:solidFill>
                  <a:effectLst/>
                  <a:latin typeface="Verdana" panose="020B0604030504040204" pitchFamily="34" charset="0"/>
                  <a:ea typeface="Times New Roman" panose="02020603050405020304" pitchFamily="18" charset="0"/>
                </a:rPr>
                <a:t>Declaring a result. </a:t>
              </a:r>
              <a:endParaRPr kumimoji="0" lang="en-US" altLang="en-US" sz="2000" b="1" i="0" u="none" strike="noStrike" cap="none" normalizeH="0" baseline="0">
                <a:ln>
                  <a:noFill/>
                </a:ln>
                <a:solidFill>
                  <a:schemeClr val="tx1"/>
                </a:solidFill>
                <a:effectLst/>
                <a:latin typeface="Arial" panose="020B0604020202020204" pitchFamily="34" charset="0"/>
              </a:endParaRPr>
            </a:p>
          </p:txBody>
        </p:sp>
        <p:sp>
          <p:nvSpPr>
            <p:cNvPr id="16" name="Line 7">
              <a:extLst>
                <a:ext uri="{FF2B5EF4-FFF2-40B4-BE49-F238E27FC236}">
                  <a16:creationId xmlns:a16="http://schemas.microsoft.com/office/drawing/2014/main" id="{E4528FF9-F906-2773-B405-FA94F656260C}"/>
                </a:ext>
              </a:extLst>
            </p:cNvPr>
            <p:cNvSpPr>
              <a:spLocks noChangeShapeType="1"/>
            </p:cNvSpPr>
            <p:nvPr/>
          </p:nvSpPr>
          <p:spPr bwMode="auto">
            <a:xfrm flipH="1" flipV="1">
              <a:off x="3675" y="12915"/>
              <a:ext cx="735" cy="765"/>
            </a:xfrm>
            <a:prstGeom prst="line">
              <a:avLst/>
            </a:prstGeom>
            <a:noFill/>
            <a:ln w="19050">
              <a:solidFill>
                <a:srgbClr val="000000"/>
              </a:solidFill>
              <a:round/>
              <a:headEnd/>
              <a:tailEnd type="stealth" w="med"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sz="2000" b="1"/>
            </a:p>
          </p:txBody>
        </p:sp>
        <p:sp>
          <p:nvSpPr>
            <p:cNvPr id="17" name="Text Box 6">
              <a:extLst>
                <a:ext uri="{FF2B5EF4-FFF2-40B4-BE49-F238E27FC236}">
                  <a16:creationId xmlns:a16="http://schemas.microsoft.com/office/drawing/2014/main" id="{AA437AF3-8DE7-867E-5342-01F9EBFCD232}"/>
                </a:ext>
              </a:extLst>
            </p:cNvPr>
            <p:cNvSpPr txBox="1">
              <a:spLocks noChangeArrowheads="1"/>
            </p:cNvSpPr>
            <p:nvPr/>
          </p:nvSpPr>
          <p:spPr bwMode="auto">
            <a:xfrm>
              <a:off x="4320" y="13320"/>
              <a:ext cx="2520" cy="1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050" b="1" i="0" u="none" strike="noStrike" cap="none" normalizeH="0" baseline="0">
                  <a:ln>
                    <a:noFill/>
                  </a:ln>
                  <a:solidFill>
                    <a:schemeClr val="tx1"/>
                  </a:solidFill>
                  <a:effectLst/>
                  <a:latin typeface="Verdana" panose="020B0604030504040204" pitchFamily="34" charset="0"/>
                  <a:ea typeface="Times New Roman" panose="02020603050405020304" pitchFamily="18" charset="0"/>
                </a:rPr>
                <a:t>Registers vote to </a:t>
              </a:r>
              <a:endParaRPr kumimoji="0" lang="en-US" altLang="en-US" sz="900" b="1" i="0" u="none" strike="noStrike" cap="none" normalizeH="0" baseline="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050" b="1" i="0" u="none" strike="noStrike" cap="none" normalizeH="0" baseline="0">
                  <a:ln>
                    <a:noFill/>
                  </a:ln>
                  <a:solidFill>
                    <a:schemeClr val="tx1"/>
                  </a:solidFill>
                  <a:effectLst/>
                  <a:latin typeface="Verdana" panose="020B0604030504040204" pitchFamily="34" charset="0"/>
                  <a:ea typeface="Times New Roman" panose="02020603050405020304" pitchFamily="18" charset="0"/>
                </a:rPr>
                <a:t>Particular one</a:t>
              </a:r>
              <a:endParaRPr kumimoji="0" lang="en-US" altLang="en-US" sz="900" b="1" i="0" u="none" strike="noStrike" cap="none" normalizeH="0" baseline="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050" b="1" i="0" u="none" strike="noStrike" cap="none" normalizeH="0" baseline="0">
                  <a:ln>
                    <a:noFill/>
                  </a:ln>
                  <a:solidFill>
                    <a:schemeClr val="tx1"/>
                  </a:solidFill>
                  <a:effectLst/>
                  <a:latin typeface="Verdana" panose="020B0604030504040204" pitchFamily="34" charset="0"/>
                  <a:ea typeface="Times New Roman" panose="02020603050405020304" pitchFamily="18" charset="0"/>
                </a:rPr>
                <a:t>Candidate.</a:t>
              </a:r>
              <a:endParaRPr kumimoji="0" lang="en-US" altLang="en-US" sz="2000" b="1" i="0" u="none" strike="noStrike" cap="none" normalizeH="0" baseline="0">
                <a:ln>
                  <a:noFill/>
                </a:ln>
                <a:solidFill>
                  <a:schemeClr val="tx1"/>
                </a:solidFill>
                <a:effectLst/>
                <a:latin typeface="Arial" panose="020B0604020202020204" pitchFamily="34" charset="0"/>
              </a:endParaRPr>
            </a:p>
          </p:txBody>
        </p:sp>
        <p:sp>
          <p:nvSpPr>
            <p:cNvPr id="18" name="Line 5">
              <a:extLst>
                <a:ext uri="{FF2B5EF4-FFF2-40B4-BE49-F238E27FC236}">
                  <a16:creationId xmlns:a16="http://schemas.microsoft.com/office/drawing/2014/main" id="{AFB9D74E-6E41-6ED8-6982-7A312AB2A31D}"/>
                </a:ext>
              </a:extLst>
            </p:cNvPr>
            <p:cNvSpPr>
              <a:spLocks noChangeShapeType="1"/>
            </p:cNvSpPr>
            <p:nvPr/>
          </p:nvSpPr>
          <p:spPr bwMode="auto">
            <a:xfrm flipH="1" flipV="1">
              <a:off x="6690" y="13770"/>
              <a:ext cx="540" cy="0"/>
            </a:xfrm>
            <a:prstGeom prst="line">
              <a:avLst/>
            </a:prstGeom>
            <a:noFill/>
            <a:ln w="19050">
              <a:solidFill>
                <a:srgbClr val="000000"/>
              </a:solidFill>
              <a:round/>
              <a:headEnd/>
              <a:tailEnd type="stealth" w="med"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sz="2000" b="1"/>
            </a:p>
          </p:txBody>
        </p:sp>
        <p:sp>
          <p:nvSpPr>
            <p:cNvPr id="19" name="Text Box 4">
              <a:extLst>
                <a:ext uri="{FF2B5EF4-FFF2-40B4-BE49-F238E27FC236}">
                  <a16:creationId xmlns:a16="http://schemas.microsoft.com/office/drawing/2014/main" id="{7C473721-A2EA-C6FD-A1E4-5A8D3FF5C1A8}"/>
                </a:ext>
              </a:extLst>
            </p:cNvPr>
            <p:cNvSpPr txBox="1">
              <a:spLocks noChangeArrowheads="1"/>
            </p:cNvSpPr>
            <p:nvPr/>
          </p:nvSpPr>
          <p:spPr bwMode="auto">
            <a:xfrm>
              <a:off x="7200" y="13260"/>
              <a:ext cx="2880"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1" i="0" u="none" strike="noStrike" cap="none" normalizeH="0" baseline="0">
                  <a:ln>
                    <a:noFill/>
                  </a:ln>
                  <a:solidFill>
                    <a:schemeClr val="tx1"/>
                  </a:solidFill>
                  <a:effectLst/>
                  <a:latin typeface="Verdana" panose="020B0604030504040204" pitchFamily="34" charset="0"/>
                  <a:ea typeface="Times New Roman" panose="02020603050405020304" pitchFamily="18" charset="0"/>
                </a:rPr>
                <a:t>Voter sees the candidate’s name</a:t>
              </a:r>
              <a:endParaRPr kumimoji="0" lang="en-US" altLang="en-US" sz="2000" b="1" i="0" u="none" strike="noStrike" cap="none" normalizeH="0" baseline="0">
                <a:ln>
                  <a:noFill/>
                </a:ln>
                <a:solidFill>
                  <a:schemeClr val="tx1"/>
                </a:solidFill>
                <a:effectLst/>
                <a:latin typeface="Arial" panose="020B0604020202020204" pitchFamily="34" charset="0"/>
              </a:endParaRPr>
            </a:p>
          </p:txBody>
        </p:sp>
        <p:sp>
          <p:nvSpPr>
            <p:cNvPr id="20" name="Line 3">
              <a:extLst>
                <a:ext uri="{FF2B5EF4-FFF2-40B4-BE49-F238E27FC236}">
                  <a16:creationId xmlns:a16="http://schemas.microsoft.com/office/drawing/2014/main" id="{ED2F83A0-BEF6-106A-363B-8443A5AA5B80}"/>
                </a:ext>
              </a:extLst>
            </p:cNvPr>
            <p:cNvSpPr>
              <a:spLocks noChangeShapeType="1"/>
            </p:cNvSpPr>
            <p:nvPr/>
          </p:nvSpPr>
          <p:spPr bwMode="auto">
            <a:xfrm>
              <a:off x="8280" y="12480"/>
              <a:ext cx="30" cy="720"/>
            </a:xfrm>
            <a:prstGeom prst="line">
              <a:avLst/>
            </a:prstGeom>
            <a:noFill/>
            <a:ln w="19050">
              <a:solidFill>
                <a:srgbClr val="000000"/>
              </a:solidFill>
              <a:round/>
              <a:headEnd/>
              <a:tailEnd type="stealth" w="med"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sz="2000" b="1"/>
            </a:p>
          </p:txBody>
        </p:sp>
      </p:grpSp>
      <p:sp>
        <p:nvSpPr>
          <p:cNvPr id="21" name="Rectangle 18">
            <a:extLst>
              <a:ext uri="{FF2B5EF4-FFF2-40B4-BE49-F238E27FC236}">
                <a16:creationId xmlns:a16="http://schemas.microsoft.com/office/drawing/2014/main" id="{FFE0E97A-1E18-F3D6-9EBF-E8BE9EC1F566}"/>
              </a:ext>
            </a:extLst>
          </p:cNvPr>
          <p:cNvSpPr>
            <a:spLocks noChangeArrowheads="1"/>
          </p:cNvSpPr>
          <p:nvPr/>
        </p:nvSpPr>
        <p:spPr bwMode="auto">
          <a:xfrm>
            <a:off x="2606351" y="1443013"/>
            <a:ext cx="2779864"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effectLst/>
                <a:latin typeface="Verdana" panose="020B0604030504040204" pitchFamily="34" charset="0"/>
                <a:ea typeface="Times New Roman" panose="02020603050405020304" pitchFamily="18" charset="0"/>
              </a:rPr>
              <a:t>Manual Voting Process</a:t>
            </a:r>
            <a:endParaRPr kumimoji="0" lang="en-US" altLang="en-US" sz="110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i="0" u="none" strike="noStrike" cap="none" normalizeH="0" baseline="0" dirty="0">
              <a:ln>
                <a:noFill/>
              </a:ln>
              <a:effectLst/>
              <a:latin typeface="Arial" panose="020B0604020202020204" pitchFamily="34" charset="0"/>
            </a:endParaRPr>
          </a:p>
        </p:txBody>
      </p:sp>
      <p:sp>
        <p:nvSpPr>
          <p:cNvPr id="22" name="Rectangle 27">
            <a:extLst>
              <a:ext uri="{FF2B5EF4-FFF2-40B4-BE49-F238E27FC236}">
                <a16:creationId xmlns:a16="http://schemas.microsoft.com/office/drawing/2014/main" id="{C82A4324-1127-2E37-7346-FA161CF80E00}"/>
              </a:ext>
            </a:extLst>
          </p:cNvPr>
          <p:cNvSpPr>
            <a:spLocks noChangeArrowheads="1"/>
          </p:cNvSpPr>
          <p:nvPr/>
        </p:nvSpPr>
        <p:spPr bwMode="auto">
          <a:xfrm>
            <a:off x="2606351" y="1579278"/>
            <a:ext cx="646331" cy="1046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altLang="en-US" sz="800" i="0" u="none" strike="noStrike" cap="none" normalizeH="0" baseline="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br>
              <a:rPr kumimoji="0" lang="en-US" altLang="en-US" sz="1800" i="0" u="none" strike="noStrike" cap="none" normalizeH="0" baseline="0">
                <a:ln>
                  <a:noFill/>
                </a:ln>
                <a:solidFill>
                  <a:schemeClr val="tx1"/>
                </a:solidFill>
                <a:effectLst/>
              </a:rPr>
            </a:br>
            <a:endParaRPr kumimoji="0" lang="en-US" altLang="en-US" sz="1800" i="0" u="none" strike="noStrike" cap="none" normalizeH="0" baseline="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altLang="en-US" sz="1800" i="0" u="none" strike="noStrike" cap="none" normalizeH="0" baseline="0">
              <a:ln>
                <a:noFill/>
              </a:ln>
              <a:solidFill>
                <a:schemeClr val="tx1"/>
              </a:solidFill>
              <a:effectLst/>
            </a:endParaRPr>
          </a:p>
        </p:txBody>
      </p:sp>
      <p:sp>
        <p:nvSpPr>
          <p:cNvPr id="23" name="Rectangle 28">
            <a:extLst>
              <a:ext uri="{FF2B5EF4-FFF2-40B4-BE49-F238E27FC236}">
                <a16:creationId xmlns:a16="http://schemas.microsoft.com/office/drawing/2014/main" id="{61EE668C-BDF6-AAA2-D4CE-ED4121CF6E06}"/>
              </a:ext>
            </a:extLst>
          </p:cNvPr>
          <p:cNvSpPr>
            <a:spLocks noChangeArrowheads="1"/>
          </p:cNvSpPr>
          <p:nvPr/>
        </p:nvSpPr>
        <p:spPr bwMode="auto">
          <a:xfrm>
            <a:off x="2606351" y="1625445"/>
            <a:ext cx="646331"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altLang="en-US" sz="800" i="0" u="none" strike="noStrike" cap="none" normalizeH="0" baseline="0" dirty="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br>
              <a:rPr kumimoji="0" lang="en-US" altLang="en-US" sz="120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sym typeface="Webdings" panose="05030102010509060703" pitchFamily="18" charset="2"/>
              </a:rPr>
            </a:br>
            <a:endParaRPr kumimoji="0" lang="en-US" altLang="en-US" sz="360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sym typeface="Webdings" panose="05030102010509060703" pitchFamily="18" charset="2"/>
            </a:endParaRPr>
          </a:p>
        </p:txBody>
      </p:sp>
      <p:sp>
        <p:nvSpPr>
          <p:cNvPr id="26" name="Rectangle 31">
            <a:extLst>
              <a:ext uri="{FF2B5EF4-FFF2-40B4-BE49-F238E27FC236}">
                <a16:creationId xmlns:a16="http://schemas.microsoft.com/office/drawing/2014/main" id="{902B6E30-7F5E-D785-AA32-E779A861BFFB}"/>
              </a:ext>
            </a:extLst>
          </p:cNvPr>
          <p:cNvSpPr>
            <a:spLocks noChangeArrowheads="1"/>
          </p:cNvSpPr>
          <p:nvPr/>
        </p:nvSpPr>
        <p:spPr bwMode="auto">
          <a:xfrm>
            <a:off x="3283330" y="2721423"/>
            <a:ext cx="110799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360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sym typeface="Webdings" panose="05030102010509060703" pitchFamily="18" charset="2"/>
              </a:rPr>
              <a:t></a:t>
            </a:r>
          </a:p>
        </p:txBody>
      </p:sp>
      <p:sp>
        <p:nvSpPr>
          <p:cNvPr id="27" name="Rectangle 26">
            <a:extLst>
              <a:ext uri="{FF2B5EF4-FFF2-40B4-BE49-F238E27FC236}">
                <a16:creationId xmlns:a16="http://schemas.microsoft.com/office/drawing/2014/main" id="{680A21FC-908A-48FF-67F8-111D43847325}"/>
              </a:ext>
            </a:extLst>
          </p:cNvPr>
          <p:cNvSpPr/>
          <p:nvPr/>
        </p:nvSpPr>
        <p:spPr>
          <a:xfrm>
            <a:off x="2344084" y="338333"/>
            <a:ext cx="8063682" cy="923330"/>
          </a:xfrm>
          <a:prstGeom prst="rect">
            <a:avLst/>
          </a:prstGeom>
          <a:noFill/>
        </p:spPr>
        <p:txBody>
          <a:bodyPr wrap="none" lIns="91440" tIns="45720" rIns="91440" bIns="45720">
            <a:spAutoFit/>
          </a:bodyPr>
          <a:lstStyle/>
          <a:p>
            <a:pPr algn="ctr"/>
            <a:r>
              <a:rPr lang="en-US" sz="5400" cap="none" spc="0" dirty="0">
                <a:ln w="0"/>
                <a:solidFill>
                  <a:schemeClr val="accent1"/>
                </a:solidFill>
                <a:effectLst>
                  <a:outerShdw blurRad="38100" dist="25400" dir="5400000" algn="ctr" rotWithShape="0">
                    <a:srgbClr val="6E747A">
                      <a:alpha val="43000"/>
                    </a:srgbClr>
                  </a:outerShdw>
                </a:effectLst>
              </a:rPr>
              <a:t>Why Online Voting System?</a:t>
            </a:r>
          </a:p>
        </p:txBody>
      </p:sp>
    </p:spTree>
    <p:extLst>
      <p:ext uri="{BB962C8B-B14F-4D97-AF65-F5344CB8AC3E}">
        <p14:creationId xmlns:p14="http://schemas.microsoft.com/office/powerpoint/2010/main" val="654942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71C255A-BFA8-A4B5-D15A-A975D3D1E7F2}"/>
              </a:ext>
            </a:extLst>
          </p:cNvPr>
          <p:cNvSpPr txBox="1"/>
          <p:nvPr/>
        </p:nvSpPr>
        <p:spPr>
          <a:xfrm>
            <a:off x="2679031" y="1952925"/>
            <a:ext cx="8165432" cy="2446824"/>
          </a:xfrm>
          <a:prstGeom prst="rect">
            <a:avLst/>
          </a:prstGeom>
          <a:noFill/>
        </p:spPr>
        <p:txBody>
          <a:bodyPr wrap="square">
            <a:spAutoFit/>
          </a:bodyPr>
          <a:lstStyle/>
          <a:p>
            <a:pPr algn="just">
              <a:lnSpc>
                <a:spcPct val="150000"/>
              </a:lnSpc>
              <a:spcBef>
                <a:spcPts val="300"/>
              </a:spcBef>
            </a:pPr>
            <a:r>
              <a:rPr lang="en-US" sz="1800" b="1" i="1" dirty="0">
                <a:effectLst/>
                <a:latin typeface="Verdana" panose="020B0604030504040204" pitchFamily="34" charset="0"/>
                <a:ea typeface="Times New Roman" panose="02020603050405020304" pitchFamily="18" charset="0"/>
              </a:rPr>
              <a:t>Need For the System</a:t>
            </a:r>
            <a:endParaRPr lang="en-IN" sz="2000" dirty="0">
              <a:effectLst/>
              <a:latin typeface="Times New Roman" panose="02020603050405020304" pitchFamily="18" charset="0"/>
              <a:ea typeface="Times New Roman" panose="02020603050405020304" pitchFamily="18" charset="0"/>
            </a:endParaRPr>
          </a:p>
          <a:p>
            <a:pPr marL="228600"/>
            <a:r>
              <a:rPr lang="en-US" sz="1800" b="1" i="1" dirty="0">
                <a:effectLst/>
                <a:latin typeface="Verdana" panose="020B0604030504040204" pitchFamily="34"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a:p>
            <a:pPr marL="228600"/>
            <a:r>
              <a:rPr lang="en-US" sz="1800" dirty="0">
                <a:effectLst/>
                <a:latin typeface="Verdana" panose="020B0604030504040204" pitchFamily="34" charset="0"/>
                <a:ea typeface="Times New Roman" panose="02020603050405020304" pitchFamily="18" charset="0"/>
              </a:rPr>
              <a:t>It was decided to Computerize the System in order to overcome the following problems:-</a:t>
            </a:r>
            <a:endParaRPr lang="en-IN" sz="2000" dirty="0">
              <a:effectLst/>
              <a:latin typeface="Times New Roman" panose="02020603050405020304" pitchFamily="18" charset="0"/>
              <a:ea typeface="Times New Roman" panose="02020603050405020304" pitchFamily="18" charset="0"/>
            </a:endParaRPr>
          </a:p>
          <a:p>
            <a:pPr marL="342900" lvl="0" indent="-342900">
              <a:buFont typeface="+mj-lt"/>
              <a:buAutoNum type="arabicPeriod"/>
              <a:tabLst>
                <a:tab pos="457200" algn="l"/>
              </a:tabLst>
            </a:pPr>
            <a:r>
              <a:rPr lang="en-US" sz="1800" dirty="0">
                <a:effectLst/>
                <a:latin typeface="Verdana" panose="020B0604030504040204" pitchFamily="34" charset="0"/>
                <a:ea typeface="Times New Roman" panose="02020603050405020304" pitchFamily="18" charset="0"/>
              </a:rPr>
              <a:t>To increase the Voting Percentage.</a:t>
            </a:r>
            <a:endParaRPr lang="en-IN" sz="2000" dirty="0">
              <a:effectLst/>
              <a:latin typeface="Times New Roman" panose="02020603050405020304" pitchFamily="18" charset="0"/>
              <a:ea typeface="Times New Roman" panose="02020603050405020304" pitchFamily="18" charset="0"/>
            </a:endParaRPr>
          </a:p>
          <a:p>
            <a:pPr marL="342900" lvl="0" indent="-342900">
              <a:buFont typeface="+mj-lt"/>
              <a:buAutoNum type="arabicPeriod"/>
              <a:tabLst>
                <a:tab pos="457200" algn="l"/>
              </a:tabLst>
            </a:pPr>
            <a:r>
              <a:rPr lang="en-US" sz="1800" dirty="0">
                <a:effectLst/>
                <a:latin typeface="Verdana" panose="020B0604030504040204" pitchFamily="34" charset="0"/>
                <a:ea typeface="Times New Roman" panose="02020603050405020304" pitchFamily="18" charset="0"/>
              </a:rPr>
              <a:t>To make Voter easy to Vote from anywhere.</a:t>
            </a:r>
            <a:endParaRPr lang="en-IN" sz="2000" dirty="0">
              <a:effectLst/>
              <a:latin typeface="Times New Roman" panose="02020603050405020304" pitchFamily="18" charset="0"/>
              <a:ea typeface="Times New Roman" panose="02020603050405020304" pitchFamily="18" charset="0"/>
            </a:endParaRPr>
          </a:p>
          <a:p>
            <a:pPr marL="342900" lvl="0" indent="-342900">
              <a:buFont typeface="+mj-lt"/>
              <a:buAutoNum type="arabicPeriod"/>
              <a:tabLst>
                <a:tab pos="457200" algn="l"/>
              </a:tabLst>
            </a:pPr>
            <a:r>
              <a:rPr lang="en-US" sz="1800" dirty="0">
                <a:effectLst/>
                <a:latin typeface="Verdana" panose="020B0604030504040204" pitchFamily="34" charset="0"/>
                <a:ea typeface="Times New Roman" panose="02020603050405020304" pitchFamily="18" charset="0"/>
              </a:rPr>
              <a:t>Time Wastage.</a:t>
            </a:r>
            <a:endParaRPr lang="en-IN" sz="2000" dirty="0">
              <a:effectLst/>
              <a:latin typeface="Times New Roman" panose="02020603050405020304" pitchFamily="18" charset="0"/>
              <a:ea typeface="Times New Roman" panose="02020603050405020304" pitchFamily="18" charset="0"/>
            </a:endParaRPr>
          </a:p>
          <a:p>
            <a:pPr marL="342900" lvl="0" indent="-342900">
              <a:buFont typeface="+mj-lt"/>
              <a:buAutoNum type="arabicPeriod"/>
              <a:tabLst>
                <a:tab pos="457200" algn="l"/>
              </a:tabLst>
            </a:pPr>
            <a:r>
              <a:rPr lang="en-US" sz="1800" dirty="0">
                <a:effectLst/>
                <a:latin typeface="Verdana" panose="020B0604030504040204" pitchFamily="34" charset="0"/>
                <a:ea typeface="Times New Roman" panose="02020603050405020304" pitchFamily="18" charset="0"/>
              </a:rPr>
              <a:t>To avoid thing like Booth Capturing.</a:t>
            </a:r>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132344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092EF1D-BA1E-FAD6-AC93-B3FAF69EBFF6}"/>
              </a:ext>
            </a:extLst>
          </p:cNvPr>
          <p:cNvSpPr>
            <a:spLocks noGrp="1"/>
          </p:cNvSpPr>
          <p:nvPr>
            <p:ph type="title"/>
          </p:nvPr>
        </p:nvSpPr>
        <p:spPr>
          <a:xfrm>
            <a:off x="2173287" y="2637184"/>
            <a:ext cx="10018713" cy="1787386"/>
          </a:xfrm>
        </p:spPr>
        <p:txBody>
          <a:bodyPr>
            <a:normAutofit fontScale="90000"/>
          </a:bodyPr>
          <a:lstStyle/>
          <a:p>
            <a:pPr algn="l"/>
            <a:r>
              <a:rPr lang="en-US" sz="3100" dirty="0">
                <a:solidFill>
                  <a:schemeClr val="accent1">
                    <a:lumMod val="50000"/>
                  </a:schemeClr>
                </a:solidFill>
                <a:effectLst/>
                <a:latin typeface="Times New Roman" panose="02020603050405020304" pitchFamily="18" charset="0"/>
                <a:ea typeface="Calibri" panose="020F0502020204030204" pitchFamily="34" charset="0"/>
              </a:rPr>
              <a:t>System : Pentium i3 Processor</a:t>
            </a:r>
            <a:br>
              <a:rPr lang="en-US" sz="3100" dirty="0">
                <a:solidFill>
                  <a:schemeClr val="accent1">
                    <a:lumMod val="50000"/>
                  </a:schemeClr>
                </a:solidFill>
                <a:latin typeface="Times New Roman" panose="02020603050405020304" pitchFamily="18" charset="0"/>
                <a:ea typeface="Calibri" panose="020F0502020204030204" pitchFamily="34" charset="0"/>
              </a:rPr>
            </a:br>
            <a:r>
              <a:rPr lang="en-US" sz="3100" dirty="0">
                <a:solidFill>
                  <a:schemeClr val="accent1">
                    <a:lumMod val="50000"/>
                  </a:schemeClr>
                </a:solidFill>
                <a:effectLst/>
                <a:latin typeface="Times New Roman" panose="02020603050405020304" pitchFamily="18" charset="0"/>
                <a:ea typeface="Calibri" panose="020F0502020204030204" pitchFamily="34" charset="0"/>
              </a:rPr>
              <a:t>Hard Disk : 500 GB minimum</a:t>
            </a:r>
            <a:br>
              <a:rPr lang="en-US" sz="3100" dirty="0">
                <a:solidFill>
                  <a:schemeClr val="accent1">
                    <a:lumMod val="50000"/>
                  </a:schemeClr>
                </a:solidFill>
                <a:effectLst/>
                <a:latin typeface="Times New Roman" panose="02020603050405020304" pitchFamily="18" charset="0"/>
                <a:ea typeface="Calibri" panose="020F0502020204030204" pitchFamily="34" charset="0"/>
              </a:rPr>
            </a:br>
            <a:r>
              <a:rPr lang="en-US" sz="3100" dirty="0">
                <a:solidFill>
                  <a:schemeClr val="accent1">
                    <a:lumMod val="50000"/>
                  </a:schemeClr>
                </a:solidFill>
                <a:effectLst/>
                <a:latin typeface="Times New Roman" panose="02020603050405020304" pitchFamily="18" charset="0"/>
                <a:ea typeface="Calibri" panose="020F0502020204030204" pitchFamily="34" charset="0"/>
              </a:rPr>
              <a:t>Monitor : 15’’ LED</a:t>
            </a:r>
            <a:br>
              <a:rPr lang="en-US" sz="3100" dirty="0">
                <a:solidFill>
                  <a:schemeClr val="accent1">
                    <a:lumMod val="50000"/>
                  </a:schemeClr>
                </a:solidFill>
                <a:effectLst/>
                <a:latin typeface="Times New Roman" panose="02020603050405020304" pitchFamily="18" charset="0"/>
                <a:ea typeface="Calibri" panose="020F0502020204030204" pitchFamily="34" charset="0"/>
              </a:rPr>
            </a:br>
            <a:r>
              <a:rPr lang="en-US" sz="3100" dirty="0">
                <a:solidFill>
                  <a:schemeClr val="accent1">
                    <a:lumMod val="50000"/>
                  </a:schemeClr>
                </a:solidFill>
                <a:effectLst/>
                <a:latin typeface="Times New Roman" panose="02020603050405020304" pitchFamily="18" charset="0"/>
                <a:ea typeface="Calibri" panose="020F0502020204030204" pitchFamily="34" charset="0"/>
              </a:rPr>
              <a:t>Input Devices : Keyboard, Mouse</a:t>
            </a:r>
            <a:br>
              <a:rPr lang="en-US" sz="3100" dirty="0">
                <a:solidFill>
                  <a:schemeClr val="accent1">
                    <a:lumMod val="50000"/>
                  </a:schemeClr>
                </a:solidFill>
                <a:effectLst/>
                <a:latin typeface="Times New Roman" panose="02020603050405020304" pitchFamily="18" charset="0"/>
                <a:ea typeface="Calibri" panose="020F0502020204030204" pitchFamily="34" charset="0"/>
              </a:rPr>
            </a:br>
            <a:r>
              <a:rPr lang="en-US" sz="3100" dirty="0">
                <a:solidFill>
                  <a:schemeClr val="accent1">
                    <a:lumMod val="50000"/>
                  </a:schemeClr>
                </a:solidFill>
                <a:effectLst/>
                <a:latin typeface="Times New Roman" panose="02020603050405020304" pitchFamily="18" charset="0"/>
                <a:ea typeface="Calibri" panose="020F0502020204030204" pitchFamily="34" charset="0"/>
              </a:rPr>
              <a:t>Ram : 2 GB</a:t>
            </a:r>
            <a:br>
              <a:rPr lang="en-US" sz="1800" dirty="0">
                <a:effectLst/>
                <a:latin typeface="Times New Roman" panose="02020603050405020304" pitchFamily="18" charset="0"/>
                <a:ea typeface="Calibri" panose="020F0502020204030204" pitchFamily="34" charset="0"/>
              </a:rPr>
            </a:br>
            <a:br>
              <a:rPr lang="en-US" sz="1800" dirty="0">
                <a:effectLst/>
                <a:latin typeface="Times New Roman" panose="02020603050405020304" pitchFamily="18" charset="0"/>
                <a:ea typeface="Calibri" panose="020F0502020204030204" pitchFamily="34" charset="0"/>
              </a:rPr>
            </a:br>
            <a:endParaRPr lang="en-IN" dirty="0"/>
          </a:p>
        </p:txBody>
      </p:sp>
      <p:sp>
        <p:nvSpPr>
          <p:cNvPr id="6" name="Rectangle 5">
            <a:extLst>
              <a:ext uri="{FF2B5EF4-FFF2-40B4-BE49-F238E27FC236}">
                <a16:creationId xmlns:a16="http://schemas.microsoft.com/office/drawing/2014/main" id="{6F71ACDB-7AC1-43C3-A088-26693257A6D2}"/>
              </a:ext>
            </a:extLst>
          </p:cNvPr>
          <p:cNvSpPr/>
          <p:nvPr/>
        </p:nvSpPr>
        <p:spPr>
          <a:xfrm>
            <a:off x="2762395" y="621701"/>
            <a:ext cx="6667210" cy="923330"/>
          </a:xfrm>
          <a:prstGeom prst="rect">
            <a:avLst/>
          </a:prstGeom>
          <a:noFill/>
        </p:spPr>
        <p:txBody>
          <a:bodyPr wrap="none" lIns="91440" tIns="45720" rIns="91440" bIns="45720">
            <a:spAutoFit/>
          </a:bodyPr>
          <a:lstStyle/>
          <a:p>
            <a:pPr algn="ctr"/>
            <a:r>
              <a:rPr lang="en-US" sz="5400" u="sng" dirty="0">
                <a:solidFill>
                  <a:schemeClr val="accent4"/>
                </a:solidFill>
                <a:effectLst/>
                <a:latin typeface="Times New Roman" panose="02020603050405020304" pitchFamily="18" charset="0"/>
                <a:ea typeface="Calibri" panose="020F0502020204030204" pitchFamily="34" charset="0"/>
              </a:rPr>
              <a:t>Hardware Requirement</a:t>
            </a:r>
            <a:endParaRPr lang="en-US" sz="5400" u="sng" cap="none" spc="0" dirty="0">
              <a:ln w="0"/>
              <a:gradFill>
                <a:gsLst>
                  <a:gs pos="0">
                    <a:schemeClr val="accent5">
                      <a:lumMod val="50000"/>
                    </a:schemeClr>
                  </a:gs>
                  <a:gs pos="50000">
                    <a:schemeClr val="accent5"/>
                  </a:gs>
                  <a:gs pos="100000">
                    <a:schemeClr val="accent5">
                      <a:lumMod val="60000"/>
                      <a:lumOff val="40000"/>
                    </a:schemeClr>
                  </a:gs>
                </a:gsLst>
                <a:lin ang="5400000"/>
              </a:gradFill>
              <a:effectLst/>
            </a:endParaRPr>
          </a:p>
        </p:txBody>
      </p:sp>
    </p:spTree>
    <p:extLst>
      <p:ext uri="{BB962C8B-B14F-4D97-AF65-F5344CB8AC3E}">
        <p14:creationId xmlns:p14="http://schemas.microsoft.com/office/powerpoint/2010/main" val="2772254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0367" y="601883"/>
            <a:ext cx="8770859" cy="1743918"/>
          </a:xfrm>
        </p:spPr>
        <p:txBody>
          <a:bodyPr>
            <a:normAutofit/>
          </a:bodyPr>
          <a:lstStyle/>
          <a:p>
            <a:r>
              <a:rPr lang="en-IN" sz="4800" u="sng" dirty="0">
                <a:solidFill>
                  <a:srgbClr val="FF0000"/>
                </a:solidFill>
              </a:rPr>
              <a:t>SOFTWARE  REQUIREMENTS</a:t>
            </a:r>
            <a:endParaRPr lang="en-US" sz="4800" u="sng" dirty="0">
              <a:solidFill>
                <a:srgbClr val="FF0000"/>
              </a:solidFill>
            </a:endParaRPr>
          </a:p>
        </p:txBody>
      </p:sp>
      <p:sp>
        <p:nvSpPr>
          <p:cNvPr id="3" name="Content Placeholder 2"/>
          <p:cNvSpPr>
            <a:spLocks noGrp="1"/>
          </p:cNvSpPr>
          <p:nvPr>
            <p:ph idx="1"/>
          </p:nvPr>
        </p:nvSpPr>
        <p:spPr/>
        <p:txBody>
          <a:bodyPr>
            <a:normAutofit/>
          </a:bodyPr>
          <a:lstStyle/>
          <a:p>
            <a:r>
              <a:rPr lang="en-IN" sz="2800" dirty="0">
                <a:solidFill>
                  <a:schemeClr val="accent1">
                    <a:lumMod val="75000"/>
                  </a:schemeClr>
                </a:solidFill>
                <a:effectLst>
                  <a:outerShdw blurRad="38100" dist="38100" dir="2700000" algn="tl">
                    <a:srgbClr val="000000">
                      <a:alpha val="43137"/>
                    </a:srgbClr>
                  </a:outerShdw>
                </a:effectLst>
              </a:rPr>
              <a:t>Windows 7/8/10(32- bit or 64-bit) </a:t>
            </a:r>
          </a:p>
          <a:p>
            <a:r>
              <a:rPr lang="en-IN" sz="2800" dirty="0">
                <a:solidFill>
                  <a:schemeClr val="accent1">
                    <a:lumMod val="75000"/>
                  </a:schemeClr>
                </a:solidFill>
                <a:effectLst>
                  <a:outerShdw blurRad="38100" dist="38100" dir="2700000" algn="tl">
                    <a:srgbClr val="000000">
                      <a:alpha val="43137"/>
                    </a:srgbClr>
                  </a:outerShdw>
                </a:effectLst>
              </a:rPr>
              <a:t>ANDROID STUDIO</a:t>
            </a:r>
          </a:p>
          <a:p>
            <a:r>
              <a:rPr lang="en-IN" sz="2800" dirty="0">
                <a:solidFill>
                  <a:schemeClr val="accent1">
                    <a:lumMod val="75000"/>
                  </a:schemeClr>
                </a:solidFill>
                <a:effectLst>
                  <a:outerShdw blurRad="38100" dist="38100" dir="2700000" algn="tl">
                    <a:srgbClr val="000000">
                      <a:alpha val="43137"/>
                    </a:srgbClr>
                  </a:outerShdw>
                </a:effectLst>
              </a:rPr>
              <a:t>4GB RAM Minimum</a:t>
            </a:r>
          </a:p>
          <a:p>
            <a:r>
              <a:rPr lang="en-IN" sz="2800" dirty="0">
                <a:solidFill>
                  <a:schemeClr val="accent1">
                    <a:lumMod val="75000"/>
                  </a:schemeClr>
                </a:solidFill>
                <a:effectLst>
                  <a:outerShdw blurRad="38100" dist="38100" dir="2700000" algn="tl">
                    <a:srgbClr val="000000">
                      <a:alpha val="43137"/>
                    </a:srgbClr>
                  </a:outerShdw>
                </a:effectLst>
              </a:rPr>
              <a:t>Processor i3 or i5</a:t>
            </a:r>
            <a:endParaRPr lang="en-US" sz="2800" dirty="0">
              <a:solidFill>
                <a:schemeClr val="accent1">
                  <a:lumMod val="75000"/>
                </a:schemeClr>
              </a:solidFill>
              <a:effectLst>
                <a:outerShdw blurRad="38100" dist="38100" dir="2700000" algn="tl">
                  <a:srgbClr val="000000">
                    <a:alpha val="43137"/>
                  </a:srgbClr>
                </a:outerShdw>
              </a:effectLs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AB6FE-FDA3-4C0B-8512-DFE28E3F394C}"/>
              </a:ext>
            </a:extLst>
          </p:cNvPr>
          <p:cNvSpPr>
            <a:spLocks noGrp="1"/>
          </p:cNvSpPr>
          <p:nvPr>
            <p:ph type="title"/>
          </p:nvPr>
        </p:nvSpPr>
        <p:spPr/>
        <p:txBody>
          <a:bodyPr>
            <a:normAutofit/>
          </a:bodyPr>
          <a:lstStyle/>
          <a:p>
            <a:r>
              <a:rPr lang="en-US" b="1" cap="all" dirty="0">
                <a:ln/>
                <a:solidFill>
                  <a:schemeClr val="accent4">
                    <a:lumMod val="75000"/>
                  </a:schemeClr>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Modules</a:t>
            </a:r>
            <a:br>
              <a:rPr lang="en-IN" b="1" cap="all" dirty="0">
                <a:ln/>
                <a:solidFill>
                  <a:schemeClr val="accent4">
                    <a:lumMod val="75000"/>
                  </a:schemeClr>
                </a:solidFill>
                <a:effectLst>
                  <a:outerShdw blurRad="19685" dist="12700" dir="5400000" algn="tl" rotWithShape="0">
                    <a:schemeClr val="accent1">
                      <a:satMod val="130000"/>
                      <a:alpha val="60000"/>
                    </a:schemeClr>
                  </a:outerShdw>
                  <a:reflection blurRad="10000" stA="55000" endPos="48000" dist="500" dir="5400000" sy="-100000" algn="bl" rotWithShape="0"/>
                </a:effectLst>
              </a:rPr>
            </a:br>
            <a:endParaRPr lang="en-IN" dirty="0">
              <a:solidFill>
                <a:schemeClr val="accent4">
                  <a:lumMod val="75000"/>
                </a:schemeClr>
              </a:solidFill>
            </a:endParaRPr>
          </a:p>
        </p:txBody>
      </p:sp>
      <p:sp>
        <p:nvSpPr>
          <p:cNvPr id="3" name="Content Placeholder 2">
            <a:extLst>
              <a:ext uri="{FF2B5EF4-FFF2-40B4-BE49-F238E27FC236}">
                <a16:creationId xmlns:a16="http://schemas.microsoft.com/office/drawing/2014/main" id="{677EA874-537A-4585-A6A1-3A327BB6E6A6}"/>
              </a:ext>
            </a:extLst>
          </p:cNvPr>
          <p:cNvSpPr>
            <a:spLocks noGrp="1"/>
          </p:cNvSpPr>
          <p:nvPr>
            <p:ph idx="1"/>
          </p:nvPr>
        </p:nvSpPr>
        <p:spPr/>
        <p:txBody>
          <a:bodyPr>
            <a:normAutofit fontScale="70000" lnSpcReduction="20000"/>
          </a:bodyPr>
          <a:lstStyle/>
          <a:p>
            <a:r>
              <a:rPr lang="en-US" dirty="0"/>
              <a:t>Admin Module</a:t>
            </a:r>
          </a:p>
          <a:p>
            <a:r>
              <a:rPr lang="en-US" dirty="0"/>
              <a:t>Add Elections</a:t>
            </a:r>
          </a:p>
          <a:p>
            <a:r>
              <a:rPr lang="en-US" dirty="0"/>
              <a:t>Add Candidate.</a:t>
            </a:r>
          </a:p>
          <a:p>
            <a:r>
              <a:rPr lang="en-US" dirty="0"/>
              <a:t>View Voter and approve voters</a:t>
            </a:r>
          </a:p>
          <a:p>
            <a:r>
              <a:rPr lang="en-US" dirty="0"/>
              <a:t>View the Vote and results</a:t>
            </a:r>
          </a:p>
          <a:p>
            <a:r>
              <a:rPr lang="en-US" dirty="0"/>
              <a:t>Voter Module</a:t>
            </a:r>
          </a:p>
          <a:p>
            <a:r>
              <a:rPr lang="en-US" dirty="0"/>
              <a:t>Voter Registration</a:t>
            </a:r>
          </a:p>
          <a:p>
            <a:r>
              <a:rPr lang="en-US" dirty="0"/>
              <a:t>View Candidate details</a:t>
            </a:r>
          </a:p>
          <a:p>
            <a:r>
              <a:rPr lang="en-US" dirty="0"/>
              <a:t>Vote</a:t>
            </a:r>
          </a:p>
          <a:p>
            <a:endParaRPr lang="en-IN" dirty="0"/>
          </a:p>
        </p:txBody>
      </p:sp>
    </p:spTree>
    <p:extLst>
      <p:ext uri="{BB962C8B-B14F-4D97-AF65-F5344CB8AC3E}">
        <p14:creationId xmlns:p14="http://schemas.microsoft.com/office/powerpoint/2010/main" val="1055682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down)">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down)">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wipe(down)">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wipe(down)">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wipe(down)">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wipe(down)">
                                      <p:cBhvr>
                                        <p:cTn id="5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577611E-E9AC-BACA-AA19-0C330804DB85}"/>
              </a:ext>
            </a:extLst>
          </p:cNvPr>
          <p:cNvSpPr>
            <a:spLocks noGrp="1"/>
          </p:cNvSpPr>
          <p:nvPr>
            <p:ph type="title"/>
          </p:nvPr>
        </p:nvSpPr>
        <p:spPr>
          <a:xfrm>
            <a:off x="1484311" y="685800"/>
            <a:ext cx="10018713" cy="5860774"/>
          </a:xfrm>
        </p:spPr>
        <p:txBody>
          <a:bodyPr>
            <a:noAutofit/>
          </a:bodyPr>
          <a:lstStyle/>
          <a:p>
            <a:pPr algn="l"/>
            <a:r>
              <a:rPr lang="en-US" sz="1800" b="1" cap="all" dirty="0">
                <a:ln/>
                <a:solidFill>
                  <a:schemeClr val="accent4">
                    <a:lumMod val="75000"/>
                  </a:schemeClr>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Modules Descriptions</a:t>
            </a:r>
            <a:br>
              <a:rPr lang="en-IN" sz="1800" b="1" cap="all" dirty="0">
                <a:ln/>
                <a:solidFill>
                  <a:schemeClr val="accent4">
                    <a:lumMod val="75000"/>
                  </a:schemeClr>
                </a:solidFill>
                <a:effectLst>
                  <a:outerShdw blurRad="19685" dist="12700" dir="5400000" algn="tl" rotWithShape="0">
                    <a:schemeClr val="accent1">
                      <a:satMod val="130000"/>
                      <a:alpha val="60000"/>
                    </a:schemeClr>
                  </a:outerShdw>
                  <a:reflection blurRad="10000" stA="55000" endPos="48000" dist="500" dir="5400000" sy="-100000" algn="bl" rotWithShape="0"/>
                </a:effectLst>
              </a:rPr>
            </a:br>
            <a:r>
              <a:rPr lang="en-US" sz="1800" b="1" dirty="0"/>
              <a:t>Admin Module : </a:t>
            </a:r>
            <a:br>
              <a:rPr lang="en-US" sz="1800" dirty="0"/>
            </a:br>
            <a:r>
              <a:rPr lang="en-US" sz="1800" dirty="0"/>
              <a:t>This module has to maintain the information of the candidate and shows the details of the candidate. And also maintains the records of the party and the candidate.</a:t>
            </a:r>
            <a:br>
              <a:rPr lang="en-US" sz="1800" dirty="0"/>
            </a:br>
            <a:r>
              <a:rPr lang="en-US" sz="1800" b="1" dirty="0"/>
              <a:t> </a:t>
            </a:r>
            <a:br>
              <a:rPr lang="en-US" sz="1800" dirty="0"/>
            </a:br>
            <a:r>
              <a:rPr lang="en-US" sz="1800" b="1" dirty="0"/>
              <a:t>Add Elections</a:t>
            </a:r>
            <a:br>
              <a:rPr lang="en-US" sz="1800" dirty="0"/>
            </a:br>
            <a:r>
              <a:rPr lang="en-US" sz="1800" b="1" dirty="0"/>
              <a:t>Description</a:t>
            </a:r>
            <a:r>
              <a:rPr lang="en-US" sz="1800" dirty="0"/>
              <a:t>: This module the admin can able to create new elections. The elections will be set with the date and so after that date the voters can not able to vote to that particular election.</a:t>
            </a:r>
            <a:br>
              <a:rPr lang="en-US" sz="1800" dirty="0"/>
            </a:br>
            <a:br>
              <a:rPr lang="en-US" sz="1800" dirty="0"/>
            </a:br>
            <a:r>
              <a:rPr lang="en-US" sz="1800" b="1" dirty="0"/>
              <a:t>Add Candidate</a:t>
            </a:r>
            <a:br>
              <a:rPr lang="en-US" sz="1800" dirty="0"/>
            </a:br>
            <a:r>
              <a:rPr lang="en-US" sz="1800" b="1" dirty="0"/>
              <a:t>Description</a:t>
            </a:r>
            <a:r>
              <a:rPr lang="en-US" sz="1800" dirty="0"/>
              <a:t>: This module the admin can able to add the candidates who are going to constitute in the particular election. First they need to select the name of the election, then add candidate name, Party name, Address, Contact number, Photo etc. Once these added, then the voter can able to see the candidate details in their login.</a:t>
            </a:r>
            <a:br>
              <a:rPr lang="en-US" sz="1800" dirty="0"/>
            </a:br>
            <a:br>
              <a:rPr lang="en-US" sz="1800" dirty="0"/>
            </a:br>
            <a:r>
              <a:rPr lang="en-US" sz="1800" b="1" dirty="0"/>
              <a:t>View voter and approve Voters:</a:t>
            </a:r>
            <a:br>
              <a:rPr lang="en-US" sz="1800" dirty="0"/>
            </a:br>
            <a:r>
              <a:rPr lang="en-US" sz="1800" b="1" dirty="0"/>
              <a:t>Description</a:t>
            </a:r>
            <a:r>
              <a:rPr lang="en-US" sz="1800" dirty="0"/>
              <a:t>: In this sub module we can view the entire details of the voters coming from the users who are registered. The admin can able to verify and approve or reject it accordingly. Once the admin approves it, then the user can login</a:t>
            </a:r>
            <a:br>
              <a:rPr lang="en-US" sz="1800" dirty="0"/>
            </a:br>
            <a:br>
              <a:rPr lang="en-US" sz="1800" dirty="0"/>
            </a:br>
            <a:r>
              <a:rPr lang="en-US" sz="1800" b="1" dirty="0"/>
              <a:t>View the vote and results:</a:t>
            </a:r>
            <a:br>
              <a:rPr lang="en-US" sz="1800" dirty="0"/>
            </a:br>
            <a:r>
              <a:rPr lang="en-US" sz="1800" b="1" dirty="0"/>
              <a:t>Description</a:t>
            </a:r>
            <a:r>
              <a:rPr lang="en-US" sz="1800" dirty="0"/>
              <a:t>: In this sub module we can get the results of the election </a:t>
            </a:r>
            <a:r>
              <a:rPr lang="en-US" sz="1800" dirty="0" err="1"/>
              <a:t>i.e</a:t>
            </a:r>
            <a:r>
              <a:rPr lang="en-US" sz="1800" dirty="0"/>
              <a:t> who had won the election with how many votes.</a:t>
            </a:r>
            <a:br>
              <a:rPr lang="en-US" sz="1800" dirty="0"/>
            </a:br>
            <a:r>
              <a:rPr lang="en-US" sz="1800" b="1" dirty="0"/>
              <a:t> </a:t>
            </a:r>
            <a:br>
              <a:rPr lang="en-US" sz="1800" dirty="0"/>
            </a:br>
            <a:endParaRPr lang="en-IN" sz="1800" dirty="0">
              <a:solidFill>
                <a:schemeClr val="accent4">
                  <a:lumMod val="75000"/>
                </a:schemeClr>
              </a:solidFill>
            </a:endParaRPr>
          </a:p>
        </p:txBody>
      </p:sp>
    </p:spTree>
    <p:extLst>
      <p:ext uri="{BB962C8B-B14F-4D97-AF65-F5344CB8AC3E}">
        <p14:creationId xmlns:p14="http://schemas.microsoft.com/office/powerpoint/2010/main" val="4138479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5560E646-30AD-4BA0-97EA-A7A07DF54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0CB38EC-895A-4F8F-8F75-E263501ABB5A}">
  <ds:schemaRefs>
    <ds:schemaRef ds:uri="http://schemas.microsoft.com/sharepoint/v3/contenttype/forms"/>
  </ds:schemaRefs>
</ds:datastoreItem>
</file>

<file path=customXml/itemProps3.xml><?xml version="1.0" encoding="utf-8"?>
<ds:datastoreItem xmlns:ds="http://schemas.openxmlformats.org/officeDocument/2006/customXml" ds:itemID="{F7E70FC5-1855-47AB-8CE1-CB3C873A8988}">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
  <TotalTime>743</TotalTime>
  <Words>965</Words>
  <Application>Microsoft Office PowerPoint</Application>
  <PresentationFormat>Widescreen</PresentationFormat>
  <Paragraphs>74</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Bahnschrift SemiLight</vt:lpstr>
      <vt:lpstr>Calibri</vt:lpstr>
      <vt:lpstr>Corbel</vt:lpstr>
      <vt:lpstr>Times New Roman</vt:lpstr>
      <vt:lpstr>Verdana</vt:lpstr>
      <vt:lpstr>Parallax</vt:lpstr>
      <vt:lpstr>PowerPoint Presentation</vt:lpstr>
      <vt:lpstr>   Anand Kumar Gupta (Team Leader) Ayushi Dixit (Team Member)   Miss . Divya Singhal     </vt:lpstr>
      <vt:lpstr>Online Voting System </vt:lpstr>
      <vt:lpstr>PowerPoint Presentation</vt:lpstr>
      <vt:lpstr>PowerPoint Presentation</vt:lpstr>
      <vt:lpstr>System : Pentium i3 Processor Hard Disk : 500 GB minimum Monitor : 15’’ LED Input Devices : Keyboard, Mouse Ram : 2 GB  </vt:lpstr>
      <vt:lpstr>SOFTWARE  REQUIREMENTS</vt:lpstr>
      <vt:lpstr>Modules </vt:lpstr>
      <vt:lpstr>Modules Descriptions Admin Module :  This module has to maintain the information of the candidate and shows the details of the candidate. And also maintains the records of the party and the candidate.   Add Elections Description: This module the admin can able to create new elections. The elections will be set with the date and so after that date the voters can not able to vote to that particular election.  Add Candidate Description: This module the admin can able to add the candidates who are going to constitute in the particular election. First they need to select the name of the election, then add candidate name, Party name, Address, Contact number, Photo etc. Once these added, then the voter can able to see the candidate details in their login.  View voter and approve Voters: Description: In this sub module we can view the entire details of the voters coming from the users who are registered. The admin can able to verify and approve or reject it accordingly. Once the admin approves it, then the user can login  View the vote and results: Description: In this sub module we can get the results of the election i.e who had won the election with how many votes.   </vt:lpstr>
      <vt:lpstr>    Voter Module : This allows user to vote for the respective candidate and allows the user to view the candidate details, allows user to view the details of the respective person he voted for.  Voter Registration: Description: In this sub module the voter register themselves by add the details such as Name, Date of birth, email id, gender, Phone Number, address, password. Once the voter registers, then the admin should view it and approve it, then only the voter can able to vote in the election. The voter can only login if the admin approves it or else the voter cannot login if the admin rejects.  View Candidate details: Description: In this sub module we can view the details of the candidates who constitute in the election with their photo, party details etc.   Vote: Description: In this sub module we can register our vote. Once the user has registered his vote then again he is not allowed to vote again i.e. only one user can vote only at one time.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prachi</dc:creator>
  <cp:lastModifiedBy>ANAND KUMAR GUPTA</cp:lastModifiedBy>
  <cp:revision>47</cp:revision>
  <dcterms:created xsi:type="dcterms:W3CDTF">2021-07-08T11:56:46Z</dcterms:created>
  <dcterms:modified xsi:type="dcterms:W3CDTF">2022-09-09T13:30:48Z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