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7" r:id="rId1"/>
  </p:sldMasterIdLst>
  <p:notesMasterIdLst>
    <p:notesMasterId r:id="rId19"/>
  </p:notesMasterIdLst>
  <p:sldIdLst>
    <p:sldId id="256" r:id="rId2"/>
    <p:sldId id="257" r:id="rId3"/>
    <p:sldId id="259" r:id="rId4"/>
    <p:sldId id="260" r:id="rId5"/>
    <p:sldId id="296" r:id="rId6"/>
    <p:sldId id="297" r:id="rId7"/>
    <p:sldId id="264" r:id="rId8"/>
    <p:sldId id="298" r:id="rId9"/>
    <p:sldId id="299" r:id="rId10"/>
    <p:sldId id="300" r:id="rId11"/>
    <p:sldId id="301" r:id="rId12"/>
    <p:sldId id="302" r:id="rId13"/>
    <p:sldId id="303" r:id="rId14"/>
    <p:sldId id="304" r:id="rId15"/>
    <p:sldId id="305" r:id="rId16"/>
    <p:sldId id="306" r:id="rId17"/>
    <p:sldId id="285"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77F627C-A79C-4CEA-9F43-E7185F252452}">
  <a:tblStyle styleId="{277F627C-A79C-4CEA-9F43-E7185F25245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A45F09D-0C3F-4549-A737-6A49AB54CD0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84938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60907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98910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08873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32426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23620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37791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gc89b53d510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5" name="Google Shape;695;gc89b53d510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2661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2128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09254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9683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10800000" flipH="1">
            <a:off x="3919993" y="3977033"/>
            <a:ext cx="1303500" cy="11283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1" name="Google Shape;11;p2"/>
          <p:cNvSpPr/>
          <p:nvPr/>
        </p:nvSpPr>
        <p:spPr>
          <a:xfrm rot="5400000">
            <a:off x="3809057" y="-81000"/>
            <a:ext cx="1525500" cy="1761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2" name="Google Shape;12;p2"/>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3" name="Google Shape;13;p2"/>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a:off x="3253021" y="113273"/>
            <a:ext cx="225085" cy="38996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370705" y="4867761"/>
            <a:ext cx="312503" cy="31248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2"/>
          <p:cNvGrpSpPr/>
          <p:nvPr/>
        </p:nvGrpSpPr>
        <p:grpSpPr>
          <a:xfrm>
            <a:off x="5772009" y="4056440"/>
            <a:ext cx="573943" cy="550550"/>
            <a:chOff x="5241175" y="4959100"/>
            <a:chExt cx="539775" cy="517775"/>
          </a:xfrm>
        </p:grpSpPr>
        <p:sp>
          <p:nvSpPr>
            <p:cNvPr id="41" name="Google Shape;41;p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2"/>
          <p:cNvSpPr/>
          <p:nvPr/>
        </p:nvSpPr>
        <p:spPr>
          <a:xfrm>
            <a:off x="3429208" y="3904791"/>
            <a:ext cx="377839" cy="34368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8"/>
        <p:cNvGrpSpPr/>
        <p:nvPr/>
      </p:nvGrpSpPr>
      <p:grpSpPr>
        <a:xfrm>
          <a:off x="0" y="0"/>
          <a:ext cx="0" cy="0"/>
          <a:chOff x="0" y="0"/>
          <a:chExt cx="0" cy="0"/>
        </a:xfrm>
      </p:grpSpPr>
      <p:sp>
        <p:nvSpPr>
          <p:cNvPr id="49" name="Google Shape;49;p3"/>
          <p:cNvSpPr/>
          <p:nvPr/>
        </p:nvSpPr>
        <p:spPr>
          <a:xfrm rot="10800000" flipH="1">
            <a:off x="-94969" y="303826"/>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0" name="Google Shape;50;p3"/>
          <p:cNvSpPr/>
          <p:nvPr/>
        </p:nvSpPr>
        <p:spPr>
          <a:xfrm rot="5400000">
            <a:off x="559400" y="1538825"/>
            <a:ext cx="1788000" cy="2064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1" name="Google Shape;51;p3"/>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2" name="Google Shape;52;p3"/>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 name="Google Shape;53;p3"/>
          <p:cNvSpPr/>
          <p:nvPr/>
        </p:nvSpPr>
        <p:spPr>
          <a:xfrm rot="10800000" flipH="1">
            <a:off x="66674" y="313542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rot="10800000" flipH="1">
            <a:off x="828675" y="351655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rot="10800000" flipH="1">
            <a:off x="761999" y="8779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flipH="1">
            <a:off x="793851" y="4692801"/>
            <a:ext cx="517500" cy="4479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3"/>
          <p:cNvGrpSpPr/>
          <p:nvPr/>
        </p:nvGrpSpPr>
        <p:grpSpPr>
          <a:xfrm>
            <a:off x="996359" y="1070668"/>
            <a:ext cx="351204" cy="324661"/>
            <a:chOff x="5975075" y="2327500"/>
            <a:chExt cx="420100" cy="388350"/>
          </a:xfrm>
        </p:grpSpPr>
        <p:sp>
          <p:nvSpPr>
            <p:cNvPr id="58" name="Google Shape;58;p3"/>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3"/>
          <p:cNvSpPr/>
          <p:nvPr/>
        </p:nvSpPr>
        <p:spPr>
          <a:xfrm>
            <a:off x="393600" y="334662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3"/>
          <p:cNvGrpSpPr/>
          <p:nvPr/>
        </p:nvGrpSpPr>
        <p:grpSpPr>
          <a:xfrm>
            <a:off x="305253" y="553856"/>
            <a:ext cx="247469" cy="392302"/>
            <a:chOff x="6718575" y="2318625"/>
            <a:chExt cx="256950" cy="407375"/>
          </a:xfrm>
        </p:grpSpPr>
        <p:sp>
          <p:nvSpPr>
            <p:cNvPr id="62" name="Google Shape;62;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3"/>
          <p:cNvGrpSpPr/>
          <p:nvPr/>
        </p:nvGrpSpPr>
        <p:grpSpPr>
          <a:xfrm>
            <a:off x="1419984" y="3634331"/>
            <a:ext cx="342882" cy="350068"/>
            <a:chOff x="3951850" y="2985350"/>
            <a:chExt cx="407950" cy="416500"/>
          </a:xfrm>
        </p:grpSpPr>
        <p:sp>
          <p:nvSpPr>
            <p:cNvPr id="71" name="Google Shape;71;p3"/>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3"/>
          <p:cNvSpPr/>
          <p:nvPr/>
        </p:nvSpPr>
        <p:spPr>
          <a:xfrm rot="10800000" flipH="1">
            <a:off x="733424" y="393602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10800000" flipH="1">
            <a:off x="738525" y="10085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rot="10800000" flipH="1">
            <a:off x="-291325" y="4148475"/>
            <a:ext cx="1182300" cy="10236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10800000" flipH="1">
            <a:off x="420725" y="-652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1019338" y="416705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50285" y="1452794"/>
            <a:ext cx="624844" cy="599376"/>
            <a:chOff x="5241175" y="4959100"/>
            <a:chExt cx="539775" cy="517775"/>
          </a:xfrm>
        </p:grpSpPr>
        <p:sp>
          <p:nvSpPr>
            <p:cNvPr id="81" name="Google Shape;81;p3"/>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3"/>
          <p:cNvSpPr/>
          <p:nvPr/>
        </p:nvSpPr>
        <p:spPr>
          <a:xfrm>
            <a:off x="47199" y="4430470"/>
            <a:ext cx="505231" cy="459562"/>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88"/>
        <p:cNvGrpSpPr/>
        <p:nvPr/>
      </p:nvGrpSpPr>
      <p:grpSpPr>
        <a:xfrm>
          <a:off x="0" y="0"/>
          <a:ext cx="0" cy="0"/>
          <a:chOff x="0" y="0"/>
          <a:chExt cx="0" cy="0"/>
        </a:xfrm>
      </p:grpSpPr>
      <p:sp>
        <p:nvSpPr>
          <p:cNvPr id="89" name="Google Shape;89;p4"/>
          <p:cNvSpPr/>
          <p:nvPr/>
        </p:nvSpPr>
        <p:spPr>
          <a:xfrm rot="10800000" flipH="1">
            <a:off x="-94969" y="619169"/>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90" name="Google Shape;90;p4"/>
          <p:cNvSpPr/>
          <p:nvPr/>
        </p:nvSpPr>
        <p:spPr>
          <a:xfrm rot="5400000">
            <a:off x="499599" y="1905237"/>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91" name="Google Shape;91;p4"/>
          <p:cNvSpPr txBox="1">
            <a:spLocks noGrp="1"/>
          </p:cNvSpPr>
          <p:nvPr>
            <p:ph type="body" idx="1"/>
          </p:nvPr>
        </p:nvSpPr>
        <p:spPr>
          <a:xfrm>
            <a:off x="2051200" y="2085600"/>
            <a:ext cx="6282300" cy="819900"/>
          </a:xfrm>
          <a:prstGeom prst="rect">
            <a:avLst/>
          </a:prstGeom>
        </p:spPr>
        <p:txBody>
          <a:bodyPr spcFirstLastPara="1" wrap="square" lIns="91425" tIns="91425" rIns="91425" bIns="91425" anchor="ctr" anchorCtr="0">
            <a:noAutofit/>
          </a:bodyPr>
          <a:lstStyle>
            <a:lvl1pPr marL="457200" lvl="0" indent="-381000" rtl="0">
              <a:spcBef>
                <a:spcPts val="600"/>
              </a:spcBef>
              <a:spcAft>
                <a:spcPts val="0"/>
              </a:spcAft>
              <a:buSzPts val="2400"/>
              <a:buFont typeface="Nixie One"/>
              <a:buChar char="◇"/>
              <a:defRPr sz="2400">
                <a:latin typeface="Nixie One"/>
                <a:ea typeface="Nixie One"/>
                <a:cs typeface="Nixie One"/>
                <a:sym typeface="Nixie One"/>
              </a:defRPr>
            </a:lvl1pPr>
            <a:lvl2pPr marL="914400" lvl="1" indent="-381000" rtl="0">
              <a:spcBef>
                <a:spcPts val="0"/>
              </a:spcBef>
              <a:spcAft>
                <a:spcPts val="0"/>
              </a:spcAft>
              <a:buSzPts val="2400"/>
              <a:buFont typeface="Nixie One"/>
              <a:buChar char="￭"/>
              <a:defRPr sz="2400">
                <a:latin typeface="Nixie One"/>
                <a:ea typeface="Nixie One"/>
                <a:cs typeface="Nixie One"/>
                <a:sym typeface="Nixie One"/>
              </a:defRPr>
            </a:lvl2pPr>
            <a:lvl3pPr marL="1371600" lvl="2" indent="-381000" rtl="0">
              <a:spcBef>
                <a:spcPts val="0"/>
              </a:spcBef>
              <a:spcAft>
                <a:spcPts val="0"/>
              </a:spcAft>
              <a:buSzPts val="2400"/>
              <a:buFont typeface="Nixie One"/>
              <a:buChar char="￮"/>
              <a:defRPr sz="2400">
                <a:latin typeface="Nixie One"/>
                <a:ea typeface="Nixie One"/>
                <a:cs typeface="Nixie One"/>
                <a:sym typeface="Nixie One"/>
              </a:defRPr>
            </a:lvl3pPr>
            <a:lvl4pPr marL="1828800" lvl="3" indent="-381000" rtl="0">
              <a:spcBef>
                <a:spcPts val="0"/>
              </a:spcBef>
              <a:spcAft>
                <a:spcPts val="0"/>
              </a:spcAft>
              <a:buSzPts val="2400"/>
              <a:buFont typeface="Nixie One"/>
              <a:buChar char="●"/>
              <a:defRPr sz="2400">
                <a:latin typeface="Nixie One"/>
                <a:ea typeface="Nixie One"/>
                <a:cs typeface="Nixie One"/>
                <a:sym typeface="Nixie One"/>
              </a:defRPr>
            </a:lvl4pPr>
            <a:lvl5pPr marL="2286000" lvl="4" indent="-381000" rtl="0">
              <a:spcBef>
                <a:spcPts val="0"/>
              </a:spcBef>
              <a:spcAft>
                <a:spcPts val="0"/>
              </a:spcAft>
              <a:buSzPts val="2400"/>
              <a:buFont typeface="Nixie One"/>
              <a:buChar char="○"/>
              <a:defRPr sz="2400">
                <a:latin typeface="Nixie One"/>
                <a:ea typeface="Nixie One"/>
                <a:cs typeface="Nixie One"/>
                <a:sym typeface="Nixie One"/>
              </a:defRPr>
            </a:lvl5pPr>
            <a:lvl6pPr marL="2743200" lvl="5" indent="-381000" rtl="0">
              <a:spcBef>
                <a:spcPts val="0"/>
              </a:spcBef>
              <a:spcAft>
                <a:spcPts val="0"/>
              </a:spcAft>
              <a:buSzPts val="2400"/>
              <a:buFont typeface="Nixie One"/>
              <a:buChar char="■"/>
              <a:defRPr sz="2400">
                <a:latin typeface="Nixie One"/>
                <a:ea typeface="Nixie One"/>
                <a:cs typeface="Nixie One"/>
                <a:sym typeface="Nixie One"/>
              </a:defRPr>
            </a:lvl6pPr>
            <a:lvl7pPr marL="3200400" lvl="6" indent="-381000" rtl="0">
              <a:spcBef>
                <a:spcPts val="0"/>
              </a:spcBef>
              <a:spcAft>
                <a:spcPts val="0"/>
              </a:spcAft>
              <a:buSzPts val="2400"/>
              <a:buFont typeface="Nixie One"/>
              <a:buChar char="●"/>
              <a:defRPr sz="2400">
                <a:latin typeface="Nixie One"/>
                <a:ea typeface="Nixie One"/>
                <a:cs typeface="Nixie One"/>
                <a:sym typeface="Nixie One"/>
              </a:defRPr>
            </a:lvl7pPr>
            <a:lvl8pPr marL="3657600" lvl="7" indent="-381000" rtl="0">
              <a:spcBef>
                <a:spcPts val="0"/>
              </a:spcBef>
              <a:spcAft>
                <a:spcPts val="0"/>
              </a:spcAft>
              <a:buSzPts val="2400"/>
              <a:buFont typeface="Nixie One"/>
              <a:buChar char="○"/>
              <a:defRPr sz="2400">
                <a:latin typeface="Nixie One"/>
                <a:ea typeface="Nixie One"/>
                <a:cs typeface="Nixie One"/>
                <a:sym typeface="Nixie One"/>
              </a:defRPr>
            </a:lvl8pPr>
            <a:lvl9pPr marL="4114800" lvl="8" indent="-381000">
              <a:spcBef>
                <a:spcPts val="0"/>
              </a:spcBef>
              <a:spcAft>
                <a:spcPts val="0"/>
              </a:spcAft>
              <a:buSzPts val="2400"/>
              <a:buFont typeface="Nixie One"/>
              <a:buChar char="■"/>
              <a:defRPr sz="2400">
                <a:latin typeface="Nixie One"/>
                <a:ea typeface="Nixie One"/>
                <a:cs typeface="Nixie One"/>
                <a:sym typeface="Nixie One"/>
              </a:defRPr>
            </a:lvl9pPr>
          </a:lstStyle>
          <a:p>
            <a:endParaRPr/>
          </a:p>
        </p:txBody>
      </p:sp>
      <p:sp>
        <p:nvSpPr>
          <p:cNvPr id="92" name="Google Shape;92;p4"/>
          <p:cNvSpPr/>
          <p:nvPr/>
        </p:nvSpPr>
        <p:spPr>
          <a:xfrm rot="10800000" flipH="1">
            <a:off x="-123826" y="28115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rot="10800000" flipH="1">
            <a:off x="638175" y="31927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rot="10800000" flipH="1">
            <a:off x="752474" y="120180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rot="10800000" flipH="1">
            <a:off x="657225" y="438017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 name="Google Shape;96;p4"/>
          <p:cNvGrpSpPr/>
          <p:nvPr/>
        </p:nvGrpSpPr>
        <p:grpSpPr>
          <a:xfrm>
            <a:off x="986834" y="1394518"/>
            <a:ext cx="351204" cy="324661"/>
            <a:chOff x="5975075" y="2327500"/>
            <a:chExt cx="420100" cy="388350"/>
          </a:xfrm>
        </p:grpSpPr>
        <p:sp>
          <p:nvSpPr>
            <p:cNvPr id="97" name="Google Shape;97;p4"/>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99;p4"/>
          <p:cNvSpPr/>
          <p:nvPr/>
        </p:nvSpPr>
        <p:spPr>
          <a:xfrm>
            <a:off x="203100" y="30227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 name="Google Shape;100;p4"/>
          <p:cNvGrpSpPr/>
          <p:nvPr/>
        </p:nvGrpSpPr>
        <p:grpSpPr>
          <a:xfrm>
            <a:off x="295728" y="877706"/>
            <a:ext cx="247469" cy="392302"/>
            <a:chOff x="6718575" y="2318625"/>
            <a:chExt cx="256950" cy="407375"/>
          </a:xfrm>
        </p:grpSpPr>
        <p:sp>
          <p:nvSpPr>
            <p:cNvPr id="101" name="Google Shape;101;p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 name="Google Shape;109;p4"/>
          <p:cNvGrpSpPr/>
          <p:nvPr/>
        </p:nvGrpSpPr>
        <p:grpSpPr>
          <a:xfrm>
            <a:off x="1229484" y="3310481"/>
            <a:ext cx="342882" cy="350068"/>
            <a:chOff x="3951850" y="2985350"/>
            <a:chExt cx="407950" cy="416500"/>
          </a:xfrm>
        </p:grpSpPr>
        <p:sp>
          <p:nvSpPr>
            <p:cNvPr id="110" name="Google Shape;110;p4"/>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14;p4"/>
          <p:cNvSpPr/>
          <p:nvPr/>
        </p:nvSpPr>
        <p:spPr>
          <a:xfrm rot="10800000" flipH="1">
            <a:off x="542924" y="36121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rot="10800000" flipH="1">
            <a:off x="729000" y="424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rot="10800000" flipH="1">
            <a:off x="-115052" y="3996025"/>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rot="10800000" flipH="1">
            <a:off x="411200" y="2586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828838" y="38432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4"/>
          <p:cNvGrpSpPr/>
          <p:nvPr/>
        </p:nvGrpSpPr>
        <p:grpSpPr>
          <a:xfrm>
            <a:off x="67092" y="1681690"/>
            <a:ext cx="455624" cy="437054"/>
            <a:chOff x="5241175" y="4959100"/>
            <a:chExt cx="539775" cy="517775"/>
          </a:xfrm>
        </p:grpSpPr>
        <p:sp>
          <p:nvSpPr>
            <p:cNvPr id="120" name="Google Shape;120;p4"/>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4"/>
          <p:cNvSpPr/>
          <p:nvPr/>
        </p:nvSpPr>
        <p:spPr>
          <a:xfrm>
            <a:off x="144926" y="4214500"/>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txBox="1"/>
          <p:nvPr/>
        </p:nvSpPr>
        <p:spPr>
          <a:xfrm>
            <a:off x="94000" y="1929581"/>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0">
                <a:solidFill>
                  <a:srgbClr val="FFFFFF"/>
                </a:solidFill>
                <a:latin typeface="Nixie One"/>
                <a:ea typeface="Nixie One"/>
                <a:cs typeface="Nixie One"/>
                <a:sym typeface="Nixie One"/>
              </a:rPr>
              <a:t>“</a:t>
            </a:r>
            <a:endParaRPr sz="12000">
              <a:solidFill>
                <a:srgbClr val="FFFFFF"/>
              </a:solidFill>
              <a:latin typeface="Nixie One"/>
              <a:ea typeface="Nixie One"/>
              <a:cs typeface="Nixie One"/>
              <a:sym typeface="Nixie One"/>
            </a:endParaRPr>
          </a:p>
        </p:txBody>
      </p:sp>
      <p:sp>
        <p:nvSpPr>
          <p:cNvPr id="128" name="Google Shape;128;p4"/>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atin typeface="Nixie One"/>
                <a:ea typeface="Nixie One"/>
                <a:cs typeface="Nixie One"/>
                <a:sym typeface="Nixie One"/>
              </a:defRPr>
            </a:lvl1pPr>
            <a:lvl2pPr lvl="1">
              <a:buNone/>
              <a:defRPr>
                <a:latin typeface="Nixie One"/>
                <a:ea typeface="Nixie One"/>
                <a:cs typeface="Nixie One"/>
                <a:sym typeface="Nixie One"/>
              </a:defRPr>
            </a:lvl2pPr>
            <a:lvl3pPr lvl="2">
              <a:buNone/>
              <a:defRPr>
                <a:latin typeface="Nixie One"/>
                <a:ea typeface="Nixie One"/>
                <a:cs typeface="Nixie One"/>
                <a:sym typeface="Nixie One"/>
              </a:defRPr>
            </a:lvl3pPr>
            <a:lvl4pPr lvl="3">
              <a:buNone/>
              <a:defRPr>
                <a:latin typeface="Nixie One"/>
                <a:ea typeface="Nixie One"/>
                <a:cs typeface="Nixie One"/>
                <a:sym typeface="Nixie One"/>
              </a:defRPr>
            </a:lvl4pPr>
            <a:lvl5pPr lvl="4">
              <a:buNone/>
              <a:defRPr>
                <a:latin typeface="Nixie One"/>
                <a:ea typeface="Nixie One"/>
                <a:cs typeface="Nixie One"/>
                <a:sym typeface="Nixie One"/>
              </a:defRPr>
            </a:lvl5pPr>
            <a:lvl6pPr lvl="5">
              <a:buNone/>
              <a:defRPr>
                <a:latin typeface="Nixie One"/>
                <a:ea typeface="Nixie One"/>
                <a:cs typeface="Nixie One"/>
                <a:sym typeface="Nixie One"/>
              </a:defRPr>
            </a:lvl6pPr>
            <a:lvl7pPr lvl="6">
              <a:buNone/>
              <a:defRPr>
                <a:latin typeface="Nixie One"/>
                <a:ea typeface="Nixie One"/>
                <a:cs typeface="Nixie One"/>
                <a:sym typeface="Nixie One"/>
              </a:defRPr>
            </a:lvl7pPr>
            <a:lvl8pPr lvl="7">
              <a:buNone/>
              <a:defRPr>
                <a:latin typeface="Nixie One"/>
                <a:ea typeface="Nixie One"/>
                <a:cs typeface="Nixie One"/>
                <a:sym typeface="Nixie One"/>
              </a:defRPr>
            </a:lvl8pPr>
            <a:lvl9pPr lvl="8">
              <a:buNone/>
              <a:defRPr>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12"/>
        <p:cNvGrpSpPr/>
        <p:nvPr/>
      </p:nvGrpSpPr>
      <p:grpSpPr>
        <a:xfrm>
          <a:off x="0" y="0"/>
          <a:ext cx="0" cy="0"/>
          <a:chOff x="0" y="0"/>
          <a:chExt cx="0" cy="0"/>
        </a:xfrm>
      </p:grpSpPr>
      <p:sp>
        <p:nvSpPr>
          <p:cNvPr id="213" name="Google Shape;213;p7"/>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14" name="Google Shape;214;p7"/>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215" name="Google Shape;215;p7"/>
          <p:cNvSpPr txBox="1">
            <a:spLocks noGrp="1"/>
          </p:cNvSpPr>
          <p:nvPr>
            <p:ph type="body" idx="1"/>
          </p:nvPr>
        </p:nvSpPr>
        <p:spPr>
          <a:xfrm>
            <a:off x="1732700"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6" name="Google Shape;216;p7"/>
          <p:cNvSpPr txBox="1">
            <a:spLocks noGrp="1"/>
          </p:cNvSpPr>
          <p:nvPr>
            <p:ph type="body" idx="2"/>
          </p:nvPr>
        </p:nvSpPr>
        <p:spPr>
          <a:xfrm>
            <a:off x="4020972"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7" name="Google Shape;217;p7"/>
          <p:cNvSpPr txBox="1">
            <a:spLocks noGrp="1"/>
          </p:cNvSpPr>
          <p:nvPr>
            <p:ph type="body" idx="3"/>
          </p:nvPr>
        </p:nvSpPr>
        <p:spPr>
          <a:xfrm>
            <a:off x="6309245"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8" name="Google Shape;218;p7"/>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7"/>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7"/>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7"/>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7"/>
          <p:cNvGrpSpPr/>
          <p:nvPr/>
        </p:nvGrpSpPr>
        <p:grpSpPr>
          <a:xfrm>
            <a:off x="1729784" y="61068"/>
            <a:ext cx="351204" cy="324661"/>
            <a:chOff x="5975075" y="2327500"/>
            <a:chExt cx="420100" cy="388350"/>
          </a:xfrm>
        </p:grpSpPr>
        <p:sp>
          <p:nvSpPr>
            <p:cNvPr id="223" name="Google Shape;223;p7"/>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7"/>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7"/>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 name="Google Shape;226;p7"/>
          <p:cNvGrpSpPr/>
          <p:nvPr/>
        </p:nvGrpSpPr>
        <p:grpSpPr>
          <a:xfrm>
            <a:off x="904276" y="515192"/>
            <a:ext cx="382958" cy="607111"/>
            <a:chOff x="6718575" y="2318625"/>
            <a:chExt cx="256950" cy="407375"/>
          </a:xfrm>
        </p:grpSpPr>
        <p:sp>
          <p:nvSpPr>
            <p:cNvPr id="227" name="Google Shape;227;p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 name="Google Shape;235;p7"/>
          <p:cNvGrpSpPr/>
          <p:nvPr/>
        </p:nvGrpSpPr>
        <p:grpSpPr>
          <a:xfrm>
            <a:off x="335759" y="1840531"/>
            <a:ext cx="342882" cy="350068"/>
            <a:chOff x="3951850" y="2985350"/>
            <a:chExt cx="407950" cy="416500"/>
          </a:xfrm>
        </p:grpSpPr>
        <p:sp>
          <p:nvSpPr>
            <p:cNvPr id="236" name="Google Shape;236;p7"/>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7"/>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7"/>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7"/>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1"/>
        <p:cNvGrpSpPr/>
        <p:nvPr/>
      </p:nvGrpSpPr>
      <p:grpSpPr>
        <a:xfrm>
          <a:off x="0" y="0"/>
          <a:ext cx="0" cy="0"/>
          <a:chOff x="0" y="0"/>
          <a:chExt cx="0" cy="0"/>
        </a:xfrm>
      </p:grpSpPr>
      <p:sp>
        <p:nvSpPr>
          <p:cNvPr id="242" name="Google Shape;242;p8"/>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43" name="Google Shape;243;p8"/>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44" name="Google Shape;244;p8"/>
          <p:cNvSpPr txBox="1">
            <a:spLocks noGrp="1"/>
          </p:cNvSpPr>
          <p:nvPr>
            <p:ph type="title"/>
          </p:nvPr>
        </p:nvSpPr>
        <p:spPr>
          <a:xfrm>
            <a:off x="1732700" y="821200"/>
            <a:ext cx="4944300" cy="6453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245" name="Google Shape;245;p8"/>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8"/>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8"/>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8"/>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 name="Google Shape;249;p8"/>
          <p:cNvGrpSpPr/>
          <p:nvPr/>
        </p:nvGrpSpPr>
        <p:grpSpPr>
          <a:xfrm>
            <a:off x="1729784" y="61068"/>
            <a:ext cx="351204" cy="324661"/>
            <a:chOff x="5975075" y="2327500"/>
            <a:chExt cx="420100" cy="388350"/>
          </a:xfrm>
        </p:grpSpPr>
        <p:sp>
          <p:nvSpPr>
            <p:cNvPr id="250" name="Google Shape;250;p8"/>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8"/>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2" name="Google Shape;252;p8"/>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 name="Google Shape;253;p8"/>
          <p:cNvGrpSpPr/>
          <p:nvPr/>
        </p:nvGrpSpPr>
        <p:grpSpPr>
          <a:xfrm>
            <a:off x="904276" y="515192"/>
            <a:ext cx="382958" cy="607111"/>
            <a:chOff x="6718575" y="2318625"/>
            <a:chExt cx="256950" cy="407375"/>
          </a:xfrm>
        </p:grpSpPr>
        <p:sp>
          <p:nvSpPr>
            <p:cNvPr id="254" name="Google Shape;254;p8"/>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8"/>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8"/>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8"/>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8"/>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8"/>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8"/>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8"/>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 name="Google Shape;262;p8"/>
          <p:cNvGrpSpPr/>
          <p:nvPr/>
        </p:nvGrpSpPr>
        <p:grpSpPr>
          <a:xfrm>
            <a:off x="335759" y="1840531"/>
            <a:ext cx="342882" cy="350068"/>
            <a:chOff x="3951850" y="2985350"/>
            <a:chExt cx="407950" cy="416500"/>
          </a:xfrm>
        </p:grpSpPr>
        <p:sp>
          <p:nvSpPr>
            <p:cNvPr id="263" name="Google Shape;263;p8"/>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8"/>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8"/>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8"/>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67;p8"/>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8"/>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8"/>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8"/>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 name="Google Shape;272;p8"/>
          <p:cNvGrpSpPr/>
          <p:nvPr/>
        </p:nvGrpSpPr>
        <p:grpSpPr>
          <a:xfrm>
            <a:off x="7354067" y="3426715"/>
            <a:ext cx="455624" cy="437054"/>
            <a:chOff x="5241175" y="4959100"/>
            <a:chExt cx="539775" cy="517775"/>
          </a:xfrm>
        </p:grpSpPr>
        <p:sp>
          <p:nvSpPr>
            <p:cNvPr id="273" name="Google Shape;273;p8"/>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8"/>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8"/>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8"/>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8"/>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8"/>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9" name="Google Shape;279;p8"/>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8"/>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E293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noAutofit/>
          </a:bodyPr>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lvl="0">
              <a:buNone/>
              <a:defRPr sz="1200">
                <a:solidFill>
                  <a:srgbClr val="19BBD5"/>
                </a:solidFill>
                <a:latin typeface="Nixie One"/>
                <a:ea typeface="Nixie One"/>
                <a:cs typeface="Nixie One"/>
                <a:sym typeface="Nixie One"/>
              </a:defRPr>
            </a:lvl1pPr>
            <a:lvl2pPr lvl="1">
              <a:buNone/>
              <a:defRPr sz="1200">
                <a:solidFill>
                  <a:srgbClr val="19BBD5"/>
                </a:solidFill>
                <a:latin typeface="Nixie One"/>
                <a:ea typeface="Nixie One"/>
                <a:cs typeface="Nixie One"/>
                <a:sym typeface="Nixie One"/>
              </a:defRPr>
            </a:lvl2pPr>
            <a:lvl3pPr lvl="2">
              <a:buNone/>
              <a:defRPr sz="1200">
                <a:solidFill>
                  <a:srgbClr val="19BBD5"/>
                </a:solidFill>
                <a:latin typeface="Nixie One"/>
                <a:ea typeface="Nixie One"/>
                <a:cs typeface="Nixie One"/>
                <a:sym typeface="Nixie One"/>
              </a:defRPr>
            </a:lvl3pPr>
            <a:lvl4pPr lvl="3">
              <a:buNone/>
              <a:defRPr sz="1200">
                <a:solidFill>
                  <a:srgbClr val="19BBD5"/>
                </a:solidFill>
                <a:latin typeface="Nixie One"/>
                <a:ea typeface="Nixie One"/>
                <a:cs typeface="Nixie One"/>
                <a:sym typeface="Nixie One"/>
              </a:defRPr>
            </a:lvl4pPr>
            <a:lvl5pPr lvl="4">
              <a:buNone/>
              <a:defRPr sz="1200">
                <a:solidFill>
                  <a:srgbClr val="19BBD5"/>
                </a:solidFill>
                <a:latin typeface="Nixie One"/>
                <a:ea typeface="Nixie One"/>
                <a:cs typeface="Nixie One"/>
                <a:sym typeface="Nixie One"/>
              </a:defRPr>
            </a:lvl5pPr>
            <a:lvl6pPr lvl="5">
              <a:buNone/>
              <a:defRPr sz="1200">
                <a:solidFill>
                  <a:srgbClr val="19BBD5"/>
                </a:solidFill>
                <a:latin typeface="Nixie One"/>
                <a:ea typeface="Nixie One"/>
                <a:cs typeface="Nixie One"/>
                <a:sym typeface="Nixie One"/>
              </a:defRPr>
            </a:lvl6pPr>
            <a:lvl7pPr lvl="6">
              <a:buNone/>
              <a:defRPr sz="1200">
                <a:solidFill>
                  <a:srgbClr val="19BBD5"/>
                </a:solidFill>
                <a:latin typeface="Nixie One"/>
                <a:ea typeface="Nixie One"/>
                <a:cs typeface="Nixie One"/>
                <a:sym typeface="Nixie One"/>
              </a:defRPr>
            </a:lvl7pPr>
            <a:lvl8pPr lvl="7">
              <a:buNone/>
              <a:defRPr sz="1200">
                <a:solidFill>
                  <a:srgbClr val="19BBD5"/>
                </a:solidFill>
                <a:latin typeface="Nixie One"/>
                <a:ea typeface="Nixie One"/>
                <a:cs typeface="Nixie One"/>
                <a:sym typeface="Nixie One"/>
              </a:defRPr>
            </a:lvl8pPr>
            <a:lvl9pPr lvl="8">
              <a:buNone/>
              <a:defRPr sz="1200">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1"/>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WASTAGE SOLUTION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795239" y="1535028"/>
            <a:ext cx="5638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effectLst/>
                <a:ea typeface="Calibri" panose="020F0502020204030204" pitchFamily="34" charset="0"/>
              </a:rPr>
              <a:t>Modules Description</a:t>
            </a:r>
            <a:endParaRPr dirty="0"/>
          </a:p>
        </p:txBody>
      </p:sp>
      <p:sp>
        <p:nvSpPr>
          <p:cNvPr id="361" name="Google Shape;361;p14"/>
          <p:cNvSpPr txBox="1"/>
          <p:nvPr/>
        </p:nvSpPr>
        <p:spPr>
          <a:xfrm>
            <a:off x="387273" y="168585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dirty="0">
                <a:solidFill>
                  <a:srgbClr val="FFFFFF"/>
                </a:solidFill>
                <a:latin typeface="Nixie One"/>
                <a:sym typeface="Nixie One"/>
              </a:rPr>
              <a:t>4</a:t>
            </a:r>
            <a:endParaRPr b="1" dirty="0">
              <a:solidFill>
                <a:srgbClr val="FFFFFF"/>
              </a:solidFill>
            </a:endParaRPr>
          </a:p>
        </p:txBody>
      </p:sp>
    </p:spTree>
    <p:extLst>
      <p:ext uri="{BB962C8B-B14F-4D97-AF65-F5344CB8AC3E}">
        <p14:creationId xmlns:p14="http://schemas.microsoft.com/office/powerpoint/2010/main" val="3817595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2051200" y="312234"/>
            <a:ext cx="6282300" cy="4259766"/>
          </a:xfrm>
          <a:prstGeom prst="rect">
            <a:avLst/>
          </a:prstGeom>
        </p:spPr>
        <p:txBody>
          <a:bodyPr spcFirstLastPara="1" wrap="square" lIns="91425" tIns="91425" rIns="91425" bIns="91425" anchor="ctr" anchorCtr="0">
            <a:noAutofit/>
          </a:bodyPr>
          <a:lstStyle/>
          <a:p>
            <a:pPr fontAlgn="base">
              <a:spcBef>
                <a:spcPts val="1200"/>
              </a:spcBef>
              <a:spcAft>
                <a:spcPts val="1200"/>
              </a:spcAft>
              <a:buFont typeface="Wingdings" panose="05000000000000000000" pitchFamily="2" charset="2"/>
              <a:buChar char="Ø"/>
            </a:pPr>
            <a:r>
              <a:rPr lang="en-US" sz="1400" b="1" i="0" u="sng" strike="noStrike" dirty="0">
                <a:solidFill>
                  <a:schemeClr val="tx1"/>
                </a:solidFill>
                <a:effectLst/>
              </a:rPr>
              <a:t>Admin Module</a:t>
            </a:r>
          </a:p>
          <a:p>
            <a:pPr lvl="1" fontAlgn="base">
              <a:spcBef>
                <a:spcPts val="1200"/>
              </a:spcBef>
              <a:spcAft>
                <a:spcPts val="1200"/>
              </a:spcAft>
              <a:buFont typeface="Wingdings" panose="05000000000000000000" pitchFamily="2" charset="2"/>
              <a:buChar char="Ø"/>
            </a:pPr>
            <a:r>
              <a:rPr lang="en-US" sz="1400" b="0" i="0" u="none" strike="noStrike" dirty="0">
                <a:solidFill>
                  <a:schemeClr val="tx1"/>
                </a:solidFill>
                <a:effectLst/>
              </a:rPr>
              <a:t>In an admin module, the owner(admin) will be able to access the following feature :</a:t>
            </a:r>
            <a:endParaRPr lang="en-US" sz="1400" dirty="0">
              <a:solidFill>
                <a:schemeClr val="tx1"/>
              </a:solidFill>
            </a:endParaRPr>
          </a:p>
          <a:p>
            <a:pPr lvl="1" fontAlgn="base">
              <a:spcBef>
                <a:spcPts val="1200"/>
              </a:spcBef>
              <a:spcAft>
                <a:spcPts val="1200"/>
              </a:spcAft>
              <a:buFont typeface="Wingdings" panose="05000000000000000000" pitchFamily="2" charset="2"/>
              <a:buChar char="Ø"/>
            </a:pPr>
            <a:r>
              <a:rPr lang="en-US" sz="1400" b="0" i="0" u="none" strike="noStrike" dirty="0">
                <a:solidFill>
                  <a:schemeClr val="tx1"/>
                </a:solidFill>
                <a:effectLst/>
              </a:rPr>
              <a:t>Can Add/Edit/Read/Delete/Ban user’s accounts.</a:t>
            </a:r>
          </a:p>
          <a:p>
            <a:pPr lvl="1" fontAlgn="base">
              <a:spcBef>
                <a:spcPts val="1200"/>
              </a:spcBef>
              <a:spcAft>
                <a:spcPts val="1200"/>
              </a:spcAft>
              <a:buFont typeface="Wingdings" panose="05000000000000000000" pitchFamily="2" charset="2"/>
              <a:buChar char="Ø"/>
            </a:pPr>
            <a:r>
              <a:rPr lang="en-US" sz="1400" b="0" i="0" u="none" strike="noStrike" dirty="0">
                <a:solidFill>
                  <a:schemeClr val="tx1"/>
                </a:solidFill>
                <a:effectLst/>
              </a:rPr>
              <a:t>Can Add/Edit/Read/Delete/Hold Request.</a:t>
            </a:r>
          </a:p>
          <a:p>
            <a:pPr lvl="1" fontAlgn="base">
              <a:spcBef>
                <a:spcPts val="1200"/>
              </a:spcBef>
              <a:spcAft>
                <a:spcPts val="1200"/>
              </a:spcAft>
              <a:buFont typeface="Wingdings" panose="05000000000000000000" pitchFamily="2" charset="2"/>
              <a:buChar char="Ø"/>
            </a:pPr>
            <a:r>
              <a:rPr lang="en-US" sz="1400" b="0" i="0" u="none" strike="noStrike" dirty="0">
                <a:solidFill>
                  <a:schemeClr val="tx1"/>
                </a:solidFill>
                <a:effectLst/>
              </a:rPr>
              <a:t>Have the union of all the authorities present in any other module.</a:t>
            </a:r>
          </a:p>
          <a:p>
            <a:pPr fontAlgn="base">
              <a:spcBef>
                <a:spcPts val="1200"/>
              </a:spcBef>
              <a:buFont typeface="Wingdings" panose="05000000000000000000" pitchFamily="2" charset="2"/>
              <a:buChar char="Ø"/>
            </a:pPr>
            <a:r>
              <a:rPr lang="en-US" sz="1400" b="1" i="0" u="sng" strike="noStrike" dirty="0">
                <a:solidFill>
                  <a:schemeClr val="tx1"/>
                </a:solidFill>
                <a:effectLst/>
              </a:rPr>
              <a:t>User Module</a:t>
            </a:r>
          </a:p>
          <a:p>
            <a:pPr lvl="1" fontAlgn="base">
              <a:spcBef>
                <a:spcPts val="1200"/>
              </a:spcBef>
              <a:buFont typeface="Wingdings" panose="05000000000000000000" pitchFamily="2" charset="2"/>
              <a:buChar char="Ø"/>
            </a:pPr>
            <a:r>
              <a:rPr lang="en-US" sz="1400" b="0" i="0" u="none" strike="noStrike" dirty="0">
                <a:solidFill>
                  <a:schemeClr val="tx1"/>
                </a:solidFill>
                <a:effectLst/>
              </a:rPr>
              <a:t>Customers can Add/Edit/Delete personal information about them.</a:t>
            </a:r>
          </a:p>
          <a:p>
            <a:pPr lvl="1" fontAlgn="base">
              <a:spcBef>
                <a:spcPts val="1200"/>
              </a:spcBef>
              <a:buFont typeface="Wingdings" panose="05000000000000000000" pitchFamily="2" charset="2"/>
              <a:buChar char="Ø"/>
            </a:pPr>
            <a:r>
              <a:rPr lang="en-US" sz="1400" b="0" i="0" u="none" strike="noStrike" dirty="0">
                <a:solidFill>
                  <a:schemeClr val="tx1"/>
                </a:solidFill>
                <a:effectLst/>
              </a:rPr>
              <a:t>Can search for categories.</a:t>
            </a:r>
          </a:p>
          <a:p>
            <a:pPr lvl="1" fontAlgn="base">
              <a:spcBef>
                <a:spcPts val="1200"/>
              </a:spcBef>
              <a:buFont typeface="Wingdings" panose="05000000000000000000" pitchFamily="2" charset="2"/>
              <a:buChar char="Ø"/>
            </a:pPr>
            <a:r>
              <a:rPr lang="en-US" sz="1400" b="0" i="0" u="none" strike="noStrike" dirty="0">
                <a:solidFill>
                  <a:schemeClr val="tx1"/>
                </a:solidFill>
                <a:effectLst/>
              </a:rPr>
              <a:t>an request for wastage collection and further they can monitor their request.</a:t>
            </a:r>
          </a:p>
          <a:p>
            <a:pPr lvl="1" fontAlgn="base">
              <a:spcBef>
                <a:spcPts val="1200"/>
              </a:spcBef>
              <a:buFont typeface="Wingdings" panose="05000000000000000000" pitchFamily="2" charset="2"/>
              <a:buChar char="Ø"/>
            </a:pPr>
            <a:r>
              <a:rPr lang="en-US" sz="1400" b="0" i="0" u="none" strike="noStrike" dirty="0">
                <a:solidFill>
                  <a:schemeClr val="tx1"/>
                </a:solidFill>
                <a:effectLst/>
              </a:rPr>
              <a:t>Can leave comments and ratings for the service available on the website.</a:t>
            </a:r>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3021880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2051200" y="312234"/>
            <a:ext cx="6282300" cy="4259766"/>
          </a:xfrm>
          <a:prstGeom prst="rect">
            <a:avLst/>
          </a:prstGeom>
        </p:spPr>
        <p:txBody>
          <a:bodyPr spcFirstLastPara="1" wrap="square" lIns="91425" tIns="91425" rIns="91425" bIns="91425" anchor="ctr" anchorCtr="0">
            <a:noAutofit/>
          </a:bodyPr>
          <a:lstStyle/>
          <a:p>
            <a:pPr fontAlgn="base">
              <a:spcBef>
                <a:spcPts val="1200"/>
              </a:spcBef>
              <a:buFont typeface="Wingdings" panose="05000000000000000000" pitchFamily="2" charset="2"/>
              <a:buChar char="Ø"/>
            </a:pPr>
            <a:r>
              <a:rPr lang="en-US" sz="1400" b="1" i="0" u="sng" strike="noStrike" dirty="0">
                <a:solidFill>
                  <a:schemeClr val="tx1"/>
                </a:solidFill>
                <a:effectLst/>
              </a:rPr>
              <a:t>Payment Module</a:t>
            </a:r>
          </a:p>
          <a:p>
            <a:pPr lvl="1" fontAlgn="base">
              <a:spcBef>
                <a:spcPts val="1200"/>
              </a:spcBef>
              <a:buFont typeface="Wingdings" panose="05000000000000000000" pitchFamily="2" charset="2"/>
              <a:buChar char="Ø"/>
            </a:pPr>
            <a:r>
              <a:rPr lang="en-US" sz="1400" b="0" i="0" u="none" strike="noStrike" dirty="0">
                <a:solidFill>
                  <a:schemeClr val="tx1"/>
                </a:solidFill>
                <a:effectLst/>
              </a:rPr>
              <a:t>If user Ask for different types of payment methods users must choose from before completing the transaction.</a:t>
            </a:r>
          </a:p>
          <a:p>
            <a:pPr lvl="1" fontAlgn="base">
              <a:spcBef>
                <a:spcPts val="1200"/>
              </a:spcBef>
              <a:buFont typeface="Wingdings" panose="05000000000000000000" pitchFamily="2" charset="2"/>
              <a:buChar char="Ø"/>
            </a:pPr>
            <a:r>
              <a:rPr lang="en-US" sz="1400" b="0" i="0" u="none" strike="noStrike" dirty="0">
                <a:solidFill>
                  <a:schemeClr val="tx1"/>
                </a:solidFill>
                <a:effectLst/>
              </a:rPr>
              <a:t>Accepts the User Id and payment details and performs a bank transaction between User and admin, simultaneously producing an Invoice number.</a:t>
            </a:r>
          </a:p>
          <a:p>
            <a:pPr marL="533400" lvl="1" indent="0" fontAlgn="base">
              <a:spcBef>
                <a:spcPts val="1200"/>
              </a:spcBef>
              <a:buNone/>
            </a:pPr>
            <a:endParaRPr lang="en-US" sz="1400" b="0" i="0" u="none" strike="noStrike" dirty="0">
              <a:solidFill>
                <a:schemeClr val="tx1"/>
              </a:solidFill>
              <a:effectLst/>
            </a:endParaRPr>
          </a:p>
          <a:p>
            <a:pPr fontAlgn="base">
              <a:spcBef>
                <a:spcPts val="1200"/>
              </a:spcBef>
              <a:buFont typeface="Wingdings" panose="05000000000000000000" pitchFamily="2" charset="2"/>
              <a:buChar char="Ø"/>
            </a:pPr>
            <a:r>
              <a:rPr lang="en-US" sz="1400" b="1" i="0" u="sng" strike="noStrike" dirty="0">
                <a:solidFill>
                  <a:schemeClr val="tx1"/>
                </a:solidFill>
                <a:effectLst/>
              </a:rPr>
              <a:t>Login and Registration Module </a:t>
            </a:r>
          </a:p>
          <a:p>
            <a:pPr lvl="1" fontAlgn="base">
              <a:spcBef>
                <a:spcPts val="1200"/>
              </a:spcBef>
              <a:buFont typeface="Wingdings" panose="05000000000000000000" pitchFamily="2" charset="2"/>
              <a:buChar char="Ø"/>
            </a:pPr>
            <a:r>
              <a:rPr lang="en-US" sz="1400" b="0" i="0" u="none" strike="noStrike" dirty="0">
                <a:solidFill>
                  <a:schemeClr val="tx1"/>
                </a:solidFill>
                <a:effectLst/>
              </a:rPr>
              <a:t>Registration : Ask for various required fields depending upon who’s registering(either Supervisor, user etc.) validates it from server-side script, and if successful registers the user and if not revert back to registration page for re-submission of the form.</a:t>
            </a:r>
          </a:p>
          <a:p>
            <a:pPr lvl="1" fontAlgn="base">
              <a:spcBef>
                <a:spcPts val="1200"/>
              </a:spcBef>
              <a:buFont typeface="Wingdings" panose="05000000000000000000" pitchFamily="2" charset="2"/>
              <a:buChar char="Ø"/>
            </a:pPr>
            <a:r>
              <a:rPr lang="en-US" sz="1400" b="0" i="0" u="none" strike="noStrike" dirty="0">
                <a:solidFill>
                  <a:schemeClr val="tx1"/>
                </a:solidFill>
                <a:effectLst/>
              </a:rPr>
              <a:t>Login : Will match the credential and login.</a:t>
            </a:r>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1000093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891883" y="1936472"/>
            <a:ext cx="5638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effectLst/>
                <a:ea typeface="Calibri" panose="020F0502020204030204" pitchFamily="34" charset="0"/>
              </a:rPr>
              <a:t>REPORTS</a:t>
            </a:r>
            <a:endParaRPr dirty="0"/>
          </a:p>
        </p:txBody>
      </p:sp>
      <p:sp>
        <p:nvSpPr>
          <p:cNvPr id="361" name="Google Shape;361;p14"/>
          <p:cNvSpPr txBox="1"/>
          <p:nvPr/>
        </p:nvSpPr>
        <p:spPr>
          <a:xfrm>
            <a:off x="387273" y="168585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dirty="0">
                <a:solidFill>
                  <a:srgbClr val="FFFFFF"/>
                </a:solidFill>
                <a:latin typeface="Nixie One"/>
                <a:sym typeface="Nixie One"/>
              </a:rPr>
              <a:t>5</a:t>
            </a:r>
            <a:endParaRPr b="1" dirty="0">
              <a:solidFill>
                <a:srgbClr val="FFFFFF"/>
              </a:solidFill>
            </a:endParaRPr>
          </a:p>
        </p:txBody>
      </p:sp>
    </p:spTree>
    <p:extLst>
      <p:ext uri="{BB962C8B-B14F-4D97-AF65-F5344CB8AC3E}">
        <p14:creationId xmlns:p14="http://schemas.microsoft.com/office/powerpoint/2010/main" val="3820645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2051200" y="312233"/>
            <a:ext cx="6282300" cy="4473291"/>
          </a:xfrm>
          <a:prstGeom prst="rect">
            <a:avLst/>
          </a:prstGeom>
        </p:spPr>
        <p:txBody>
          <a:bodyPr spcFirstLastPara="1" wrap="square" lIns="91425" tIns="91425" rIns="91425" bIns="91425" anchor="ctr" anchorCtr="0">
            <a:noAutofit/>
          </a:bodyPr>
          <a:lstStyle/>
          <a:p>
            <a:pPr marL="76200" indent="0" rtl="0">
              <a:spcBef>
                <a:spcPts val="1200"/>
              </a:spcBef>
              <a:spcAft>
                <a:spcPts val="1200"/>
              </a:spcAft>
              <a:buNone/>
            </a:pPr>
            <a:r>
              <a:rPr lang="en-US" sz="1400" b="0" i="0" u="none" strike="noStrike" dirty="0">
                <a:solidFill>
                  <a:schemeClr val="tx1"/>
                </a:solidFill>
                <a:effectLst/>
              </a:rPr>
              <a:t>The system will generate reports for following modules separately -</a:t>
            </a:r>
            <a:endParaRPr lang="en-US" sz="1400" b="0" dirty="0">
              <a:solidFill>
                <a:schemeClr val="tx1"/>
              </a:solidFill>
              <a:effectLst/>
            </a:endParaRPr>
          </a:p>
          <a:p>
            <a:pPr rtl="0" fontAlgn="base">
              <a:spcBef>
                <a:spcPts val="1200"/>
              </a:spcBef>
              <a:spcAft>
                <a:spcPts val="0"/>
              </a:spcAft>
              <a:buFont typeface="Courier New" panose="02070309020205020404" pitchFamily="49" charset="0"/>
              <a:buChar char="o"/>
            </a:pPr>
            <a:r>
              <a:rPr lang="en-US" sz="1400" b="1" i="0" u="sng" strike="noStrike" dirty="0">
                <a:solidFill>
                  <a:schemeClr val="tx1"/>
                </a:solidFill>
                <a:effectLst/>
              </a:rPr>
              <a:t>Admin Module :</a:t>
            </a:r>
          </a:p>
          <a:p>
            <a:pPr marL="742950" lvl="1" indent="-285750" rtl="0" fontAlgn="base">
              <a:spcBef>
                <a:spcPts val="0"/>
              </a:spcBef>
              <a:spcAft>
                <a:spcPts val="0"/>
              </a:spcAft>
              <a:buFont typeface="Courier New" panose="02070309020205020404" pitchFamily="49" charset="0"/>
              <a:buChar char="o"/>
            </a:pPr>
            <a:r>
              <a:rPr lang="en-US" sz="1400" b="0" i="0" u="none" strike="noStrike" dirty="0">
                <a:solidFill>
                  <a:schemeClr val="tx1"/>
                </a:solidFill>
                <a:effectLst/>
              </a:rPr>
              <a:t>List of Registered Users.</a:t>
            </a:r>
          </a:p>
          <a:p>
            <a:pPr marL="742950" lvl="1" indent="-285750" rtl="0" fontAlgn="base">
              <a:spcBef>
                <a:spcPts val="0"/>
              </a:spcBef>
              <a:spcAft>
                <a:spcPts val="0"/>
              </a:spcAft>
              <a:buFont typeface="Courier New" panose="02070309020205020404" pitchFamily="49" charset="0"/>
              <a:buChar char="o"/>
            </a:pPr>
            <a:r>
              <a:rPr lang="en-US" sz="1400" b="0" i="0" u="none" strike="noStrike" dirty="0">
                <a:solidFill>
                  <a:schemeClr val="tx1"/>
                </a:solidFill>
                <a:effectLst/>
              </a:rPr>
              <a:t>List of categories online on website.</a:t>
            </a:r>
          </a:p>
          <a:p>
            <a:pPr marL="742950" lvl="1" indent="-285750" rtl="0" fontAlgn="base">
              <a:spcBef>
                <a:spcPts val="0"/>
              </a:spcBef>
              <a:spcAft>
                <a:spcPts val="0"/>
              </a:spcAft>
              <a:buFont typeface="Courier New" panose="02070309020205020404" pitchFamily="49" charset="0"/>
              <a:buChar char="o"/>
            </a:pPr>
            <a:r>
              <a:rPr lang="en-US" sz="1400" b="0" i="0" u="none" strike="noStrike" dirty="0">
                <a:solidFill>
                  <a:schemeClr val="tx1"/>
                </a:solidFill>
                <a:effectLst/>
              </a:rPr>
              <a:t>An intuitive daily report regarding traffic and wastage registered on the website. </a:t>
            </a:r>
          </a:p>
          <a:p>
            <a:pPr marL="742950" lvl="1" indent="-285750" rtl="0" fontAlgn="base">
              <a:spcBef>
                <a:spcPts val="0"/>
              </a:spcBef>
              <a:spcAft>
                <a:spcPts val="0"/>
              </a:spcAft>
              <a:buFont typeface="Courier New" panose="02070309020205020404" pitchFamily="49" charset="0"/>
              <a:buChar char="o"/>
            </a:pPr>
            <a:r>
              <a:rPr lang="en-US" sz="1400" b="0" i="0" u="none" strike="noStrike" dirty="0">
                <a:solidFill>
                  <a:schemeClr val="tx1"/>
                </a:solidFill>
                <a:effectLst/>
              </a:rPr>
              <a:t>Weekly report about coupons issued.</a:t>
            </a:r>
          </a:p>
          <a:p>
            <a:pPr marL="742950" lvl="1" indent="-285750" rtl="0" fontAlgn="base">
              <a:spcBef>
                <a:spcPts val="0"/>
              </a:spcBef>
              <a:spcAft>
                <a:spcPts val="0"/>
              </a:spcAft>
              <a:buFont typeface="Courier New" panose="02070309020205020404" pitchFamily="49" charset="0"/>
              <a:buChar char="o"/>
            </a:pPr>
            <a:r>
              <a:rPr lang="en-US" sz="1400" b="0" i="0" u="none" strike="noStrike" dirty="0">
                <a:solidFill>
                  <a:schemeClr val="tx1"/>
                </a:solidFill>
                <a:effectLst/>
              </a:rPr>
              <a:t>Feedback from users.</a:t>
            </a:r>
          </a:p>
          <a:p>
            <a:pPr marL="457200" lvl="1" indent="0" rtl="0" fontAlgn="base">
              <a:spcBef>
                <a:spcPts val="0"/>
              </a:spcBef>
              <a:spcAft>
                <a:spcPts val="0"/>
              </a:spcAft>
              <a:buNone/>
            </a:pPr>
            <a:endParaRPr lang="en-US" sz="1400" b="0" i="0" u="none" strike="noStrike" dirty="0">
              <a:solidFill>
                <a:schemeClr val="tx1"/>
              </a:solidFill>
              <a:effectLst/>
            </a:endParaRPr>
          </a:p>
          <a:p>
            <a:pPr rtl="0" fontAlgn="base">
              <a:spcBef>
                <a:spcPts val="0"/>
              </a:spcBef>
              <a:spcAft>
                <a:spcPts val="0"/>
              </a:spcAft>
              <a:buFont typeface="Courier New" panose="02070309020205020404" pitchFamily="49" charset="0"/>
              <a:buChar char="o"/>
            </a:pPr>
            <a:r>
              <a:rPr lang="en-US" sz="1400" b="1" i="0" u="sng" strike="noStrike" dirty="0">
                <a:solidFill>
                  <a:schemeClr val="tx1"/>
                </a:solidFill>
                <a:effectLst/>
              </a:rPr>
              <a:t>User Module : </a:t>
            </a:r>
          </a:p>
          <a:p>
            <a:pPr marL="742950" lvl="1" indent="-285750" rtl="0" fontAlgn="base">
              <a:spcBef>
                <a:spcPts val="0"/>
              </a:spcBef>
              <a:spcAft>
                <a:spcPts val="0"/>
              </a:spcAft>
              <a:buFont typeface="Courier New" panose="02070309020205020404" pitchFamily="49" charset="0"/>
              <a:buChar char="o"/>
            </a:pPr>
            <a:r>
              <a:rPr lang="en-US" sz="1400" b="0" i="0" u="none" strike="noStrike" dirty="0">
                <a:solidFill>
                  <a:schemeClr val="tx1"/>
                </a:solidFill>
                <a:effectLst/>
              </a:rPr>
              <a:t>Request Tracking Reports.</a:t>
            </a:r>
          </a:p>
          <a:p>
            <a:pPr marL="742950" lvl="1" indent="-285750" rtl="0" fontAlgn="base">
              <a:spcBef>
                <a:spcPts val="0"/>
              </a:spcBef>
              <a:spcAft>
                <a:spcPts val="1200"/>
              </a:spcAft>
              <a:buFont typeface="Courier New" panose="02070309020205020404" pitchFamily="49" charset="0"/>
              <a:buChar char="o"/>
            </a:pPr>
            <a:r>
              <a:rPr lang="en-US" sz="1400" b="0" i="0" u="none" strike="noStrike" dirty="0">
                <a:solidFill>
                  <a:schemeClr val="tx1"/>
                </a:solidFill>
                <a:effectLst/>
              </a:rPr>
              <a:t>Invoice reports (if donated).</a:t>
            </a:r>
          </a:p>
        </p:txBody>
      </p:sp>
    </p:spTree>
    <p:extLst>
      <p:ext uri="{BB962C8B-B14F-4D97-AF65-F5344CB8AC3E}">
        <p14:creationId xmlns:p14="http://schemas.microsoft.com/office/powerpoint/2010/main" val="616896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891883" y="1936472"/>
            <a:ext cx="5638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Conclusion</a:t>
            </a:r>
            <a:endParaRPr dirty="0"/>
          </a:p>
        </p:txBody>
      </p:sp>
      <p:sp>
        <p:nvSpPr>
          <p:cNvPr id="361" name="Google Shape;361;p14"/>
          <p:cNvSpPr txBox="1"/>
          <p:nvPr/>
        </p:nvSpPr>
        <p:spPr>
          <a:xfrm>
            <a:off x="387273" y="168585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dirty="0">
                <a:solidFill>
                  <a:srgbClr val="FFFFFF"/>
                </a:solidFill>
                <a:latin typeface="Nixie One"/>
                <a:sym typeface="Nixie One"/>
              </a:rPr>
              <a:t>6</a:t>
            </a:r>
            <a:endParaRPr b="1" dirty="0">
              <a:solidFill>
                <a:srgbClr val="FFFFFF"/>
              </a:solidFill>
            </a:endParaRPr>
          </a:p>
        </p:txBody>
      </p:sp>
    </p:spTree>
    <p:extLst>
      <p:ext uri="{BB962C8B-B14F-4D97-AF65-F5344CB8AC3E}">
        <p14:creationId xmlns:p14="http://schemas.microsoft.com/office/powerpoint/2010/main" val="416638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2051200" y="312233"/>
            <a:ext cx="6282300" cy="4473291"/>
          </a:xfrm>
          <a:prstGeom prst="rect">
            <a:avLst/>
          </a:prstGeom>
        </p:spPr>
        <p:txBody>
          <a:bodyPr spcFirstLastPara="1" wrap="square" lIns="91425" tIns="91425" rIns="91425" bIns="91425" anchor="ctr" anchorCtr="0">
            <a:noAutofit/>
          </a:bodyPr>
          <a:lstStyle/>
          <a:p>
            <a:pPr marL="457200" rtl="0">
              <a:spcBef>
                <a:spcPts val="1200"/>
              </a:spcBef>
              <a:spcAft>
                <a:spcPts val="1200"/>
              </a:spcAft>
            </a:pPr>
            <a:r>
              <a:rPr lang="en-US" sz="1400" b="0" i="0" u="none" strike="noStrike" dirty="0">
                <a:solidFill>
                  <a:schemeClr val="tx1"/>
                </a:solidFill>
                <a:effectLst/>
              </a:rPr>
              <a:t>In our project, we looked onto the wastage disposal management methods, after the completion of this project there will be drastic change in nearby locality because here we will provide a feature that a user can mention their wastages following with categories, on the other hand we as a supervisor we will send a garbage collector on that locality and in return we will provide a </a:t>
            </a:r>
            <a:r>
              <a:rPr lang="en-US" sz="1400" b="1" i="0" u="none" strike="noStrike" dirty="0">
                <a:solidFill>
                  <a:schemeClr val="tx1"/>
                </a:solidFill>
                <a:effectLst/>
              </a:rPr>
              <a:t>coupon</a:t>
            </a:r>
            <a:r>
              <a:rPr lang="en-US" sz="1400" b="0" i="0" u="none" strike="noStrike" dirty="0">
                <a:solidFill>
                  <a:schemeClr val="tx1"/>
                </a:solidFill>
                <a:effectLst/>
              </a:rPr>
              <a:t> of various shopping and groceries site.</a:t>
            </a:r>
            <a:endParaRPr lang="en-US" sz="1400" i="0" u="none" strike="noStrike" dirty="0">
              <a:solidFill>
                <a:schemeClr val="tx1"/>
              </a:solidFill>
            </a:endParaRPr>
          </a:p>
          <a:p>
            <a:pPr marL="457200" rtl="0">
              <a:spcBef>
                <a:spcPts val="1200"/>
              </a:spcBef>
              <a:spcAft>
                <a:spcPts val="1200"/>
              </a:spcAft>
            </a:pPr>
            <a:r>
              <a:rPr lang="en-US" sz="1400" b="0" i="0" u="none" strike="noStrike" dirty="0">
                <a:solidFill>
                  <a:schemeClr val="tx1"/>
                </a:solidFill>
                <a:effectLst/>
              </a:rPr>
              <a:t>Now those people who were throwing the garbage on the street now will intentionally use our site to get the coupons.</a:t>
            </a:r>
            <a:endParaRPr lang="en-US" sz="1400" b="0" dirty="0">
              <a:solidFill>
                <a:schemeClr val="tx1"/>
              </a:solidFill>
              <a:effectLst/>
            </a:endParaRPr>
          </a:p>
          <a:p>
            <a:pPr marL="457200" rtl="0">
              <a:spcBef>
                <a:spcPts val="1200"/>
              </a:spcBef>
              <a:spcAft>
                <a:spcPts val="1200"/>
              </a:spcAft>
            </a:pPr>
            <a:r>
              <a:rPr lang="en-US" sz="1400" b="0" i="0" u="none" strike="noStrike" dirty="0">
                <a:solidFill>
                  <a:schemeClr val="tx1"/>
                </a:solidFill>
                <a:effectLst/>
              </a:rPr>
              <a:t>After collecting a few amounts of garbage we will send all the garbage to the selected landfills directly.</a:t>
            </a:r>
            <a:endParaRPr lang="en-US" sz="1400" b="0" dirty="0">
              <a:solidFill>
                <a:schemeClr val="tx1"/>
              </a:solidFill>
              <a:effectLst/>
            </a:endParaRPr>
          </a:p>
          <a:p>
            <a:pPr marL="457200" rtl="0">
              <a:spcBef>
                <a:spcPts val="1200"/>
              </a:spcBef>
              <a:spcAft>
                <a:spcPts val="1200"/>
              </a:spcAft>
            </a:pPr>
            <a:r>
              <a:rPr lang="en-US" sz="1400" b="0" i="0" u="none" strike="noStrike" dirty="0">
                <a:solidFill>
                  <a:schemeClr val="tx1"/>
                </a:solidFill>
                <a:effectLst/>
              </a:rPr>
              <a:t>This project will lead to a clean society and follow the step of our government scheme </a:t>
            </a:r>
            <a:r>
              <a:rPr lang="en-US" sz="1400" b="1" i="0" u="none" strike="noStrike" dirty="0">
                <a:solidFill>
                  <a:schemeClr val="tx1"/>
                </a:solidFill>
                <a:effectLst/>
              </a:rPr>
              <a:t>“Swachh Bharat Mission” </a:t>
            </a:r>
            <a:r>
              <a:rPr lang="en-US" sz="1400" b="0" i="0" u="none" strike="noStrike" dirty="0">
                <a:solidFill>
                  <a:schemeClr val="tx1"/>
                </a:solidFill>
                <a:effectLst/>
              </a:rPr>
              <a:t>.</a:t>
            </a:r>
            <a:br>
              <a:rPr lang="en-US" sz="1400" dirty="0">
                <a:solidFill>
                  <a:schemeClr val="tx1"/>
                </a:solidFill>
              </a:rPr>
            </a:br>
            <a:endParaRPr lang="en-US" sz="1400" b="0" i="0" u="none" strike="noStrike" dirty="0">
              <a:solidFill>
                <a:schemeClr val="tx1"/>
              </a:solidFill>
              <a:effectLst/>
            </a:endParaRPr>
          </a:p>
        </p:txBody>
      </p:sp>
    </p:spTree>
    <p:extLst>
      <p:ext uri="{BB962C8B-B14F-4D97-AF65-F5344CB8AC3E}">
        <p14:creationId xmlns:p14="http://schemas.microsoft.com/office/powerpoint/2010/main" val="2802797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7" name="Google Shape;697;p40"/>
          <p:cNvSpPr txBox="1">
            <a:spLocks noGrp="1"/>
          </p:cNvSpPr>
          <p:nvPr>
            <p:ph type="title"/>
          </p:nvPr>
        </p:nvSpPr>
        <p:spPr>
          <a:xfrm>
            <a:off x="2425300" y="35325"/>
            <a:ext cx="4944300" cy="64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Gantt chart</a:t>
            </a:r>
            <a:endParaRPr dirty="0"/>
          </a:p>
        </p:txBody>
      </p:sp>
      <p:graphicFrame>
        <p:nvGraphicFramePr>
          <p:cNvPr id="699" name="Google Shape;699;p40"/>
          <p:cNvGraphicFramePr/>
          <p:nvPr>
            <p:extLst>
              <p:ext uri="{D42A27DB-BD31-4B8C-83A1-F6EECF244321}">
                <p14:modId xmlns:p14="http://schemas.microsoft.com/office/powerpoint/2010/main" val="2608589132"/>
              </p:ext>
            </p:extLst>
          </p:nvPr>
        </p:nvGraphicFramePr>
        <p:xfrm>
          <a:off x="921835" y="810322"/>
          <a:ext cx="6779939" cy="4052528"/>
        </p:xfrm>
        <a:graphic>
          <a:graphicData uri="http://schemas.openxmlformats.org/drawingml/2006/table">
            <a:tbl>
              <a:tblPr>
                <a:noFill/>
                <a:tableStyleId>{277F627C-A79C-4CEA-9F43-E7185F252452}</a:tableStyleId>
              </a:tblPr>
              <a:tblGrid>
                <a:gridCol w="1603163">
                  <a:extLst>
                    <a:ext uri="{9D8B030D-6E8A-4147-A177-3AD203B41FA5}">
                      <a16:colId xmlns:a16="http://schemas.microsoft.com/office/drawing/2014/main" val="20000"/>
                    </a:ext>
                  </a:extLst>
                </a:gridCol>
                <a:gridCol w="647097">
                  <a:extLst>
                    <a:ext uri="{9D8B030D-6E8A-4147-A177-3AD203B41FA5}">
                      <a16:colId xmlns:a16="http://schemas.microsoft.com/office/drawing/2014/main" val="20001"/>
                    </a:ext>
                  </a:extLst>
                </a:gridCol>
                <a:gridCol w="647097">
                  <a:extLst>
                    <a:ext uri="{9D8B030D-6E8A-4147-A177-3AD203B41FA5}">
                      <a16:colId xmlns:a16="http://schemas.microsoft.com/office/drawing/2014/main" val="20002"/>
                    </a:ext>
                  </a:extLst>
                </a:gridCol>
                <a:gridCol w="647097">
                  <a:extLst>
                    <a:ext uri="{9D8B030D-6E8A-4147-A177-3AD203B41FA5}">
                      <a16:colId xmlns:a16="http://schemas.microsoft.com/office/drawing/2014/main" val="20003"/>
                    </a:ext>
                  </a:extLst>
                </a:gridCol>
                <a:gridCol w="647097">
                  <a:extLst>
                    <a:ext uri="{9D8B030D-6E8A-4147-A177-3AD203B41FA5}">
                      <a16:colId xmlns:a16="http://schemas.microsoft.com/office/drawing/2014/main" val="20005"/>
                    </a:ext>
                  </a:extLst>
                </a:gridCol>
                <a:gridCol w="647097">
                  <a:extLst>
                    <a:ext uri="{9D8B030D-6E8A-4147-A177-3AD203B41FA5}">
                      <a16:colId xmlns:a16="http://schemas.microsoft.com/office/drawing/2014/main" val="20008"/>
                    </a:ext>
                  </a:extLst>
                </a:gridCol>
                <a:gridCol w="647097">
                  <a:extLst>
                    <a:ext uri="{9D8B030D-6E8A-4147-A177-3AD203B41FA5}">
                      <a16:colId xmlns:a16="http://schemas.microsoft.com/office/drawing/2014/main" val="20009"/>
                    </a:ext>
                  </a:extLst>
                </a:gridCol>
                <a:gridCol w="647097">
                  <a:extLst>
                    <a:ext uri="{9D8B030D-6E8A-4147-A177-3AD203B41FA5}">
                      <a16:colId xmlns:a16="http://schemas.microsoft.com/office/drawing/2014/main" val="20010"/>
                    </a:ext>
                  </a:extLst>
                </a:gridCol>
                <a:gridCol w="647097">
                  <a:extLst>
                    <a:ext uri="{9D8B030D-6E8A-4147-A177-3AD203B41FA5}">
                      <a16:colId xmlns:a16="http://schemas.microsoft.com/office/drawing/2014/main" val="20011"/>
                    </a:ext>
                  </a:extLst>
                </a:gridCol>
              </a:tblGrid>
              <a:tr h="506566">
                <a:tc>
                  <a:txBody>
                    <a:bodyPr/>
                    <a:lstStyle/>
                    <a:p>
                      <a:pPr marL="0" lvl="0" indent="0" algn="l" rtl="0">
                        <a:spcBef>
                          <a:spcPts val="0"/>
                        </a:spcBef>
                        <a:spcAft>
                          <a:spcPts val="0"/>
                        </a:spcAft>
                        <a:buNone/>
                      </a:pPr>
                      <a:endParaRPr sz="800" dirty="0">
                        <a:solidFill>
                          <a:schemeClr val="tx1"/>
                        </a:solidFill>
                        <a:latin typeface="Muli"/>
                        <a:ea typeface="Muli"/>
                        <a:cs typeface="Muli"/>
                        <a:sym typeface="Muli"/>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FFFFFF">
                          <a:alpha val="0"/>
                        </a:srgbClr>
                      </a:solidFill>
                      <a:prstDash val="solid"/>
                      <a:round/>
                      <a:headEnd type="none" w="sm" len="sm"/>
                      <a:tailEnd type="none" w="sm" len="sm"/>
                    </a:lnB>
                    <a:solidFill>
                      <a:schemeClr val="bg1"/>
                    </a:solidFill>
                  </a:tcPr>
                </a:tc>
                <a:tc gridSpan="4">
                  <a:txBody>
                    <a:bodyPr/>
                    <a:lstStyle/>
                    <a:p>
                      <a:pPr marL="0" lvl="0" indent="0" algn="ctr" rtl="0">
                        <a:spcBef>
                          <a:spcPts val="0"/>
                        </a:spcBef>
                        <a:spcAft>
                          <a:spcPts val="0"/>
                        </a:spcAft>
                        <a:buNone/>
                      </a:pPr>
                      <a:r>
                        <a:rPr lang="en" sz="800" b="1" dirty="0">
                          <a:solidFill>
                            <a:schemeClr val="tx1"/>
                          </a:solidFill>
                          <a:latin typeface="Muli"/>
                          <a:ea typeface="Muli"/>
                          <a:cs typeface="Muli"/>
                          <a:sym typeface="Muli"/>
                        </a:rPr>
                        <a:t>SEPTEMBER</a:t>
                      </a:r>
                      <a:endParaRPr sz="800" b="1" dirty="0">
                        <a:solidFill>
                          <a:schemeClr val="tx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lnL w="9525" cap="flat" cmpd="sng" algn="ctr">
                      <a:solidFill>
                        <a:srgbClr val="FFFFFF"/>
                      </a:solidFill>
                      <a:prstDash val="solid"/>
                      <a:round/>
                      <a:headEnd type="none" w="sm" len="sm"/>
                      <a:tailEnd type="none" w="sm" len="sm"/>
                    </a:lnL>
                  </a:tcPr>
                </a:tc>
                <a:tc gridSpan="4">
                  <a:txBody>
                    <a:bodyPr/>
                    <a:lstStyle/>
                    <a:p>
                      <a:pPr marL="0" lvl="0" indent="0" algn="ctr" rtl="0">
                        <a:spcBef>
                          <a:spcPts val="0"/>
                        </a:spcBef>
                        <a:spcAft>
                          <a:spcPts val="0"/>
                        </a:spcAft>
                        <a:buNone/>
                      </a:pPr>
                      <a:r>
                        <a:rPr lang="en" sz="800" b="1" dirty="0">
                          <a:solidFill>
                            <a:schemeClr val="tx1"/>
                          </a:solidFill>
                          <a:latin typeface="Muli"/>
                          <a:ea typeface="Muli"/>
                          <a:cs typeface="Muli"/>
                          <a:sym typeface="Muli"/>
                        </a:rPr>
                        <a:t>OCTOBER</a:t>
                      </a:r>
                      <a:endParaRPr sz="800" b="1" dirty="0">
                        <a:solidFill>
                          <a:schemeClr val="tx1"/>
                        </a:solidFill>
                        <a:latin typeface="Muli"/>
                        <a:ea typeface="Muli"/>
                        <a:cs typeface="Muli"/>
                        <a:sym typeface="Muli"/>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06566">
                <a:tc>
                  <a:txBody>
                    <a:bodyPr/>
                    <a:lstStyle/>
                    <a:p>
                      <a:pPr marL="0" lvl="0" indent="0" algn="l" rtl="0">
                        <a:spcBef>
                          <a:spcPts val="0"/>
                        </a:spcBef>
                        <a:spcAft>
                          <a:spcPts val="0"/>
                        </a:spcAft>
                        <a:buNone/>
                      </a:pPr>
                      <a:endParaRPr sz="800">
                        <a:solidFill>
                          <a:schemeClr val="tx1"/>
                        </a:solidFill>
                        <a:latin typeface="Muli"/>
                        <a:ea typeface="Muli"/>
                        <a:cs typeface="Muli"/>
                        <a:sym typeface="Muli"/>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r>
                        <a:rPr lang="en" sz="800" dirty="0">
                          <a:solidFill>
                            <a:schemeClr val="tx1"/>
                          </a:solidFill>
                          <a:latin typeface="Muli"/>
                          <a:ea typeface="Muli"/>
                          <a:cs typeface="Muli"/>
                          <a:sym typeface="Muli"/>
                        </a:rPr>
                        <a:t>1</a:t>
                      </a:r>
                      <a:endParaRPr sz="800" dirty="0">
                        <a:solidFill>
                          <a:schemeClr val="tx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r>
                        <a:rPr lang="en" sz="800" dirty="0">
                          <a:solidFill>
                            <a:schemeClr val="tx1"/>
                          </a:solidFill>
                          <a:latin typeface="Muli"/>
                          <a:ea typeface="Muli"/>
                          <a:cs typeface="Muli"/>
                          <a:sym typeface="Muli"/>
                        </a:rPr>
                        <a:t>2</a:t>
                      </a:r>
                      <a:endParaRPr sz="800" dirty="0">
                        <a:solidFill>
                          <a:schemeClr val="tx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r>
                        <a:rPr lang="en" sz="800" dirty="0">
                          <a:solidFill>
                            <a:schemeClr val="tx1"/>
                          </a:solidFill>
                          <a:latin typeface="Muli"/>
                          <a:ea typeface="Muli"/>
                          <a:cs typeface="Muli"/>
                          <a:sym typeface="Muli"/>
                        </a:rPr>
                        <a:t>3</a:t>
                      </a:r>
                      <a:endParaRPr sz="800" dirty="0">
                        <a:solidFill>
                          <a:schemeClr val="tx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r>
                        <a:rPr lang="en" sz="800" dirty="0">
                          <a:solidFill>
                            <a:schemeClr val="tx1"/>
                          </a:solidFill>
                          <a:latin typeface="Muli"/>
                          <a:ea typeface="Muli"/>
                          <a:cs typeface="Muli"/>
                          <a:sym typeface="Muli"/>
                        </a:rPr>
                        <a:t>4</a:t>
                      </a:r>
                      <a:endParaRPr sz="800" dirty="0">
                        <a:solidFill>
                          <a:schemeClr val="tx1"/>
                        </a:solidFill>
                        <a:latin typeface="Muli"/>
                        <a:ea typeface="Muli"/>
                        <a:cs typeface="Muli"/>
                        <a:sym typeface="Muli"/>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B w="9525" cap="flat" cmpd="sng" algn="ctr">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r>
                        <a:rPr lang="en" sz="800" dirty="0">
                          <a:solidFill>
                            <a:schemeClr val="tx1"/>
                          </a:solidFill>
                          <a:latin typeface="Muli"/>
                          <a:ea typeface="Muli"/>
                          <a:cs typeface="Muli"/>
                          <a:sym typeface="Muli"/>
                        </a:rPr>
                        <a:t>5</a:t>
                      </a:r>
                      <a:endParaRPr sz="800" dirty="0">
                        <a:solidFill>
                          <a:schemeClr val="tx1"/>
                        </a:solidFill>
                        <a:latin typeface="Muli"/>
                        <a:ea typeface="Muli"/>
                        <a:cs typeface="Muli"/>
                        <a:sym typeface="Muli"/>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lgn="ctr">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r>
                        <a:rPr lang="en" sz="800" dirty="0">
                          <a:solidFill>
                            <a:schemeClr val="tx1"/>
                          </a:solidFill>
                          <a:latin typeface="Muli"/>
                          <a:ea typeface="Muli"/>
                          <a:cs typeface="Muli"/>
                          <a:sym typeface="Muli"/>
                        </a:rPr>
                        <a:t>6</a:t>
                      </a:r>
                      <a:endParaRPr sz="800" dirty="0">
                        <a:solidFill>
                          <a:schemeClr val="tx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r>
                        <a:rPr lang="en" sz="800" dirty="0">
                          <a:solidFill>
                            <a:schemeClr val="tx1"/>
                          </a:solidFill>
                          <a:latin typeface="Muli"/>
                          <a:ea typeface="Muli"/>
                          <a:cs typeface="Muli"/>
                          <a:sym typeface="Muli"/>
                        </a:rPr>
                        <a:t>7</a:t>
                      </a:r>
                      <a:endParaRPr sz="800" dirty="0">
                        <a:solidFill>
                          <a:schemeClr val="tx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r>
                        <a:rPr lang="en" sz="800" dirty="0">
                          <a:solidFill>
                            <a:schemeClr val="tx1"/>
                          </a:solidFill>
                          <a:latin typeface="Muli"/>
                          <a:ea typeface="Muli"/>
                          <a:cs typeface="Muli"/>
                          <a:sym typeface="Muli"/>
                        </a:rPr>
                        <a:t>8</a:t>
                      </a: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extLst>
                  <a:ext uri="{0D108BD9-81ED-4DB2-BD59-A6C34878D82A}">
                    <a16:rowId xmlns:a16="http://schemas.microsoft.com/office/drawing/2014/main" val="10001"/>
                  </a:ext>
                </a:extLst>
              </a:tr>
              <a:tr h="506566">
                <a:tc>
                  <a:txBody>
                    <a:bodyPr/>
                    <a:lstStyle/>
                    <a:p>
                      <a:pPr marL="0" lvl="0" indent="0" algn="r" rtl="0">
                        <a:spcBef>
                          <a:spcPts val="0"/>
                        </a:spcBef>
                        <a:spcAft>
                          <a:spcPts val="0"/>
                        </a:spcAft>
                        <a:buNone/>
                      </a:pPr>
                      <a:r>
                        <a:rPr lang="en" sz="800" dirty="0">
                          <a:solidFill>
                            <a:schemeClr val="tx1"/>
                          </a:solidFill>
                          <a:latin typeface="Muli"/>
                          <a:ea typeface="Muli"/>
                          <a:cs typeface="Muli"/>
                          <a:sym typeface="Muli"/>
                        </a:rPr>
                        <a:t>Maintainance</a:t>
                      </a:r>
                      <a:endParaRPr sz="800" dirty="0">
                        <a:solidFill>
                          <a:schemeClr val="tx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dirty="0">
                        <a:solidFill>
                          <a:schemeClr val="tx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i="0" u="none" strike="noStrike" cap="none" dirty="0">
                        <a:solidFill>
                          <a:schemeClr val="tx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i="0" u="none" strike="noStrike" cap="none" dirty="0">
                        <a:solidFill>
                          <a:schemeClr val="tx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dirty="0">
                        <a:solidFill>
                          <a:schemeClr val="tx1"/>
                        </a:solidFill>
                        <a:latin typeface="Muli"/>
                        <a:ea typeface="Muli"/>
                        <a:cs typeface="Muli"/>
                        <a:sym typeface="Muli"/>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dirty="0">
                        <a:solidFill>
                          <a:schemeClr val="tx1"/>
                        </a:solidFill>
                        <a:latin typeface="Muli"/>
                        <a:ea typeface="Muli"/>
                        <a:cs typeface="Muli"/>
                        <a:sym typeface="Muli"/>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a:solidFill>
                          <a:schemeClr val="tx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dirty="0">
                        <a:solidFill>
                          <a:schemeClr val="tx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tx1">
                        <a:lumMod val="75000"/>
                      </a:schemeClr>
                    </a:solidFill>
                  </a:tcPr>
                </a:tc>
                <a:tc>
                  <a:txBody>
                    <a:bodyPr/>
                    <a:lstStyle/>
                    <a:p>
                      <a:pPr marL="0" lvl="0" indent="0" algn="ctr" rtl="0">
                        <a:spcBef>
                          <a:spcPts val="0"/>
                        </a:spcBef>
                        <a:spcAft>
                          <a:spcPts val="0"/>
                        </a:spcAft>
                        <a:buNone/>
                      </a:pPr>
                      <a:endParaRPr sz="800" dirty="0">
                        <a:solidFill>
                          <a:schemeClr val="tx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tx1">
                        <a:lumMod val="75000"/>
                      </a:schemeClr>
                    </a:solidFill>
                  </a:tcPr>
                </a:tc>
                <a:extLst>
                  <a:ext uri="{0D108BD9-81ED-4DB2-BD59-A6C34878D82A}">
                    <a16:rowId xmlns:a16="http://schemas.microsoft.com/office/drawing/2014/main" val="10002"/>
                  </a:ext>
                </a:extLst>
              </a:tr>
              <a:tr h="506566">
                <a:tc>
                  <a:txBody>
                    <a:bodyPr/>
                    <a:lstStyle/>
                    <a:p>
                      <a:pPr marL="0" lvl="0" indent="0" algn="r" rtl="0">
                        <a:spcBef>
                          <a:spcPts val="0"/>
                        </a:spcBef>
                        <a:spcAft>
                          <a:spcPts val="0"/>
                        </a:spcAft>
                        <a:buClr>
                          <a:schemeClr val="dk1"/>
                        </a:buClr>
                        <a:buSzPts val="1100"/>
                        <a:buFont typeface="Arial"/>
                        <a:buNone/>
                      </a:pPr>
                      <a:r>
                        <a:rPr lang="en" sz="800" dirty="0">
                          <a:solidFill>
                            <a:schemeClr val="tx1"/>
                          </a:solidFill>
                          <a:latin typeface="Muli"/>
                          <a:ea typeface="Muli"/>
                          <a:cs typeface="Muli"/>
                          <a:sym typeface="Muli"/>
                        </a:rPr>
                        <a:t>Deployment</a:t>
                      </a:r>
                      <a:endParaRPr sz="800" dirty="0">
                        <a:solidFill>
                          <a:schemeClr val="tx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a:solidFill>
                          <a:schemeClr val="tx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dirty="0">
                        <a:solidFill>
                          <a:schemeClr val="tx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dirty="0">
                        <a:solidFill>
                          <a:schemeClr val="tx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dirty="0">
                        <a:solidFill>
                          <a:schemeClr val="tx1"/>
                        </a:solidFill>
                        <a:latin typeface="Muli"/>
                        <a:ea typeface="Muli"/>
                        <a:cs typeface="Muli"/>
                        <a:sym typeface="Muli"/>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a:solidFill>
                          <a:schemeClr val="tx1"/>
                        </a:solidFill>
                        <a:latin typeface="Muli"/>
                        <a:ea typeface="Muli"/>
                        <a:cs typeface="Muli"/>
                        <a:sym typeface="Muli"/>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dirty="0">
                        <a:solidFill>
                          <a:schemeClr val="tx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tx1">
                        <a:lumMod val="75000"/>
                      </a:schemeClr>
                    </a:solidFill>
                  </a:tcPr>
                </a:tc>
                <a:tc>
                  <a:txBody>
                    <a:bodyPr/>
                    <a:lstStyle/>
                    <a:p>
                      <a:pPr marL="0" lvl="0" indent="0" algn="ctr" rtl="0">
                        <a:spcBef>
                          <a:spcPts val="0"/>
                        </a:spcBef>
                        <a:spcAft>
                          <a:spcPts val="0"/>
                        </a:spcAft>
                        <a:buNone/>
                      </a:pPr>
                      <a:endParaRPr lang="en-IN" sz="800" dirty="0">
                        <a:solidFill>
                          <a:schemeClr val="tx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tx1">
                        <a:lumMod val="75000"/>
                      </a:schemeClr>
                    </a:solidFill>
                  </a:tcPr>
                </a:tc>
                <a:tc>
                  <a:txBody>
                    <a:bodyPr/>
                    <a:lstStyle/>
                    <a:p>
                      <a:pPr marL="0" lvl="0" indent="0" algn="ctr" rtl="0">
                        <a:spcBef>
                          <a:spcPts val="0"/>
                        </a:spcBef>
                        <a:spcAft>
                          <a:spcPts val="0"/>
                        </a:spcAft>
                        <a:buNone/>
                      </a:pPr>
                      <a:endParaRPr sz="800">
                        <a:solidFill>
                          <a:schemeClr val="tx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extLst>
                  <a:ext uri="{0D108BD9-81ED-4DB2-BD59-A6C34878D82A}">
                    <a16:rowId xmlns:a16="http://schemas.microsoft.com/office/drawing/2014/main" val="10003"/>
                  </a:ext>
                </a:extLst>
              </a:tr>
              <a:tr h="506566">
                <a:tc>
                  <a:txBody>
                    <a:bodyPr/>
                    <a:lstStyle/>
                    <a:p>
                      <a:pPr marL="0" lvl="0" indent="0" algn="r" rtl="0">
                        <a:spcBef>
                          <a:spcPts val="0"/>
                        </a:spcBef>
                        <a:spcAft>
                          <a:spcPts val="0"/>
                        </a:spcAft>
                        <a:buClr>
                          <a:schemeClr val="dk1"/>
                        </a:buClr>
                        <a:buSzPts val="1100"/>
                        <a:buFont typeface="Arial"/>
                        <a:buNone/>
                      </a:pPr>
                      <a:r>
                        <a:rPr lang="en" sz="800" dirty="0">
                          <a:solidFill>
                            <a:schemeClr val="tx1"/>
                          </a:solidFill>
                          <a:latin typeface="Muli"/>
                          <a:ea typeface="Muli"/>
                          <a:cs typeface="Muli"/>
                          <a:sym typeface="Muli"/>
                        </a:rPr>
                        <a:t>Testing</a:t>
                      </a:r>
                      <a:endParaRPr sz="800" dirty="0">
                        <a:solidFill>
                          <a:schemeClr val="tx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a:solidFill>
                          <a:schemeClr val="tx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a:solidFill>
                          <a:schemeClr val="tx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a:solidFill>
                          <a:schemeClr val="tx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dirty="0">
                        <a:solidFill>
                          <a:schemeClr val="tx1"/>
                        </a:solidFill>
                        <a:latin typeface="Muli"/>
                        <a:ea typeface="Muli"/>
                        <a:cs typeface="Muli"/>
                        <a:sym typeface="Muli"/>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tx1">
                        <a:lumMod val="75000"/>
                      </a:schemeClr>
                    </a:solidFill>
                  </a:tcPr>
                </a:tc>
                <a:tc>
                  <a:txBody>
                    <a:bodyPr/>
                    <a:lstStyle/>
                    <a:p>
                      <a:pPr marL="0" lvl="0" indent="0" algn="ctr" rtl="0">
                        <a:spcBef>
                          <a:spcPts val="0"/>
                        </a:spcBef>
                        <a:spcAft>
                          <a:spcPts val="0"/>
                        </a:spcAft>
                        <a:buNone/>
                      </a:pPr>
                      <a:endParaRPr sz="800" dirty="0">
                        <a:solidFill>
                          <a:schemeClr val="tx1"/>
                        </a:solidFill>
                        <a:latin typeface="Muli"/>
                        <a:ea typeface="Muli"/>
                        <a:cs typeface="Muli"/>
                        <a:sym typeface="Muli"/>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tx1">
                        <a:lumMod val="75000"/>
                      </a:schemeClr>
                    </a:solidFill>
                  </a:tcPr>
                </a:tc>
                <a:tc>
                  <a:txBody>
                    <a:bodyPr/>
                    <a:lstStyle/>
                    <a:p>
                      <a:pPr marL="0" lvl="0" indent="0" algn="ctr" rtl="0">
                        <a:spcBef>
                          <a:spcPts val="0"/>
                        </a:spcBef>
                        <a:spcAft>
                          <a:spcPts val="0"/>
                        </a:spcAft>
                        <a:buNone/>
                      </a:pPr>
                      <a:endParaRPr sz="800" dirty="0">
                        <a:solidFill>
                          <a:schemeClr val="tx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tx1">
                        <a:lumMod val="75000"/>
                      </a:schemeClr>
                    </a:solidFill>
                  </a:tcPr>
                </a:tc>
                <a:tc>
                  <a:txBody>
                    <a:bodyPr/>
                    <a:lstStyle/>
                    <a:p>
                      <a:pPr marL="0" lvl="0" indent="0" algn="ctr" rtl="0">
                        <a:spcBef>
                          <a:spcPts val="0"/>
                        </a:spcBef>
                        <a:spcAft>
                          <a:spcPts val="0"/>
                        </a:spcAft>
                        <a:buNone/>
                      </a:pPr>
                      <a:endParaRPr lang="en-IN" sz="800" dirty="0">
                        <a:solidFill>
                          <a:schemeClr val="tx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dirty="0">
                        <a:solidFill>
                          <a:schemeClr val="tx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extLst>
                  <a:ext uri="{0D108BD9-81ED-4DB2-BD59-A6C34878D82A}">
                    <a16:rowId xmlns:a16="http://schemas.microsoft.com/office/drawing/2014/main" val="10004"/>
                  </a:ext>
                </a:extLst>
              </a:tr>
              <a:tr h="506566">
                <a:tc>
                  <a:txBody>
                    <a:bodyPr/>
                    <a:lstStyle/>
                    <a:p>
                      <a:pPr marL="0" lvl="0" indent="0" algn="r" rtl="0">
                        <a:spcBef>
                          <a:spcPts val="0"/>
                        </a:spcBef>
                        <a:spcAft>
                          <a:spcPts val="0"/>
                        </a:spcAft>
                        <a:buClr>
                          <a:schemeClr val="dk1"/>
                        </a:buClr>
                        <a:buSzPts val="1100"/>
                        <a:buFont typeface="Arial"/>
                        <a:buNone/>
                      </a:pPr>
                      <a:r>
                        <a:rPr lang="en" sz="800" dirty="0">
                          <a:solidFill>
                            <a:schemeClr val="tx1"/>
                          </a:solidFill>
                          <a:latin typeface="Muli"/>
                          <a:ea typeface="Muli"/>
                          <a:cs typeface="Muli"/>
                          <a:sym typeface="Muli"/>
                        </a:rPr>
                        <a:t>Coding</a:t>
                      </a:r>
                      <a:endParaRPr sz="800" dirty="0">
                        <a:solidFill>
                          <a:schemeClr val="tx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l" rtl="0">
                        <a:spcBef>
                          <a:spcPts val="0"/>
                        </a:spcBef>
                        <a:spcAft>
                          <a:spcPts val="0"/>
                        </a:spcAft>
                        <a:buNone/>
                      </a:pPr>
                      <a:endParaRPr sz="800" dirty="0">
                        <a:solidFill>
                          <a:schemeClr val="tx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l" rtl="0">
                        <a:spcBef>
                          <a:spcPts val="0"/>
                        </a:spcBef>
                        <a:spcAft>
                          <a:spcPts val="0"/>
                        </a:spcAft>
                        <a:buNone/>
                      </a:pPr>
                      <a:endParaRPr sz="800">
                        <a:solidFill>
                          <a:schemeClr val="tx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l" rtl="0">
                        <a:spcBef>
                          <a:spcPts val="0"/>
                        </a:spcBef>
                        <a:spcAft>
                          <a:spcPts val="0"/>
                        </a:spcAft>
                        <a:buNone/>
                      </a:pPr>
                      <a:endParaRPr sz="800" dirty="0">
                        <a:solidFill>
                          <a:schemeClr val="tx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tx1">
                        <a:lumMod val="75000"/>
                      </a:schemeClr>
                    </a:solidFill>
                  </a:tcPr>
                </a:tc>
                <a:tc>
                  <a:txBody>
                    <a:bodyPr/>
                    <a:lstStyle/>
                    <a:p>
                      <a:pPr marL="0" lvl="0" indent="0" algn="ctr" rtl="0">
                        <a:spcBef>
                          <a:spcPts val="0"/>
                        </a:spcBef>
                        <a:spcAft>
                          <a:spcPts val="0"/>
                        </a:spcAft>
                        <a:buNone/>
                      </a:pPr>
                      <a:endParaRPr sz="800" dirty="0">
                        <a:solidFill>
                          <a:schemeClr val="tx1"/>
                        </a:solidFill>
                        <a:latin typeface="Muli"/>
                        <a:ea typeface="Muli"/>
                        <a:cs typeface="Muli"/>
                        <a:sym typeface="Muli"/>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tx1">
                        <a:lumMod val="75000"/>
                      </a:schemeClr>
                    </a:solidFill>
                  </a:tcPr>
                </a:tc>
                <a:tc>
                  <a:txBody>
                    <a:bodyPr/>
                    <a:lstStyle/>
                    <a:p>
                      <a:pPr marL="0" lvl="0" indent="0" algn="ctr" rtl="0">
                        <a:spcBef>
                          <a:spcPts val="0"/>
                        </a:spcBef>
                        <a:spcAft>
                          <a:spcPts val="0"/>
                        </a:spcAft>
                        <a:buNone/>
                      </a:pPr>
                      <a:endParaRPr sz="800" dirty="0">
                        <a:solidFill>
                          <a:schemeClr val="tx1"/>
                        </a:solidFill>
                        <a:latin typeface="Muli"/>
                        <a:ea typeface="Muli"/>
                        <a:cs typeface="Muli"/>
                        <a:sym typeface="Muli"/>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tx1">
                        <a:lumMod val="75000"/>
                      </a:schemeClr>
                    </a:solidFill>
                  </a:tcPr>
                </a:tc>
                <a:tc>
                  <a:txBody>
                    <a:bodyPr/>
                    <a:lstStyle/>
                    <a:p>
                      <a:pPr marL="0" lvl="0" indent="0" algn="ctr" rtl="0">
                        <a:spcBef>
                          <a:spcPts val="0"/>
                        </a:spcBef>
                        <a:spcAft>
                          <a:spcPts val="0"/>
                        </a:spcAft>
                        <a:buNone/>
                      </a:pPr>
                      <a:endParaRPr sz="800">
                        <a:solidFill>
                          <a:schemeClr val="tx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lang="en-IN" sz="800" dirty="0">
                        <a:solidFill>
                          <a:schemeClr val="tx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r>
                        <a:rPr lang="en" sz="800">
                          <a:solidFill>
                            <a:schemeClr val="tx1"/>
                          </a:solidFill>
                          <a:latin typeface="Muli"/>
                          <a:ea typeface="Muli"/>
                          <a:cs typeface="Muli"/>
                          <a:sym typeface="Muli"/>
                        </a:rPr>
                        <a:t>◆</a:t>
                      </a:r>
                      <a:endParaRPr sz="800">
                        <a:solidFill>
                          <a:schemeClr val="tx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extLst>
                  <a:ext uri="{0D108BD9-81ED-4DB2-BD59-A6C34878D82A}">
                    <a16:rowId xmlns:a16="http://schemas.microsoft.com/office/drawing/2014/main" val="10005"/>
                  </a:ext>
                </a:extLst>
              </a:tr>
              <a:tr h="506566">
                <a:tc>
                  <a:txBody>
                    <a:bodyPr/>
                    <a:lstStyle/>
                    <a:p>
                      <a:pPr marL="0" lvl="0" indent="0" algn="r" rtl="0">
                        <a:spcBef>
                          <a:spcPts val="0"/>
                        </a:spcBef>
                        <a:spcAft>
                          <a:spcPts val="0"/>
                        </a:spcAft>
                        <a:buClr>
                          <a:schemeClr val="dk1"/>
                        </a:buClr>
                        <a:buSzPts val="1100"/>
                        <a:buFont typeface="Arial"/>
                        <a:buNone/>
                      </a:pPr>
                      <a:r>
                        <a:rPr lang="en" sz="800" dirty="0">
                          <a:solidFill>
                            <a:schemeClr val="tx1"/>
                          </a:solidFill>
                          <a:latin typeface="Muli"/>
                          <a:ea typeface="Muli"/>
                          <a:cs typeface="Muli"/>
                          <a:sym typeface="Muli"/>
                        </a:rPr>
                        <a:t>Design</a:t>
                      </a:r>
                      <a:endParaRPr sz="800" dirty="0">
                        <a:solidFill>
                          <a:schemeClr val="tx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l" rtl="0">
                        <a:spcBef>
                          <a:spcPts val="0"/>
                        </a:spcBef>
                        <a:spcAft>
                          <a:spcPts val="0"/>
                        </a:spcAft>
                        <a:buNone/>
                      </a:pPr>
                      <a:endParaRPr sz="800" dirty="0">
                        <a:solidFill>
                          <a:schemeClr val="tx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l" rtl="0">
                        <a:spcBef>
                          <a:spcPts val="0"/>
                        </a:spcBef>
                        <a:spcAft>
                          <a:spcPts val="0"/>
                        </a:spcAft>
                        <a:buNone/>
                      </a:pPr>
                      <a:endParaRPr sz="800" dirty="0">
                        <a:solidFill>
                          <a:schemeClr val="tx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tx1"/>
                    </a:solidFill>
                  </a:tcPr>
                </a:tc>
                <a:tc>
                  <a:txBody>
                    <a:bodyPr/>
                    <a:lstStyle/>
                    <a:p>
                      <a:pPr marL="0" lvl="0" indent="0" algn="l" rtl="0">
                        <a:spcBef>
                          <a:spcPts val="0"/>
                        </a:spcBef>
                        <a:spcAft>
                          <a:spcPts val="0"/>
                        </a:spcAft>
                        <a:buNone/>
                      </a:pPr>
                      <a:endParaRPr sz="800">
                        <a:solidFill>
                          <a:schemeClr val="tx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a:solidFill>
                          <a:schemeClr val="tx1"/>
                        </a:solidFill>
                        <a:latin typeface="Muli"/>
                        <a:ea typeface="Muli"/>
                        <a:cs typeface="Muli"/>
                        <a:sym typeface="Muli"/>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a:solidFill>
                          <a:schemeClr val="tx1"/>
                        </a:solidFill>
                        <a:latin typeface="Muli"/>
                        <a:ea typeface="Muli"/>
                        <a:cs typeface="Muli"/>
                        <a:sym typeface="Muli"/>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r>
                        <a:rPr lang="en" sz="800">
                          <a:solidFill>
                            <a:schemeClr val="tx1"/>
                          </a:solidFill>
                          <a:latin typeface="Muli"/>
                          <a:ea typeface="Muli"/>
                          <a:cs typeface="Muli"/>
                          <a:sym typeface="Muli"/>
                        </a:rPr>
                        <a:t>◆</a:t>
                      </a:r>
                      <a:endParaRPr sz="800">
                        <a:solidFill>
                          <a:schemeClr val="tx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a:solidFill>
                          <a:schemeClr val="tx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a:solidFill>
                          <a:schemeClr val="tx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extLst>
                  <a:ext uri="{0D108BD9-81ED-4DB2-BD59-A6C34878D82A}">
                    <a16:rowId xmlns:a16="http://schemas.microsoft.com/office/drawing/2014/main" val="10006"/>
                  </a:ext>
                </a:extLst>
              </a:tr>
              <a:tr h="506566">
                <a:tc>
                  <a:txBody>
                    <a:bodyPr/>
                    <a:lstStyle/>
                    <a:p>
                      <a:pPr marL="0" lvl="0" indent="0" algn="r" rtl="0">
                        <a:spcBef>
                          <a:spcPts val="0"/>
                        </a:spcBef>
                        <a:spcAft>
                          <a:spcPts val="0"/>
                        </a:spcAft>
                        <a:buClr>
                          <a:schemeClr val="dk1"/>
                        </a:buClr>
                        <a:buSzPts val="1100"/>
                        <a:buFont typeface="Arial"/>
                        <a:buNone/>
                      </a:pPr>
                      <a:r>
                        <a:rPr lang="en-US" sz="800" dirty="0">
                          <a:solidFill>
                            <a:schemeClr val="tx1"/>
                          </a:solidFill>
                          <a:latin typeface="Muli"/>
                          <a:ea typeface="Muli"/>
                          <a:cs typeface="Muli"/>
                          <a:sym typeface="Muli"/>
                        </a:rPr>
                        <a:t>Requirement and</a:t>
                      </a:r>
                    </a:p>
                    <a:p>
                      <a:pPr marL="0" lvl="0" indent="0" algn="r" rtl="0">
                        <a:spcBef>
                          <a:spcPts val="0"/>
                        </a:spcBef>
                        <a:spcAft>
                          <a:spcPts val="0"/>
                        </a:spcAft>
                        <a:buClr>
                          <a:schemeClr val="dk1"/>
                        </a:buClr>
                        <a:buSzPts val="1100"/>
                        <a:buFont typeface="Arial"/>
                        <a:buNone/>
                      </a:pPr>
                      <a:r>
                        <a:rPr lang="en-US" sz="800" dirty="0">
                          <a:solidFill>
                            <a:schemeClr val="tx1"/>
                          </a:solidFill>
                          <a:latin typeface="Muli"/>
                          <a:ea typeface="Muli"/>
                          <a:cs typeface="Muli"/>
                          <a:sym typeface="Muli"/>
                        </a:rPr>
                        <a:t>Planning</a:t>
                      </a:r>
                      <a:endParaRPr sz="800" dirty="0">
                        <a:solidFill>
                          <a:schemeClr val="tx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l" rtl="0">
                        <a:spcBef>
                          <a:spcPts val="0"/>
                        </a:spcBef>
                        <a:spcAft>
                          <a:spcPts val="0"/>
                        </a:spcAft>
                        <a:buNone/>
                      </a:pPr>
                      <a:endParaRPr sz="800" dirty="0">
                        <a:solidFill>
                          <a:schemeClr val="tx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tx1">
                        <a:lumMod val="65000"/>
                      </a:schemeClr>
                    </a:solidFill>
                  </a:tcPr>
                </a:tc>
                <a:tc>
                  <a:txBody>
                    <a:bodyPr/>
                    <a:lstStyle/>
                    <a:p>
                      <a:pPr marL="0" lvl="0" indent="0" algn="l" rtl="0">
                        <a:spcBef>
                          <a:spcPts val="0"/>
                        </a:spcBef>
                        <a:spcAft>
                          <a:spcPts val="0"/>
                        </a:spcAft>
                        <a:buNone/>
                      </a:pPr>
                      <a:endParaRPr sz="800" dirty="0">
                        <a:solidFill>
                          <a:schemeClr val="tx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l" rtl="0">
                        <a:spcBef>
                          <a:spcPts val="0"/>
                        </a:spcBef>
                        <a:spcAft>
                          <a:spcPts val="0"/>
                        </a:spcAft>
                        <a:buNone/>
                      </a:pPr>
                      <a:endParaRPr sz="800">
                        <a:solidFill>
                          <a:schemeClr val="tx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a:solidFill>
                          <a:schemeClr val="tx1"/>
                        </a:solidFill>
                        <a:latin typeface="Muli"/>
                        <a:ea typeface="Muli"/>
                        <a:cs typeface="Muli"/>
                        <a:sym typeface="Muli"/>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a:solidFill>
                          <a:schemeClr val="tx1"/>
                        </a:solidFill>
                        <a:latin typeface="Muli"/>
                        <a:ea typeface="Muli"/>
                        <a:cs typeface="Muli"/>
                        <a:sym typeface="Muli"/>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a:solidFill>
                          <a:schemeClr val="tx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dirty="0">
                        <a:solidFill>
                          <a:schemeClr val="tx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dirty="0">
                        <a:solidFill>
                          <a:schemeClr val="tx1"/>
                        </a:solidFill>
                        <a:latin typeface="Muli"/>
                        <a:ea typeface="Muli"/>
                        <a:cs typeface="Muli"/>
                        <a:sym typeface="Muli"/>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a:t>
            </a:fld>
            <a:endParaRPr/>
          </a:p>
        </p:txBody>
      </p:sp>
      <p:sp>
        <p:nvSpPr>
          <p:cNvPr id="3" name="Title 2">
            <a:extLst>
              <a:ext uri="{FF2B5EF4-FFF2-40B4-BE49-F238E27FC236}">
                <a16:creationId xmlns:a16="http://schemas.microsoft.com/office/drawing/2014/main" id="{C589FB15-A4A1-8E2C-6D56-63CEC625DFA9}"/>
              </a:ext>
            </a:extLst>
          </p:cNvPr>
          <p:cNvSpPr>
            <a:spLocks noGrp="1"/>
          </p:cNvSpPr>
          <p:nvPr>
            <p:ph type="title"/>
          </p:nvPr>
        </p:nvSpPr>
        <p:spPr>
          <a:xfrm>
            <a:off x="2438945" y="233778"/>
            <a:ext cx="4944300" cy="645300"/>
          </a:xfrm>
        </p:spPr>
        <p:txBody>
          <a:bodyPr/>
          <a:lstStyle/>
          <a:p>
            <a:r>
              <a:rPr lang="en-IN" dirty="0"/>
              <a:t>TEAM LEADER: </a:t>
            </a:r>
          </a:p>
        </p:txBody>
      </p:sp>
      <p:sp>
        <p:nvSpPr>
          <p:cNvPr id="4" name="Title 2">
            <a:extLst>
              <a:ext uri="{FF2B5EF4-FFF2-40B4-BE49-F238E27FC236}">
                <a16:creationId xmlns:a16="http://schemas.microsoft.com/office/drawing/2014/main" id="{7F8F43EA-8007-A699-CEEB-A957549121D0}"/>
              </a:ext>
            </a:extLst>
          </p:cNvPr>
          <p:cNvSpPr txBox="1">
            <a:spLocks/>
          </p:cNvSpPr>
          <p:nvPr/>
        </p:nvSpPr>
        <p:spPr>
          <a:xfrm>
            <a:off x="2498417" y="1476053"/>
            <a:ext cx="4944300" cy="645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IN" dirty="0"/>
              <a:t>TEAM MEMBER: </a:t>
            </a:r>
          </a:p>
        </p:txBody>
      </p:sp>
      <p:sp>
        <p:nvSpPr>
          <p:cNvPr id="6" name="Title 2">
            <a:extLst>
              <a:ext uri="{FF2B5EF4-FFF2-40B4-BE49-F238E27FC236}">
                <a16:creationId xmlns:a16="http://schemas.microsoft.com/office/drawing/2014/main" id="{7ADB72FC-559A-D00B-15A9-FD9F362E45FE}"/>
              </a:ext>
            </a:extLst>
          </p:cNvPr>
          <p:cNvSpPr txBox="1">
            <a:spLocks/>
          </p:cNvSpPr>
          <p:nvPr/>
        </p:nvSpPr>
        <p:spPr>
          <a:xfrm>
            <a:off x="2015198" y="3504205"/>
            <a:ext cx="4884827" cy="645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IN" dirty="0"/>
              <a:t>PROJECT SUPERVISOR: </a:t>
            </a:r>
          </a:p>
        </p:txBody>
      </p:sp>
      <p:sp>
        <p:nvSpPr>
          <p:cNvPr id="7" name="Title 2">
            <a:extLst>
              <a:ext uri="{FF2B5EF4-FFF2-40B4-BE49-F238E27FC236}">
                <a16:creationId xmlns:a16="http://schemas.microsoft.com/office/drawing/2014/main" id="{791E18E0-978E-8EBC-7AAA-6A50232BF538}"/>
              </a:ext>
            </a:extLst>
          </p:cNvPr>
          <p:cNvSpPr txBox="1">
            <a:spLocks/>
          </p:cNvSpPr>
          <p:nvPr/>
        </p:nvSpPr>
        <p:spPr>
          <a:xfrm>
            <a:off x="2950218" y="568325"/>
            <a:ext cx="4944300" cy="645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IN" sz="2400" dirty="0">
                <a:solidFill>
                  <a:schemeClr val="tx1"/>
                </a:solidFill>
              </a:rPr>
              <a:t>VISHESH GUPTA</a:t>
            </a:r>
          </a:p>
        </p:txBody>
      </p:sp>
      <p:sp>
        <p:nvSpPr>
          <p:cNvPr id="10" name="Title 2">
            <a:extLst>
              <a:ext uri="{FF2B5EF4-FFF2-40B4-BE49-F238E27FC236}">
                <a16:creationId xmlns:a16="http://schemas.microsoft.com/office/drawing/2014/main" id="{643F1B16-0F87-B095-0A0B-DD86B43DC03E}"/>
              </a:ext>
            </a:extLst>
          </p:cNvPr>
          <p:cNvSpPr txBox="1">
            <a:spLocks/>
          </p:cNvSpPr>
          <p:nvPr/>
        </p:nvSpPr>
        <p:spPr>
          <a:xfrm>
            <a:off x="2950218" y="2689236"/>
            <a:ext cx="4944300" cy="645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IN" sz="2400" dirty="0">
                <a:solidFill>
                  <a:schemeClr val="tx1"/>
                </a:solidFill>
              </a:rPr>
              <a:t>AKASH PANDEY</a:t>
            </a:r>
          </a:p>
          <a:p>
            <a:r>
              <a:rPr lang="en-IN" sz="2400" dirty="0">
                <a:solidFill>
                  <a:schemeClr val="tx1"/>
                </a:solidFill>
              </a:rPr>
              <a:t>SURYANSH PANDEY</a:t>
            </a:r>
          </a:p>
          <a:p>
            <a:r>
              <a:rPr lang="en-IN" sz="2400" dirty="0">
                <a:solidFill>
                  <a:schemeClr val="tx1"/>
                </a:solidFill>
              </a:rPr>
              <a:t>AMAN SINHA</a:t>
            </a:r>
          </a:p>
        </p:txBody>
      </p:sp>
      <p:sp>
        <p:nvSpPr>
          <p:cNvPr id="12" name="Title 2">
            <a:extLst>
              <a:ext uri="{FF2B5EF4-FFF2-40B4-BE49-F238E27FC236}">
                <a16:creationId xmlns:a16="http://schemas.microsoft.com/office/drawing/2014/main" id="{6AEE1F89-61F2-34E7-BD1C-E33B9452DD3E}"/>
              </a:ext>
            </a:extLst>
          </p:cNvPr>
          <p:cNvSpPr txBox="1">
            <a:spLocks/>
          </p:cNvSpPr>
          <p:nvPr/>
        </p:nvSpPr>
        <p:spPr>
          <a:xfrm>
            <a:off x="2925039" y="4264422"/>
            <a:ext cx="4944300" cy="645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IN" sz="2400" dirty="0">
                <a:solidFill>
                  <a:schemeClr val="tx1"/>
                </a:solidFill>
              </a:rPr>
              <a:t>ASSOCIATE PROFESSOR</a:t>
            </a:r>
          </a:p>
          <a:p>
            <a:r>
              <a:rPr lang="en-IN" sz="2400" dirty="0">
                <a:solidFill>
                  <a:schemeClr val="tx1"/>
                </a:solidFill>
              </a:rPr>
              <a:t>Ms. DIVYA SINGHAL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360" name="Google Shape;360;p14"/>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dirty="0">
                <a:solidFill>
                  <a:srgbClr val="FFFFFF"/>
                </a:solidFill>
                <a:latin typeface="Nixie One"/>
                <a:ea typeface="Nixie One"/>
                <a:cs typeface="Nixie One"/>
                <a:sym typeface="Nixie One"/>
              </a:rPr>
              <a:t>1</a:t>
            </a:r>
            <a:endParaRPr b="1" dirty="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2051200" y="2085600"/>
            <a:ext cx="6282300" cy="819900"/>
          </a:xfrm>
          <a:prstGeom prst="rect">
            <a:avLst/>
          </a:prstGeom>
        </p:spPr>
        <p:txBody>
          <a:bodyPr spcFirstLastPara="1" wrap="square" lIns="91425" tIns="91425" rIns="91425" bIns="91425" anchor="ctr" anchorCtr="0">
            <a:noAutofit/>
          </a:bodyPr>
          <a:lstStyle/>
          <a:p>
            <a:pPr rtl="0">
              <a:spcBef>
                <a:spcPts val="1200"/>
              </a:spcBef>
              <a:spcAft>
                <a:spcPts val="1200"/>
              </a:spcAft>
            </a:pPr>
            <a:r>
              <a:rPr lang="en-US" sz="1600" b="0" i="0" u="none" strike="noStrike" dirty="0">
                <a:solidFill>
                  <a:schemeClr val="tx1"/>
                </a:solidFill>
                <a:effectLst/>
              </a:rPr>
              <a:t>We aim to provide solutions for wastage in an E-fashion. The goal is to reduce the wastage in a modern manner on fingertips.</a:t>
            </a:r>
            <a:endParaRPr lang="en-US" sz="1600" b="0" dirty="0">
              <a:solidFill>
                <a:schemeClr val="tx1"/>
              </a:solidFill>
              <a:effectLst/>
            </a:endParaRPr>
          </a:p>
          <a:p>
            <a:pPr rtl="0">
              <a:spcBef>
                <a:spcPts val="1200"/>
              </a:spcBef>
              <a:spcAft>
                <a:spcPts val="1200"/>
              </a:spcAft>
            </a:pPr>
            <a:r>
              <a:rPr lang="en-US" sz="1600" b="0" i="0" u="none" strike="noStrike" dirty="0">
                <a:solidFill>
                  <a:schemeClr val="tx1"/>
                </a:solidFill>
                <a:effectLst/>
              </a:rPr>
              <a:t>In this project we would provide a service in which the people can register with essential details and can login </a:t>
            </a:r>
            <a:r>
              <a:rPr lang="en-US" sz="1600" dirty="0">
                <a:solidFill>
                  <a:schemeClr val="tx1"/>
                </a:solidFill>
              </a:rPr>
              <a:t>with same details. </a:t>
            </a:r>
            <a:r>
              <a:rPr lang="en-US" sz="1600" b="0" i="0" u="none" strike="noStrike" dirty="0">
                <a:solidFill>
                  <a:schemeClr val="tx1"/>
                </a:solidFill>
                <a:effectLst/>
              </a:rPr>
              <a:t>After that they can select the categories of wastage and submit it.</a:t>
            </a:r>
          </a:p>
          <a:p>
            <a:pPr>
              <a:spcBef>
                <a:spcPts val="1200"/>
              </a:spcBef>
              <a:spcAft>
                <a:spcPts val="1200"/>
              </a:spcAft>
            </a:pPr>
            <a:r>
              <a:rPr lang="en-US" sz="1600" b="0" i="0" u="none" strike="noStrike" dirty="0">
                <a:solidFill>
                  <a:schemeClr val="tx1"/>
                </a:solidFill>
                <a:effectLst/>
              </a:rPr>
              <a:t>One of our garbage collectors will reach the location and directly take it to the landfills and in landfills we will get money on market price, which further will be used to send the coupons of different shopping and commercial sites.</a:t>
            </a:r>
            <a:endParaRPr lang="en-US" sz="1600" b="0" dirty="0">
              <a:solidFill>
                <a:schemeClr val="tx1"/>
              </a:solidFill>
              <a:effectLst/>
            </a:endParaRPr>
          </a:p>
          <a:p>
            <a:pPr rtl="0">
              <a:spcBef>
                <a:spcPts val="1200"/>
              </a:spcBef>
              <a:spcAft>
                <a:spcPts val="1200"/>
              </a:spcAft>
            </a:pPr>
            <a:endParaRPr lang="en-US" sz="1600" b="0" dirty="0">
              <a:solidFill>
                <a:schemeClr val="tx1"/>
              </a:solidFill>
              <a:effectLst/>
            </a:endParaRPr>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2051200" y="312234"/>
            <a:ext cx="6282300" cy="4259766"/>
          </a:xfrm>
          <a:prstGeom prst="rect">
            <a:avLst/>
          </a:prstGeom>
        </p:spPr>
        <p:txBody>
          <a:bodyPr spcFirstLastPara="1" wrap="square" lIns="91425" tIns="91425" rIns="91425" bIns="91425" anchor="ctr" anchorCtr="0">
            <a:noAutofit/>
          </a:bodyPr>
          <a:lstStyle/>
          <a:p>
            <a:pPr rtl="0">
              <a:spcBef>
                <a:spcPts val="1200"/>
              </a:spcBef>
              <a:spcAft>
                <a:spcPts val="1200"/>
              </a:spcAft>
            </a:pPr>
            <a:r>
              <a:rPr lang="en-US" sz="1400" b="0" i="0" u="none" strike="noStrike" dirty="0">
                <a:solidFill>
                  <a:schemeClr val="tx1"/>
                </a:solidFill>
                <a:effectLst/>
              </a:rPr>
              <a:t>The basic idea is to connect all the nearby wastage and provide it to the garbage collector so that there will be less chaos on the roadside, and we will provide a reward coupon to them.</a:t>
            </a:r>
            <a:endParaRPr lang="en-US" sz="1400" i="0" u="none" strike="noStrike" dirty="0">
              <a:solidFill>
                <a:schemeClr val="tx1"/>
              </a:solidFill>
            </a:endParaRPr>
          </a:p>
          <a:p>
            <a:pPr rtl="0">
              <a:spcBef>
                <a:spcPts val="1200"/>
              </a:spcBef>
              <a:spcAft>
                <a:spcPts val="1200"/>
              </a:spcAft>
            </a:pPr>
            <a:r>
              <a:rPr lang="en-US" sz="1400" b="1" i="0" u="none" strike="noStrike" dirty="0">
                <a:solidFill>
                  <a:schemeClr val="tx1"/>
                </a:solidFill>
                <a:effectLst/>
              </a:rPr>
              <a:t>Collector : </a:t>
            </a:r>
            <a:r>
              <a:rPr lang="en-US" sz="1400" b="0" i="0" u="none" strike="noStrike" dirty="0">
                <a:solidFill>
                  <a:schemeClr val="tx1"/>
                </a:solidFill>
                <a:effectLst/>
              </a:rPr>
              <a:t>There will be a group of people who will collect the garbage to their respective locations and take it to the landfills.</a:t>
            </a:r>
            <a:endParaRPr lang="en-US" sz="1400" b="0" dirty="0">
              <a:solidFill>
                <a:schemeClr val="tx1"/>
              </a:solidFill>
              <a:effectLst/>
            </a:endParaRPr>
          </a:p>
          <a:p>
            <a:pPr rtl="0">
              <a:spcBef>
                <a:spcPts val="1200"/>
              </a:spcBef>
              <a:spcAft>
                <a:spcPts val="1200"/>
              </a:spcAft>
            </a:pPr>
            <a:r>
              <a:rPr lang="en-US" sz="1400" b="1" i="0" u="none" strike="noStrike" dirty="0">
                <a:solidFill>
                  <a:schemeClr val="tx1"/>
                </a:solidFill>
                <a:effectLst/>
              </a:rPr>
              <a:t>User :</a:t>
            </a:r>
            <a:r>
              <a:rPr lang="en-US" sz="1400" b="0" i="0" u="none" strike="noStrike" dirty="0">
                <a:solidFill>
                  <a:schemeClr val="tx1"/>
                </a:solidFill>
                <a:effectLst/>
              </a:rPr>
              <a:t> User can register and  provide the details of their wastage with following categories mentioned on the site .</a:t>
            </a:r>
            <a:endParaRPr lang="en-US" sz="1400" b="0" dirty="0">
              <a:solidFill>
                <a:schemeClr val="tx1"/>
              </a:solidFill>
              <a:effectLst/>
            </a:endParaRPr>
          </a:p>
          <a:p>
            <a:r>
              <a:rPr lang="en-US" sz="1400" b="1" i="0" u="none" strike="noStrike" dirty="0">
                <a:solidFill>
                  <a:schemeClr val="tx1"/>
                </a:solidFill>
                <a:effectLst/>
              </a:rPr>
              <a:t>Supervisor : </a:t>
            </a:r>
            <a:r>
              <a:rPr lang="en-US" sz="1400" b="0" i="0" u="none" strike="noStrike" dirty="0">
                <a:solidFill>
                  <a:schemeClr val="tx1"/>
                </a:solidFill>
                <a:effectLst/>
              </a:rPr>
              <a:t>The admin as a supervisor can view the total no of actions performed on all the modules .(Number of coupons sold, number of wastage thrown, total money earned </a:t>
            </a:r>
            <a:r>
              <a:rPr lang="en-US" sz="1400" b="0" i="0" u="none" strike="noStrike" dirty="0" err="1">
                <a:solidFill>
                  <a:schemeClr val="tx1"/>
                </a:solidFill>
                <a:effectLst/>
              </a:rPr>
              <a:t>etc</a:t>
            </a:r>
            <a:r>
              <a:rPr lang="en-US" sz="1400" b="0" i="0" u="none" strike="noStrike" dirty="0">
                <a:solidFill>
                  <a:schemeClr val="tx1"/>
                </a:solidFill>
                <a:effectLst/>
              </a:rPr>
              <a:t>).</a:t>
            </a:r>
            <a:endParaRPr lang="en-US" sz="1400" b="0" dirty="0">
              <a:solidFill>
                <a:schemeClr val="tx1"/>
              </a:solidFill>
              <a:effectLst/>
            </a:endParaRPr>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2062698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effectLst/>
                <a:ea typeface="Calibri" panose="020F0502020204030204" pitchFamily="34" charset="0"/>
              </a:rPr>
              <a:t>Technologies / Software Requirements</a:t>
            </a:r>
            <a:endParaRPr dirty="0"/>
          </a:p>
        </p:txBody>
      </p:sp>
      <p:sp>
        <p:nvSpPr>
          <p:cNvPr id="361" name="Google Shape;361;p14"/>
          <p:cNvSpPr txBox="1"/>
          <p:nvPr/>
        </p:nvSpPr>
        <p:spPr>
          <a:xfrm>
            <a:off x="387273" y="168585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dirty="0">
                <a:solidFill>
                  <a:srgbClr val="FFFFFF"/>
                </a:solidFill>
                <a:latin typeface="Nixie One"/>
                <a:sym typeface="Nixie One"/>
              </a:rPr>
              <a:t>2</a:t>
            </a:r>
            <a:endParaRPr b="1" dirty="0">
              <a:solidFill>
                <a:srgbClr val="FFFFFF"/>
              </a:solidFill>
            </a:endParaRPr>
          </a:p>
        </p:txBody>
      </p:sp>
    </p:spTree>
    <p:extLst>
      <p:ext uri="{BB962C8B-B14F-4D97-AF65-F5344CB8AC3E}">
        <p14:creationId xmlns:p14="http://schemas.microsoft.com/office/powerpoint/2010/main" val="148807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7" name="Google Shape;407;p19"/>
          <p:cNvSpPr txBox="1">
            <a:spLocks noGrp="1"/>
          </p:cNvSpPr>
          <p:nvPr>
            <p:ph type="body" idx="1"/>
          </p:nvPr>
        </p:nvSpPr>
        <p:spPr>
          <a:xfrm>
            <a:off x="1702963" y="532109"/>
            <a:ext cx="2698052" cy="4079281"/>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IN" sz="2000" b="1" i="0" u="none" strike="noStrike" dirty="0">
                <a:solidFill>
                  <a:schemeClr val="bg1">
                    <a:lumMod val="50000"/>
                    <a:lumOff val="50000"/>
                  </a:schemeClr>
                </a:solidFill>
                <a:effectLst/>
                <a:latin typeface="Times New Roman" panose="02020603050405020304" pitchFamily="18" charset="0"/>
              </a:rPr>
              <a:t>Software Requirement for development –</a:t>
            </a:r>
          </a:p>
          <a:p>
            <a:pPr rtl="0" fontAlgn="base">
              <a:spcBef>
                <a:spcPts val="1200"/>
              </a:spcBef>
              <a:spcAft>
                <a:spcPts val="0"/>
              </a:spcAft>
              <a:buFont typeface="Arial" panose="020B0604020202020204" pitchFamily="34" charset="0"/>
              <a:buChar char="•"/>
            </a:pPr>
            <a:r>
              <a:rPr lang="en-IN" b="1" i="0" u="sng" strike="noStrike" dirty="0">
                <a:solidFill>
                  <a:schemeClr val="tx1"/>
                </a:solidFill>
                <a:effectLst/>
                <a:latin typeface="Times New Roman" panose="02020603050405020304" pitchFamily="18" charset="0"/>
              </a:rPr>
              <a:t>System Software - </a:t>
            </a:r>
          </a:p>
          <a:p>
            <a:pPr marL="742950" lvl="1" indent="-285750" rtl="0" fontAlgn="base">
              <a:spcBef>
                <a:spcPts val="0"/>
              </a:spcBef>
              <a:spcAft>
                <a:spcPts val="0"/>
              </a:spcAft>
              <a:buFont typeface="Arial" panose="020B0604020202020204" pitchFamily="34" charset="0"/>
              <a:buChar char="•"/>
            </a:pPr>
            <a:r>
              <a:rPr lang="en-IN" b="0" i="0" u="none" strike="noStrike" dirty="0">
                <a:solidFill>
                  <a:schemeClr val="tx1"/>
                </a:solidFill>
                <a:effectLst/>
                <a:latin typeface="Times New Roman" panose="02020603050405020304" pitchFamily="18" charset="0"/>
              </a:rPr>
              <a:t>Operating System (Windows XP or Above)</a:t>
            </a:r>
          </a:p>
          <a:p>
            <a:pPr marL="742950" lvl="1" indent="-285750" rtl="0" fontAlgn="base">
              <a:spcBef>
                <a:spcPts val="0"/>
              </a:spcBef>
              <a:spcAft>
                <a:spcPts val="0"/>
              </a:spcAft>
              <a:buFont typeface="Arial" panose="020B0604020202020204" pitchFamily="34" charset="0"/>
              <a:buChar char="•"/>
            </a:pPr>
            <a:r>
              <a:rPr lang="en-IN" b="0" i="0" u="none" strike="noStrike" dirty="0">
                <a:solidFill>
                  <a:schemeClr val="tx1"/>
                </a:solidFill>
                <a:effectLst/>
                <a:latin typeface="Times New Roman" panose="02020603050405020304" pitchFamily="18" charset="0"/>
              </a:rPr>
              <a:t>Server (TOMCAT Server)</a:t>
            </a:r>
          </a:p>
          <a:p>
            <a:pPr rtl="0" fontAlgn="base">
              <a:spcBef>
                <a:spcPts val="0"/>
              </a:spcBef>
              <a:spcAft>
                <a:spcPts val="0"/>
              </a:spcAft>
              <a:buFont typeface="Arial" panose="020B0604020202020204" pitchFamily="34" charset="0"/>
              <a:buChar char="•"/>
            </a:pPr>
            <a:r>
              <a:rPr lang="en-IN" b="1" i="0" u="sng" strike="noStrike" dirty="0">
                <a:solidFill>
                  <a:schemeClr val="tx1"/>
                </a:solidFill>
                <a:effectLst/>
                <a:latin typeface="Times New Roman" panose="02020603050405020304" pitchFamily="18" charset="0"/>
              </a:rPr>
              <a:t>Application Software - </a:t>
            </a:r>
          </a:p>
          <a:p>
            <a:pPr marL="742950" lvl="1" indent="-285750" rtl="0" fontAlgn="base">
              <a:spcBef>
                <a:spcPts val="0"/>
              </a:spcBef>
              <a:spcAft>
                <a:spcPts val="0"/>
              </a:spcAft>
              <a:buFont typeface="Arial" panose="020B0604020202020204" pitchFamily="34" charset="0"/>
              <a:buChar char="•"/>
            </a:pPr>
            <a:r>
              <a:rPr lang="en-IN" b="0" i="0" u="none" strike="noStrike" dirty="0">
                <a:solidFill>
                  <a:schemeClr val="tx1"/>
                </a:solidFill>
                <a:effectLst/>
                <a:latin typeface="Times New Roman" panose="02020603050405020304" pitchFamily="18" charset="0"/>
              </a:rPr>
              <a:t>Database (MySQL)</a:t>
            </a:r>
          </a:p>
          <a:p>
            <a:pPr rtl="0" fontAlgn="base">
              <a:spcBef>
                <a:spcPts val="0"/>
              </a:spcBef>
              <a:spcAft>
                <a:spcPts val="0"/>
              </a:spcAft>
              <a:buFont typeface="Arial" panose="020B0604020202020204" pitchFamily="34" charset="0"/>
              <a:buChar char="•"/>
            </a:pPr>
            <a:r>
              <a:rPr lang="en-IN" b="1" i="0" u="sng" strike="noStrike" dirty="0">
                <a:solidFill>
                  <a:schemeClr val="tx1"/>
                </a:solidFill>
                <a:effectLst/>
                <a:latin typeface="Times New Roman" panose="02020603050405020304" pitchFamily="18" charset="0"/>
              </a:rPr>
              <a:t>Web Technologies - </a:t>
            </a:r>
          </a:p>
          <a:p>
            <a:pPr marL="742950" lvl="1" indent="-285750" rtl="0" fontAlgn="base">
              <a:spcBef>
                <a:spcPts val="0"/>
              </a:spcBef>
              <a:spcAft>
                <a:spcPts val="0"/>
              </a:spcAft>
              <a:buFont typeface="Arial" panose="020B0604020202020204" pitchFamily="34" charset="0"/>
              <a:buChar char="•"/>
            </a:pPr>
            <a:r>
              <a:rPr lang="en-IN" b="0" i="0" u="none" strike="noStrike" dirty="0">
                <a:solidFill>
                  <a:schemeClr val="tx1"/>
                </a:solidFill>
                <a:effectLst/>
                <a:latin typeface="Times New Roman" panose="02020603050405020304" pitchFamily="18" charset="0"/>
              </a:rPr>
              <a:t>HTML5 &amp; CSS3</a:t>
            </a:r>
          </a:p>
          <a:p>
            <a:pPr marL="742950" lvl="1" indent="-285750" rtl="0" fontAlgn="base">
              <a:spcBef>
                <a:spcPts val="0"/>
              </a:spcBef>
              <a:spcAft>
                <a:spcPts val="0"/>
              </a:spcAft>
              <a:buFont typeface="Arial" panose="020B0604020202020204" pitchFamily="34" charset="0"/>
              <a:buChar char="•"/>
            </a:pPr>
            <a:r>
              <a:rPr lang="en-IN" b="0" i="0" u="none" strike="noStrike" dirty="0">
                <a:solidFill>
                  <a:schemeClr val="tx1"/>
                </a:solidFill>
                <a:effectLst/>
                <a:latin typeface="Times New Roman" panose="02020603050405020304" pitchFamily="18" charset="0"/>
              </a:rPr>
              <a:t>Bootstrap</a:t>
            </a:r>
          </a:p>
          <a:p>
            <a:pPr marL="742950" lvl="1" indent="-285750" rtl="0" fontAlgn="base">
              <a:spcBef>
                <a:spcPts val="0"/>
              </a:spcBef>
              <a:spcAft>
                <a:spcPts val="0"/>
              </a:spcAft>
              <a:buFont typeface="Arial" panose="020B0604020202020204" pitchFamily="34" charset="0"/>
              <a:buChar char="•"/>
            </a:pPr>
            <a:r>
              <a:rPr lang="en-IN" b="0" i="0" u="none" strike="noStrike" dirty="0" err="1">
                <a:solidFill>
                  <a:schemeClr val="tx1"/>
                </a:solidFill>
                <a:effectLst/>
                <a:latin typeface="Times New Roman" panose="02020603050405020304" pitchFamily="18" charset="0"/>
              </a:rPr>
              <a:t>Javascript</a:t>
            </a:r>
            <a:endParaRPr lang="en-IN" b="0" i="0" u="none" strike="noStrike" dirty="0">
              <a:solidFill>
                <a:schemeClr val="tx1"/>
              </a:solidFill>
              <a:effectLst/>
              <a:latin typeface="Times New Roman" panose="02020603050405020304" pitchFamily="18" charset="0"/>
            </a:endParaRPr>
          </a:p>
          <a:p>
            <a:pPr rtl="0" fontAlgn="base">
              <a:spcBef>
                <a:spcPts val="0"/>
              </a:spcBef>
              <a:spcAft>
                <a:spcPts val="0"/>
              </a:spcAft>
              <a:buFont typeface="Arial" panose="020B0604020202020204" pitchFamily="34" charset="0"/>
              <a:buChar char="•"/>
            </a:pPr>
            <a:r>
              <a:rPr lang="en-IN" b="1" i="0" u="sng" strike="noStrike" dirty="0">
                <a:solidFill>
                  <a:schemeClr val="tx1"/>
                </a:solidFill>
                <a:effectLst/>
                <a:latin typeface="Times New Roman" panose="02020603050405020304" pitchFamily="18" charset="0"/>
              </a:rPr>
              <a:t>Frameworks -</a:t>
            </a:r>
          </a:p>
          <a:p>
            <a:pPr marL="742950" lvl="1" indent="-285750" rtl="0" fontAlgn="base">
              <a:spcBef>
                <a:spcPts val="0"/>
              </a:spcBef>
              <a:spcAft>
                <a:spcPts val="1200"/>
              </a:spcAft>
              <a:buFont typeface="Arial" panose="020B0604020202020204" pitchFamily="34" charset="0"/>
              <a:buChar char="•"/>
            </a:pPr>
            <a:r>
              <a:rPr lang="en-IN" b="0" i="0" u="none" strike="noStrike" dirty="0">
                <a:solidFill>
                  <a:schemeClr val="tx1"/>
                </a:solidFill>
                <a:effectLst/>
                <a:latin typeface="Times New Roman" panose="02020603050405020304" pitchFamily="18" charset="0"/>
              </a:rPr>
              <a:t>React</a:t>
            </a:r>
            <a:endParaRPr lang="en-IN" dirty="0">
              <a:solidFill>
                <a:schemeClr val="tx1"/>
              </a:solidFill>
              <a:latin typeface="Times New Roman" panose="02020603050405020304" pitchFamily="18" charset="0"/>
            </a:endParaRPr>
          </a:p>
          <a:p>
            <a:pPr marL="742950" lvl="1" indent="-285750" rtl="0" fontAlgn="base">
              <a:spcBef>
                <a:spcPts val="0"/>
              </a:spcBef>
              <a:spcAft>
                <a:spcPts val="1200"/>
              </a:spcAft>
              <a:buFont typeface="Arial" panose="020B0604020202020204" pitchFamily="34" charset="0"/>
              <a:buChar char="•"/>
            </a:pPr>
            <a:r>
              <a:rPr lang="en-IN" b="0" i="0" u="none" strike="noStrike" dirty="0">
                <a:solidFill>
                  <a:schemeClr val="tx1"/>
                </a:solidFill>
                <a:effectLst/>
                <a:latin typeface="Times New Roman" panose="02020603050405020304" pitchFamily="18" charset="0"/>
              </a:rPr>
              <a:t>Spring</a:t>
            </a:r>
          </a:p>
        </p:txBody>
      </p:sp>
      <p:sp>
        <p:nvSpPr>
          <p:cNvPr id="408" name="Google Shape;408;p19"/>
          <p:cNvSpPr txBox="1">
            <a:spLocks noGrp="1"/>
          </p:cNvSpPr>
          <p:nvPr>
            <p:ph type="body" idx="2"/>
          </p:nvPr>
        </p:nvSpPr>
        <p:spPr>
          <a:xfrm>
            <a:off x="4921405" y="585122"/>
            <a:ext cx="3671025" cy="4026268"/>
          </a:xfrm>
          <a:prstGeom prst="rect">
            <a:avLst/>
          </a:prstGeom>
        </p:spPr>
        <p:txBody>
          <a:bodyPr spcFirstLastPara="1" wrap="square" lIns="91425" tIns="91425" rIns="91425" bIns="91425" anchor="t" anchorCtr="0">
            <a:noAutofit/>
          </a:bodyPr>
          <a:lstStyle/>
          <a:p>
            <a:pPr marL="139700" indent="0" rtl="0">
              <a:spcBef>
                <a:spcPts val="1200"/>
              </a:spcBef>
              <a:spcAft>
                <a:spcPts val="1200"/>
              </a:spcAft>
              <a:buNone/>
            </a:pPr>
            <a:r>
              <a:rPr lang="en-US" sz="2000" b="1" i="0" u="none" strike="noStrike" dirty="0">
                <a:solidFill>
                  <a:schemeClr val="bg1">
                    <a:lumMod val="50000"/>
                    <a:lumOff val="50000"/>
                  </a:schemeClr>
                </a:solidFill>
                <a:effectLst/>
                <a:latin typeface="Times New Roman" panose="02020603050405020304" pitchFamily="18" charset="0"/>
              </a:rPr>
              <a:t>Software Requirement for User -</a:t>
            </a:r>
            <a:endParaRPr lang="en-US" sz="1600" b="0" dirty="0">
              <a:solidFill>
                <a:schemeClr val="bg1">
                  <a:lumMod val="50000"/>
                  <a:lumOff val="50000"/>
                </a:schemeClr>
              </a:solidFill>
              <a:effectLst/>
            </a:endParaRPr>
          </a:p>
          <a:p>
            <a:pPr rtl="0" fontAlgn="base">
              <a:spcBef>
                <a:spcPts val="1200"/>
              </a:spcBef>
              <a:spcAft>
                <a:spcPts val="0"/>
              </a:spcAft>
              <a:buFont typeface="Arial" panose="020B0604020202020204" pitchFamily="34" charset="0"/>
              <a:buChar char="•"/>
            </a:pPr>
            <a:r>
              <a:rPr lang="en-US" b="1" i="0" u="none" strike="noStrike" dirty="0">
                <a:solidFill>
                  <a:schemeClr val="tx1"/>
                </a:solidFill>
                <a:effectLst/>
                <a:latin typeface="Times New Roman" panose="02020603050405020304" pitchFamily="18" charset="0"/>
              </a:rPr>
              <a:t>OS : </a:t>
            </a:r>
          </a:p>
          <a:p>
            <a:pPr lvl="1" fontAlgn="base">
              <a:spcBef>
                <a:spcPts val="1200"/>
              </a:spcBef>
              <a:buFont typeface="Arial" panose="020B0604020202020204" pitchFamily="34" charset="0"/>
              <a:buChar char="•"/>
            </a:pPr>
            <a:r>
              <a:rPr lang="en-US" b="0" i="0" u="none" strike="noStrike" dirty="0">
                <a:solidFill>
                  <a:schemeClr val="tx1"/>
                </a:solidFill>
                <a:effectLst/>
                <a:latin typeface="Times New Roman" panose="02020603050405020304" pitchFamily="18" charset="0"/>
              </a:rPr>
              <a:t>Windows XP or above</a:t>
            </a:r>
          </a:p>
          <a:p>
            <a:pPr rtl="0" fontAlgn="base">
              <a:spcBef>
                <a:spcPts val="0"/>
              </a:spcBef>
              <a:spcAft>
                <a:spcPts val="1200"/>
              </a:spcAft>
              <a:buFont typeface="Arial" panose="020B0604020202020204" pitchFamily="34" charset="0"/>
              <a:buChar char="•"/>
            </a:pPr>
            <a:r>
              <a:rPr lang="en-US" b="1" i="0" u="none" strike="noStrike" dirty="0">
                <a:solidFill>
                  <a:schemeClr val="tx1"/>
                </a:solidFill>
                <a:effectLst/>
                <a:latin typeface="Times New Roman" panose="02020603050405020304" pitchFamily="18" charset="0"/>
              </a:rPr>
              <a:t>Web Browser :</a:t>
            </a:r>
          </a:p>
          <a:p>
            <a:pPr lvl="1" fontAlgn="base">
              <a:spcAft>
                <a:spcPts val="1200"/>
              </a:spcAft>
              <a:buFont typeface="Arial" panose="020B0604020202020204" pitchFamily="34" charset="0"/>
              <a:buChar char="•"/>
            </a:pPr>
            <a:r>
              <a:rPr lang="en-US" b="0" i="0" u="none" strike="noStrike" dirty="0">
                <a:solidFill>
                  <a:schemeClr val="tx1"/>
                </a:solidFill>
                <a:effectLst/>
                <a:latin typeface="Times New Roman" panose="02020603050405020304" pitchFamily="18" charset="0"/>
              </a:rPr>
              <a:t>Microsoft Edge or above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effectLst/>
                <a:ea typeface="Calibri" panose="020F0502020204030204" pitchFamily="34" charset="0"/>
              </a:rPr>
              <a:t>Hardware Requirements</a:t>
            </a:r>
            <a:endParaRPr dirty="0"/>
          </a:p>
        </p:txBody>
      </p:sp>
      <p:sp>
        <p:nvSpPr>
          <p:cNvPr id="361" name="Google Shape;361;p14"/>
          <p:cNvSpPr txBox="1"/>
          <p:nvPr/>
        </p:nvSpPr>
        <p:spPr>
          <a:xfrm>
            <a:off x="387273" y="168585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dirty="0">
                <a:solidFill>
                  <a:srgbClr val="FFFFFF"/>
                </a:solidFill>
                <a:latin typeface="Nixie One"/>
                <a:sym typeface="Nixie One"/>
              </a:rPr>
              <a:t>3</a:t>
            </a:r>
            <a:endParaRPr b="1" dirty="0">
              <a:solidFill>
                <a:srgbClr val="FFFFFF"/>
              </a:solidFill>
            </a:endParaRPr>
          </a:p>
        </p:txBody>
      </p:sp>
    </p:spTree>
    <p:extLst>
      <p:ext uri="{BB962C8B-B14F-4D97-AF65-F5344CB8AC3E}">
        <p14:creationId xmlns:p14="http://schemas.microsoft.com/office/powerpoint/2010/main" val="316467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7" name="Google Shape;407;p19"/>
          <p:cNvSpPr txBox="1">
            <a:spLocks noGrp="1"/>
          </p:cNvSpPr>
          <p:nvPr>
            <p:ph type="body" idx="1"/>
          </p:nvPr>
        </p:nvSpPr>
        <p:spPr>
          <a:xfrm>
            <a:off x="1702962" y="532109"/>
            <a:ext cx="2869037" cy="4079281"/>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IN" sz="2000" b="1" i="0" u="none" strike="noStrike" dirty="0">
                <a:solidFill>
                  <a:schemeClr val="bg1">
                    <a:lumMod val="50000"/>
                    <a:lumOff val="50000"/>
                  </a:schemeClr>
                </a:solidFill>
                <a:effectLst/>
                <a:latin typeface="Times New Roman" panose="02020603050405020304" pitchFamily="18" charset="0"/>
              </a:rPr>
              <a:t>Hardware Requirement for development –</a:t>
            </a:r>
          </a:p>
          <a:p>
            <a:pPr rtl="0" fontAlgn="base">
              <a:spcBef>
                <a:spcPts val="1200"/>
              </a:spcBef>
              <a:spcAft>
                <a:spcPts val="0"/>
              </a:spcAft>
              <a:buFont typeface="Arial" panose="020B0604020202020204" pitchFamily="34" charset="0"/>
              <a:buChar char="•"/>
            </a:pPr>
            <a:r>
              <a:rPr lang="en-IN" sz="1400" b="1" i="0" u="sng" strike="noStrike" dirty="0">
                <a:solidFill>
                  <a:schemeClr val="tx1"/>
                </a:solidFill>
                <a:effectLst/>
                <a:latin typeface="Nixie One"/>
              </a:rPr>
              <a:t>Input Devices - </a:t>
            </a:r>
            <a:r>
              <a:rPr lang="en-IN" sz="1400" b="0" i="0" u="none" strike="noStrike" dirty="0">
                <a:solidFill>
                  <a:schemeClr val="tx1"/>
                </a:solidFill>
                <a:effectLst/>
                <a:latin typeface="Nixie One"/>
              </a:rPr>
              <a:t>All basic input devices like keyboard, mouse, etc.</a:t>
            </a:r>
          </a:p>
          <a:p>
            <a:pPr rtl="0" fontAlgn="base">
              <a:spcBef>
                <a:spcPts val="0"/>
              </a:spcBef>
              <a:spcAft>
                <a:spcPts val="0"/>
              </a:spcAft>
              <a:buFont typeface="Arial" panose="020B0604020202020204" pitchFamily="34" charset="0"/>
              <a:buChar char="•"/>
            </a:pPr>
            <a:r>
              <a:rPr lang="en-IN" sz="1400" b="1" i="0" u="sng" strike="noStrike" dirty="0">
                <a:solidFill>
                  <a:schemeClr val="tx1"/>
                </a:solidFill>
                <a:effectLst/>
                <a:latin typeface="Nixie One"/>
              </a:rPr>
              <a:t>Output Devices - </a:t>
            </a:r>
            <a:r>
              <a:rPr lang="en-IN" sz="1400" b="0" i="0" u="none" strike="noStrike" dirty="0">
                <a:solidFill>
                  <a:schemeClr val="tx1"/>
                </a:solidFill>
                <a:effectLst/>
                <a:latin typeface="Nixie One"/>
              </a:rPr>
              <a:t>All basic output devices like printer, monitor, etc.</a:t>
            </a:r>
          </a:p>
          <a:p>
            <a:pPr rtl="0" fontAlgn="base">
              <a:spcBef>
                <a:spcPts val="0"/>
              </a:spcBef>
              <a:spcAft>
                <a:spcPts val="0"/>
              </a:spcAft>
              <a:buFont typeface="Arial" panose="020B0604020202020204" pitchFamily="34" charset="0"/>
              <a:buChar char="•"/>
            </a:pPr>
            <a:r>
              <a:rPr lang="en-IN" sz="1400" b="1" i="0" u="sng" strike="noStrike" dirty="0">
                <a:solidFill>
                  <a:schemeClr val="tx1"/>
                </a:solidFill>
                <a:effectLst/>
                <a:latin typeface="Nixie One"/>
              </a:rPr>
              <a:t>Secondary storage devices -</a:t>
            </a:r>
          </a:p>
          <a:p>
            <a:pPr marL="742950" lvl="1" indent="-285750" rtl="0" fontAlgn="base">
              <a:spcBef>
                <a:spcPts val="0"/>
              </a:spcBef>
              <a:spcAft>
                <a:spcPts val="0"/>
              </a:spcAft>
              <a:buFont typeface="Arial" panose="020B0604020202020204" pitchFamily="34" charset="0"/>
              <a:buChar char="•"/>
            </a:pPr>
            <a:r>
              <a:rPr lang="en-IN" sz="1400" b="0" i="0" u="none" strike="noStrike" dirty="0">
                <a:solidFill>
                  <a:schemeClr val="tx1"/>
                </a:solidFill>
                <a:effectLst/>
                <a:latin typeface="Nixie One"/>
              </a:rPr>
              <a:t> HDD - 60GB or above.</a:t>
            </a:r>
          </a:p>
          <a:p>
            <a:pPr marL="742950" lvl="1" indent="-285750" rtl="0" fontAlgn="base">
              <a:spcBef>
                <a:spcPts val="0"/>
              </a:spcBef>
              <a:spcAft>
                <a:spcPts val="0"/>
              </a:spcAft>
              <a:buFont typeface="Arial" panose="020B0604020202020204" pitchFamily="34" charset="0"/>
              <a:buChar char="•"/>
            </a:pPr>
            <a:r>
              <a:rPr lang="en-IN" sz="1400" b="0" i="0" u="none" strike="noStrike" dirty="0">
                <a:solidFill>
                  <a:schemeClr val="tx1"/>
                </a:solidFill>
                <a:effectLst/>
                <a:latin typeface="Nixie One"/>
              </a:rPr>
              <a:t>Back-up - Flash Drive, CD/DVD, cloud storage etc.</a:t>
            </a:r>
          </a:p>
          <a:p>
            <a:pPr rtl="0" fontAlgn="base">
              <a:spcBef>
                <a:spcPts val="0"/>
              </a:spcBef>
              <a:spcAft>
                <a:spcPts val="0"/>
              </a:spcAft>
              <a:buFont typeface="Arial" panose="020B0604020202020204" pitchFamily="34" charset="0"/>
              <a:buChar char="•"/>
            </a:pPr>
            <a:r>
              <a:rPr lang="en-IN" sz="1400" b="1" i="0" u="sng" strike="noStrike" dirty="0">
                <a:solidFill>
                  <a:schemeClr val="tx1"/>
                </a:solidFill>
                <a:effectLst/>
                <a:latin typeface="Nixie One"/>
              </a:rPr>
              <a:t>Internal components - </a:t>
            </a:r>
          </a:p>
          <a:p>
            <a:pPr marL="742950" lvl="1" indent="-285750" rtl="0" fontAlgn="base">
              <a:spcBef>
                <a:spcPts val="0"/>
              </a:spcBef>
              <a:spcAft>
                <a:spcPts val="0"/>
              </a:spcAft>
              <a:buFont typeface="Arial" panose="020B0604020202020204" pitchFamily="34" charset="0"/>
              <a:buChar char="•"/>
            </a:pPr>
            <a:r>
              <a:rPr lang="en-IN" sz="1400" b="0" i="0" u="none" strike="noStrike" dirty="0">
                <a:solidFill>
                  <a:schemeClr val="tx1"/>
                </a:solidFill>
                <a:effectLst/>
                <a:latin typeface="Nixie One"/>
              </a:rPr>
              <a:t>RAM - 512 MB (Minimum)</a:t>
            </a:r>
          </a:p>
          <a:p>
            <a:pPr marL="742950" lvl="1" indent="-285750" rtl="0" fontAlgn="base">
              <a:spcBef>
                <a:spcPts val="0"/>
              </a:spcBef>
              <a:spcAft>
                <a:spcPts val="1200"/>
              </a:spcAft>
              <a:buFont typeface="Arial" panose="020B0604020202020204" pitchFamily="34" charset="0"/>
              <a:buChar char="•"/>
            </a:pPr>
            <a:r>
              <a:rPr lang="en-IN" sz="1400" b="0" i="0" u="none" strike="noStrike" dirty="0">
                <a:solidFill>
                  <a:schemeClr val="tx1"/>
                </a:solidFill>
                <a:effectLst/>
                <a:latin typeface="Nixie One"/>
              </a:rPr>
              <a:t>Processor -  Intel Pentium 4 Processor or above</a:t>
            </a:r>
          </a:p>
        </p:txBody>
      </p:sp>
      <p:sp>
        <p:nvSpPr>
          <p:cNvPr id="408" name="Google Shape;408;p19"/>
          <p:cNvSpPr txBox="1">
            <a:spLocks noGrp="1"/>
          </p:cNvSpPr>
          <p:nvPr>
            <p:ph type="body" idx="2"/>
          </p:nvPr>
        </p:nvSpPr>
        <p:spPr>
          <a:xfrm>
            <a:off x="5352586" y="532109"/>
            <a:ext cx="3494048" cy="4026268"/>
          </a:xfrm>
          <a:prstGeom prst="rect">
            <a:avLst/>
          </a:prstGeom>
        </p:spPr>
        <p:txBody>
          <a:bodyPr spcFirstLastPara="1" wrap="square" lIns="91425" tIns="91425" rIns="91425" bIns="91425" anchor="t" anchorCtr="0">
            <a:noAutofit/>
          </a:bodyPr>
          <a:lstStyle/>
          <a:p>
            <a:pPr marL="139700" indent="0" rtl="0">
              <a:spcBef>
                <a:spcPts val="1200"/>
              </a:spcBef>
              <a:spcAft>
                <a:spcPts val="1200"/>
              </a:spcAft>
              <a:buNone/>
            </a:pPr>
            <a:r>
              <a:rPr lang="en-US" sz="2000" b="1" i="0" u="none" strike="noStrike" dirty="0">
                <a:solidFill>
                  <a:schemeClr val="bg1">
                    <a:lumMod val="50000"/>
                    <a:lumOff val="50000"/>
                  </a:schemeClr>
                </a:solidFill>
                <a:effectLst/>
                <a:latin typeface="Times New Roman" panose="02020603050405020304" pitchFamily="18" charset="0"/>
              </a:rPr>
              <a:t>Hardware Requirement for User -</a:t>
            </a:r>
            <a:endParaRPr lang="en-US" sz="1600" b="0" dirty="0">
              <a:solidFill>
                <a:schemeClr val="bg1">
                  <a:lumMod val="50000"/>
                  <a:lumOff val="50000"/>
                </a:schemeClr>
              </a:solidFill>
              <a:effectLst/>
            </a:endParaRPr>
          </a:p>
          <a:p>
            <a:pPr rtl="0" fontAlgn="base">
              <a:spcBef>
                <a:spcPts val="1200"/>
              </a:spcBef>
              <a:spcAft>
                <a:spcPts val="0"/>
              </a:spcAft>
              <a:buFont typeface="Arial" panose="020B0604020202020204" pitchFamily="34" charset="0"/>
              <a:buChar char="•"/>
            </a:pPr>
            <a:r>
              <a:rPr lang="en-US" b="1" i="0" u="sng" strike="noStrike" dirty="0">
                <a:solidFill>
                  <a:schemeClr val="tx1"/>
                </a:solidFill>
                <a:effectLst/>
                <a:latin typeface="Nixie One"/>
              </a:rPr>
              <a:t>Input Devices - </a:t>
            </a:r>
            <a:r>
              <a:rPr lang="en-US" b="0" i="0" u="none" strike="noStrike" dirty="0">
                <a:solidFill>
                  <a:schemeClr val="tx1"/>
                </a:solidFill>
                <a:effectLst/>
                <a:latin typeface="Nixie One"/>
              </a:rPr>
              <a:t>All basic input devices like keyboard, mouse, etc.</a:t>
            </a:r>
          </a:p>
          <a:p>
            <a:pPr marL="139700" indent="0" rtl="0" fontAlgn="base">
              <a:spcBef>
                <a:spcPts val="1200"/>
              </a:spcBef>
              <a:spcAft>
                <a:spcPts val="0"/>
              </a:spcAft>
              <a:buNone/>
            </a:pPr>
            <a:endParaRPr lang="en-US" b="0" i="0" u="none" strike="noStrike" dirty="0">
              <a:solidFill>
                <a:schemeClr val="tx1"/>
              </a:solidFill>
              <a:effectLst/>
              <a:latin typeface="Nixie One"/>
            </a:endParaRPr>
          </a:p>
          <a:p>
            <a:pPr rtl="0" fontAlgn="base">
              <a:spcBef>
                <a:spcPts val="0"/>
              </a:spcBef>
              <a:spcAft>
                <a:spcPts val="1200"/>
              </a:spcAft>
              <a:buFont typeface="Arial" panose="020B0604020202020204" pitchFamily="34" charset="0"/>
              <a:buChar char="•"/>
            </a:pPr>
            <a:r>
              <a:rPr lang="en-US" b="1" i="0" u="sng" strike="noStrike" dirty="0">
                <a:solidFill>
                  <a:schemeClr val="tx1"/>
                </a:solidFill>
                <a:effectLst/>
                <a:latin typeface="Nixie One"/>
              </a:rPr>
              <a:t>Output Devices - </a:t>
            </a:r>
            <a:r>
              <a:rPr lang="en-US" b="0" i="0" u="none" strike="noStrike" dirty="0">
                <a:solidFill>
                  <a:schemeClr val="tx1"/>
                </a:solidFill>
                <a:effectLst/>
                <a:latin typeface="Nixie One"/>
              </a:rPr>
              <a:t>All basic output devices like printer, monitor, etc.</a:t>
            </a:r>
          </a:p>
          <a:p>
            <a:pPr rtl="0" fontAlgn="base">
              <a:spcBef>
                <a:spcPts val="1200"/>
              </a:spcBef>
              <a:spcAft>
                <a:spcPts val="0"/>
              </a:spcAft>
              <a:buFont typeface="Arial" panose="020B0604020202020204" pitchFamily="34" charset="0"/>
              <a:buChar char="•"/>
            </a:pPr>
            <a:r>
              <a:rPr lang="en-US" b="0" i="0" u="none" strike="noStrike" dirty="0">
                <a:solidFill>
                  <a:schemeClr val="tx1"/>
                </a:solidFill>
                <a:effectLst/>
                <a:latin typeface="Nixie One"/>
              </a:rPr>
              <a:t>Stable and secure Internet connection.</a:t>
            </a:r>
          </a:p>
        </p:txBody>
      </p:sp>
    </p:spTree>
    <p:extLst>
      <p:ext uri="{BB962C8B-B14F-4D97-AF65-F5344CB8AC3E}">
        <p14:creationId xmlns:p14="http://schemas.microsoft.com/office/powerpoint/2010/main" val="2477753791"/>
      </p:ext>
    </p:extLst>
  </p:cSld>
  <p:clrMapOvr>
    <a:masterClrMapping/>
  </p:clrMapOvr>
</p:sld>
</file>

<file path=ppt/theme/theme1.xml><?xml version="1.0" encoding="utf-8"?>
<a:theme xmlns:a="http://schemas.openxmlformats.org/drawingml/2006/main" name="Imogen template">
  <a:themeElements>
    <a:clrScheme name="Custom 347">
      <a:dk1>
        <a:srgbClr val="FFFFFF"/>
      </a:dk1>
      <a:lt1>
        <a:srgbClr val="0E293C"/>
      </a:lt1>
      <a:dk2>
        <a:srgbClr val="BBC9D3"/>
      </a:dk2>
      <a:lt2>
        <a:srgbClr val="184769"/>
      </a:lt2>
      <a:accent1>
        <a:srgbClr val="00E1C6"/>
      </a:accent1>
      <a:accent2>
        <a:srgbClr val="19BBD5"/>
      </a:accent2>
      <a:accent3>
        <a:srgbClr val="2C9DDE"/>
      </a:accent3>
      <a:accent4>
        <a:srgbClr val="3274E1"/>
      </a:accent4>
      <a:accent5>
        <a:srgbClr val="4C4ED5"/>
      </a:accent5>
      <a:accent6>
        <a:srgbClr val="5CF55F"/>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TotalTime>
  <Words>871</Words>
  <Application>Microsoft Office PowerPoint</Application>
  <PresentationFormat>On-screen Show (16:9)</PresentationFormat>
  <Paragraphs>118</Paragraphs>
  <Slides>17</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Courier New</vt:lpstr>
      <vt:lpstr>Helvetica Neue</vt:lpstr>
      <vt:lpstr>Muli</vt:lpstr>
      <vt:lpstr>Nixie One</vt:lpstr>
      <vt:lpstr>Times New Roman</vt:lpstr>
      <vt:lpstr>Wingdings</vt:lpstr>
      <vt:lpstr>Imogen template</vt:lpstr>
      <vt:lpstr>WASTAGE SOLUTION </vt:lpstr>
      <vt:lpstr>TEAM LEADER: </vt:lpstr>
      <vt:lpstr>INTRODUCTION</vt:lpstr>
      <vt:lpstr>PowerPoint Presentation</vt:lpstr>
      <vt:lpstr>PowerPoint Presentation</vt:lpstr>
      <vt:lpstr>Technologies / Software Requirements</vt:lpstr>
      <vt:lpstr>PowerPoint Presentation</vt:lpstr>
      <vt:lpstr>Hardware Requirements</vt:lpstr>
      <vt:lpstr>PowerPoint Presentation</vt:lpstr>
      <vt:lpstr>Modules Description</vt:lpstr>
      <vt:lpstr>PowerPoint Presentation</vt:lpstr>
      <vt:lpstr>PowerPoint Presentation</vt:lpstr>
      <vt:lpstr>REPORTS</vt:lpstr>
      <vt:lpstr>PowerPoint Presentation</vt:lpstr>
      <vt:lpstr>Conclusion</vt:lpstr>
      <vt:lpstr>PowerPoint Presentation</vt:lpstr>
      <vt:lpstr>Gantt chart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Akash pandey</dc:creator>
  <cp:lastModifiedBy>AKASH PANDEY</cp:lastModifiedBy>
  <cp:revision>17</cp:revision>
  <dcterms:modified xsi:type="dcterms:W3CDTF">2022-09-10T04:59:37Z</dcterms:modified>
</cp:coreProperties>
</file>