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95" r:id="rId3"/>
    <p:sldId id="258" r:id="rId4"/>
    <p:sldId id="260" r:id="rId5"/>
    <p:sldId id="261" r:id="rId6"/>
    <p:sldId id="262" r:id="rId7"/>
    <p:sldId id="264" r:id="rId8"/>
    <p:sldId id="297" r:id="rId9"/>
    <p:sldId id="265" r:id="rId10"/>
    <p:sldId id="296" r:id="rId11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3"/>
    </p:embeddedFont>
    <p:embeddedFont>
      <p:font typeface="Fira Sans Extra Condensed" panose="020B0503050000020004" pitchFamily="34" charset="0"/>
      <p:regular r:id="rId14"/>
      <p:bold r:id="rId15"/>
    </p:embeddedFont>
    <p:embeddedFont>
      <p:font typeface="MS UI Gothic" panose="020B0600070205080204" pitchFamily="34" charset="-128"/>
      <p:regular r:id="rId16"/>
    </p:embeddedFont>
    <p:embeddedFont>
      <p:font typeface="OCR A Extended" panose="02010509020102010303" pitchFamily="50" charset="0"/>
      <p:regular r:id="rId17"/>
    </p:embeddedFont>
    <p:embeddedFont>
      <p:font typeface="Red Hat Display" panose="020B0604020202020204" charset="0"/>
      <p:regular r:id="rId18"/>
      <p:bold r:id="rId19"/>
      <p:italic r:id="rId20"/>
      <p:boldItalic r:id="rId21"/>
    </p:embeddedFont>
    <p:embeddedFont>
      <p:font typeface="Red Hat Text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80b7881fd_3_1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80b7881fd_3_1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latin typeface="OCR A Extended" panose="02010509020102010303" pitchFamily="50" charset="0"/>
              </a:rPr>
              <a:t>School </a:t>
            </a:r>
            <a:r>
              <a:rPr lang="en" i="1" dirty="0">
                <a:solidFill>
                  <a:schemeClr val="accent1"/>
                </a:solidFill>
                <a:latin typeface="OCR A Extended" panose="02010509020102010303" pitchFamily="50" charset="0"/>
              </a:rPr>
              <a:t>Management </a:t>
            </a:r>
            <a:r>
              <a:rPr lang="en" i="1" dirty="0">
                <a:latin typeface="OCR A Extended" panose="02010509020102010303" pitchFamily="50" charset="0"/>
              </a:rPr>
              <a:t>System</a:t>
            </a:r>
            <a:endParaRPr i="1" dirty="0">
              <a:latin typeface="OCR A Extended" panose="02010509020102010303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C15F6-57BF-4C94-2159-9D885CB0D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47" y="1808832"/>
            <a:ext cx="2471493" cy="1478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002-3E71-C238-C21A-AACE6C89D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3C53-325E-B0C8-63F7-2D4D6302139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20125" y="4630738"/>
            <a:ext cx="523875" cy="512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322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9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Infographics</a:t>
            </a:r>
            <a:endParaRPr dirty="0"/>
          </a:p>
        </p:txBody>
      </p:sp>
      <p:grpSp>
        <p:nvGrpSpPr>
          <p:cNvPr id="561" name="Google Shape;561;p19"/>
          <p:cNvGrpSpPr/>
          <p:nvPr/>
        </p:nvGrpSpPr>
        <p:grpSpPr>
          <a:xfrm>
            <a:off x="6601232" y="1998174"/>
            <a:ext cx="1347861" cy="1678111"/>
            <a:chOff x="5422238" y="1987966"/>
            <a:chExt cx="1347861" cy="1678111"/>
          </a:xfrm>
        </p:grpSpPr>
        <p:sp>
          <p:nvSpPr>
            <p:cNvPr id="562" name="Google Shape;562;p19"/>
            <p:cNvSpPr/>
            <p:nvPr/>
          </p:nvSpPr>
          <p:spPr>
            <a:xfrm>
              <a:off x="5601004" y="3072411"/>
              <a:ext cx="1070824" cy="569607"/>
            </a:xfrm>
            <a:custGeom>
              <a:avLst/>
              <a:gdLst/>
              <a:ahLst/>
              <a:cxnLst/>
              <a:rect l="l" t="t" r="r" b="b"/>
              <a:pathLst>
                <a:path w="17069" h="9877" extrusionOk="0">
                  <a:moveTo>
                    <a:pt x="12462" y="1"/>
                  </a:moveTo>
                  <a:cubicBezTo>
                    <a:pt x="12356" y="1"/>
                    <a:pt x="12241" y="9"/>
                    <a:pt x="12135" y="9"/>
                  </a:cubicBezTo>
                  <a:cubicBezTo>
                    <a:pt x="11797" y="1203"/>
                    <a:pt x="11081" y="2078"/>
                    <a:pt x="10007" y="2675"/>
                  </a:cubicBezTo>
                  <a:cubicBezTo>
                    <a:pt x="9330" y="2218"/>
                    <a:pt x="8912" y="1541"/>
                    <a:pt x="8216" y="1203"/>
                  </a:cubicBezTo>
                  <a:cubicBezTo>
                    <a:pt x="7898" y="1422"/>
                    <a:pt x="7759" y="1780"/>
                    <a:pt x="7619" y="2078"/>
                  </a:cubicBezTo>
                  <a:cubicBezTo>
                    <a:pt x="7520" y="2218"/>
                    <a:pt x="7440" y="2397"/>
                    <a:pt x="7341" y="2536"/>
                  </a:cubicBezTo>
                  <a:cubicBezTo>
                    <a:pt x="7232" y="2681"/>
                    <a:pt x="7145" y="2738"/>
                    <a:pt x="7040" y="2738"/>
                  </a:cubicBezTo>
                  <a:cubicBezTo>
                    <a:pt x="6973" y="2738"/>
                    <a:pt x="6897" y="2714"/>
                    <a:pt x="6804" y="2675"/>
                  </a:cubicBezTo>
                  <a:cubicBezTo>
                    <a:pt x="6008" y="2317"/>
                    <a:pt x="5332" y="1780"/>
                    <a:pt x="4735" y="1143"/>
                  </a:cubicBezTo>
                  <a:cubicBezTo>
                    <a:pt x="4417" y="805"/>
                    <a:pt x="4079" y="427"/>
                    <a:pt x="3780" y="89"/>
                  </a:cubicBezTo>
                  <a:cubicBezTo>
                    <a:pt x="3382" y="109"/>
                    <a:pt x="3024" y="129"/>
                    <a:pt x="2666" y="308"/>
                  </a:cubicBezTo>
                  <a:cubicBezTo>
                    <a:pt x="1930" y="686"/>
                    <a:pt x="1294" y="1183"/>
                    <a:pt x="856" y="1899"/>
                  </a:cubicBezTo>
                  <a:cubicBezTo>
                    <a:pt x="538" y="2416"/>
                    <a:pt x="359" y="3013"/>
                    <a:pt x="239" y="3610"/>
                  </a:cubicBezTo>
                  <a:cubicBezTo>
                    <a:pt x="40" y="4426"/>
                    <a:pt x="1" y="5281"/>
                    <a:pt x="60" y="6097"/>
                  </a:cubicBezTo>
                  <a:cubicBezTo>
                    <a:pt x="80" y="6892"/>
                    <a:pt x="160" y="7688"/>
                    <a:pt x="199" y="8484"/>
                  </a:cubicBezTo>
                  <a:lnTo>
                    <a:pt x="279" y="9458"/>
                  </a:lnTo>
                  <a:cubicBezTo>
                    <a:pt x="299" y="9697"/>
                    <a:pt x="478" y="9797"/>
                    <a:pt x="677" y="9856"/>
                  </a:cubicBezTo>
                  <a:cubicBezTo>
                    <a:pt x="737" y="9866"/>
                    <a:pt x="801" y="9871"/>
                    <a:pt x="866" y="9871"/>
                  </a:cubicBezTo>
                  <a:cubicBezTo>
                    <a:pt x="931" y="9871"/>
                    <a:pt x="995" y="9866"/>
                    <a:pt x="1055" y="9856"/>
                  </a:cubicBezTo>
                  <a:cubicBezTo>
                    <a:pt x="1652" y="9836"/>
                    <a:pt x="2248" y="9777"/>
                    <a:pt x="2825" y="9757"/>
                  </a:cubicBezTo>
                  <a:cubicBezTo>
                    <a:pt x="3084" y="9737"/>
                    <a:pt x="3382" y="9737"/>
                    <a:pt x="3740" y="9737"/>
                  </a:cubicBezTo>
                  <a:cubicBezTo>
                    <a:pt x="3502" y="8643"/>
                    <a:pt x="3561" y="7569"/>
                    <a:pt x="3681" y="6494"/>
                  </a:cubicBezTo>
                  <a:lnTo>
                    <a:pt x="3681" y="6494"/>
                  </a:lnTo>
                  <a:cubicBezTo>
                    <a:pt x="3919" y="6514"/>
                    <a:pt x="3959" y="6554"/>
                    <a:pt x="3959" y="6594"/>
                  </a:cubicBezTo>
                  <a:lnTo>
                    <a:pt x="3959" y="6853"/>
                  </a:lnTo>
                  <a:cubicBezTo>
                    <a:pt x="3820" y="7807"/>
                    <a:pt x="3880" y="8762"/>
                    <a:pt x="4138" y="9737"/>
                  </a:cubicBezTo>
                  <a:cubicBezTo>
                    <a:pt x="4198" y="9757"/>
                    <a:pt x="4238" y="9777"/>
                    <a:pt x="4277" y="9777"/>
                  </a:cubicBezTo>
                  <a:cubicBezTo>
                    <a:pt x="6366" y="9797"/>
                    <a:pt x="8435" y="9856"/>
                    <a:pt x="10524" y="9876"/>
                  </a:cubicBezTo>
                  <a:cubicBezTo>
                    <a:pt x="10842" y="9876"/>
                    <a:pt x="11160" y="9836"/>
                    <a:pt x="11499" y="9777"/>
                  </a:cubicBezTo>
                  <a:cubicBezTo>
                    <a:pt x="11856" y="9715"/>
                    <a:pt x="12213" y="9665"/>
                    <a:pt x="12580" y="9665"/>
                  </a:cubicBezTo>
                  <a:cubicBezTo>
                    <a:pt x="12683" y="9665"/>
                    <a:pt x="12786" y="9669"/>
                    <a:pt x="12891" y="9677"/>
                  </a:cubicBezTo>
                  <a:cubicBezTo>
                    <a:pt x="12923" y="9681"/>
                    <a:pt x="12955" y="9683"/>
                    <a:pt x="12989" y="9683"/>
                  </a:cubicBezTo>
                  <a:cubicBezTo>
                    <a:pt x="13123" y="9683"/>
                    <a:pt x="13269" y="9657"/>
                    <a:pt x="13428" y="9657"/>
                  </a:cubicBezTo>
                  <a:cubicBezTo>
                    <a:pt x="13428" y="9458"/>
                    <a:pt x="13448" y="9279"/>
                    <a:pt x="13428" y="9140"/>
                  </a:cubicBezTo>
                  <a:cubicBezTo>
                    <a:pt x="13388" y="8404"/>
                    <a:pt x="13349" y="7708"/>
                    <a:pt x="13408" y="6992"/>
                  </a:cubicBezTo>
                  <a:cubicBezTo>
                    <a:pt x="13408" y="6872"/>
                    <a:pt x="13428" y="6753"/>
                    <a:pt x="13448" y="6654"/>
                  </a:cubicBezTo>
                  <a:cubicBezTo>
                    <a:pt x="13488" y="6594"/>
                    <a:pt x="13567" y="6574"/>
                    <a:pt x="13647" y="6494"/>
                  </a:cubicBezTo>
                  <a:cubicBezTo>
                    <a:pt x="13786" y="6773"/>
                    <a:pt x="13806" y="6992"/>
                    <a:pt x="13786" y="7250"/>
                  </a:cubicBezTo>
                  <a:cubicBezTo>
                    <a:pt x="13726" y="7509"/>
                    <a:pt x="13707" y="7807"/>
                    <a:pt x="13726" y="8086"/>
                  </a:cubicBezTo>
                  <a:cubicBezTo>
                    <a:pt x="13726" y="8484"/>
                    <a:pt x="13786" y="8901"/>
                    <a:pt x="13826" y="9299"/>
                  </a:cubicBezTo>
                  <a:cubicBezTo>
                    <a:pt x="13826" y="9439"/>
                    <a:pt x="13886" y="9538"/>
                    <a:pt x="13906" y="9657"/>
                  </a:cubicBezTo>
                  <a:cubicBezTo>
                    <a:pt x="14029" y="9666"/>
                    <a:pt x="14142" y="9670"/>
                    <a:pt x="14253" y="9670"/>
                  </a:cubicBezTo>
                  <a:cubicBezTo>
                    <a:pt x="14408" y="9670"/>
                    <a:pt x="14558" y="9661"/>
                    <a:pt x="14721" y="9637"/>
                  </a:cubicBezTo>
                  <a:cubicBezTo>
                    <a:pt x="15020" y="9578"/>
                    <a:pt x="15318" y="9578"/>
                    <a:pt x="15636" y="9558"/>
                  </a:cubicBezTo>
                  <a:cubicBezTo>
                    <a:pt x="16074" y="9538"/>
                    <a:pt x="16492" y="9558"/>
                    <a:pt x="16929" y="9439"/>
                  </a:cubicBezTo>
                  <a:cubicBezTo>
                    <a:pt x="17009" y="8742"/>
                    <a:pt x="17068" y="8086"/>
                    <a:pt x="17009" y="7449"/>
                  </a:cubicBezTo>
                  <a:cubicBezTo>
                    <a:pt x="16969" y="6693"/>
                    <a:pt x="16889" y="5918"/>
                    <a:pt x="16889" y="5182"/>
                  </a:cubicBezTo>
                  <a:cubicBezTo>
                    <a:pt x="16889" y="4366"/>
                    <a:pt x="16750" y="3570"/>
                    <a:pt x="16452" y="2794"/>
                  </a:cubicBezTo>
                  <a:cubicBezTo>
                    <a:pt x="16074" y="1780"/>
                    <a:pt x="15457" y="984"/>
                    <a:pt x="14423" y="527"/>
                  </a:cubicBezTo>
                  <a:cubicBezTo>
                    <a:pt x="13866" y="288"/>
                    <a:pt x="13229" y="89"/>
                    <a:pt x="12612" y="9"/>
                  </a:cubicBezTo>
                  <a:cubicBezTo>
                    <a:pt x="12566" y="3"/>
                    <a:pt x="12515" y="1"/>
                    <a:pt x="12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817837" y="2273518"/>
              <a:ext cx="615305" cy="425547"/>
            </a:xfrm>
            <a:custGeom>
              <a:avLst/>
              <a:gdLst/>
              <a:ahLst/>
              <a:cxnLst/>
              <a:rect l="l" t="t" r="r" b="b"/>
              <a:pathLst>
                <a:path w="9808" h="7379" extrusionOk="0">
                  <a:moveTo>
                    <a:pt x="3530" y="1"/>
                  </a:moveTo>
                  <a:cubicBezTo>
                    <a:pt x="3369" y="1"/>
                    <a:pt x="3207" y="7"/>
                    <a:pt x="3044" y="18"/>
                  </a:cubicBezTo>
                  <a:cubicBezTo>
                    <a:pt x="2825" y="18"/>
                    <a:pt x="2586" y="38"/>
                    <a:pt x="2387" y="118"/>
                  </a:cubicBezTo>
                  <a:cubicBezTo>
                    <a:pt x="1890" y="237"/>
                    <a:pt x="1393" y="456"/>
                    <a:pt x="1134" y="913"/>
                  </a:cubicBezTo>
                  <a:cubicBezTo>
                    <a:pt x="736" y="1570"/>
                    <a:pt x="338" y="2246"/>
                    <a:pt x="219" y="3022"/>
                  </a:cubicBezTo>
                  <a:cubicBezTo>
                    <a:pt x="199" y="3201"/>
                    <a:pt x="159" y="3340"/>
                    <a:pt x="119" y="3519"/>
                  </a:cubicBezTo>
                  <a:cubicBezTo>
                    <a:pt x="0" y="3917"/>
                    <a:pt x="0" y="4335"/>
                    <a:pt x="40" y="4753"/>
                  </a:cubicBezTo>
                  <a:cubicBezTo>
                    <a:pt x="100" y="5091"/>
                    <a:pt x="100" y="5429"/>
                    <a:pt x="100" y="5747"/>
                  </a:cubicBezTo>
                  <a:cubicBezTo>
                    <a:pt x="100" y="6205"/>
                    <a:pt x="139" y="6622"/>
                    <a:pt x="298" y="7040"/>
                  </a:cubicBezTo>
                  <a:cubicBezTo>
                    <a:pt x="338" y="7179"/>
                    <a:pt x="438" y="7279"/>
                    <a:pt x="497" y="7378"/>
                  </a:cubicBezTo>
                  <a:cubicBezTo>
                    <a:pt x="736" y="7339"/>
                    <a:pt x="816" y="7199"/>
                    <a:pt x="915" y="7080"/>
                  </a:cubicBezTo>
                  <a:cubicBezTo>
                    <a:pt x="1333" y="6543"/>
                    <a:pt x="1512" y="5926"/>
                    <a:pt x="1651" y="5310"/>
                  </a:cubicBezTo>
                  <a:cubicBezTo>
                    <a:pt x="1790" y="4792"/>
                    <a:pt x="1950" y="4255"/>
                    <a:pt x="2109" y="3798"/>
                  </a:cubicBezTo>
                  <a:cubicBezTo>
                    <a:pt x="2254" y="3725"/>
                    <a:pt x="2387" y="3690"/>
                    <a:pt x="2513" y="3690"/>
                  </a:cubicBezTo>
                  <a:cubicBezTo>
                    <a:pt x="2663" y="3690"/>
                    <a:pt x="2804" y="3740"/>
                    <a:pt x="2944" y="3837"/>
                  </a:cubicBezTo>
                  <a:cubicBezTo>
                    <a:pt x="3621" y="4255"/>
                    <a:pt x="4376" y="4514"/>
                    <a:pt x="5093" y="4852"/>
                  </a:cubicBezTo>
                  <a:cubicBezTo>
                    <a:pt x="5292" y="4932"/>
                    <a:pt x="5490" y="5011"/>
                    <a:pt x="5689" y="5011"/>
                  </a:cubicBezTo>
                  <a:cubicBezTo>
                    <a:pt x="5957" y="5039"/>
                    <a:pt x="6214" y="5067"/>
                    <a:pt x="6475" y="5067"/>
                  </a:cubicBezTo>
                  <a:cubicBezTo>
                    <a:pt x="6584" y="5067"/>
                    <a:pt x="6693" y="5063"/>
                    <a:pt x="6803" y="5051"/>
                  </a:cubicBezTo>
                  <a:cubicBezTo>
                    <a:pt x="7221" y="5031"/>
                    <a:pt x="7679" y="4951"/>
                    <a:pt x="8096" y="4892"/>
                  </a:cubicBezTo>
                  <a:cubicBezTo>
                    <a:pt x="8216" y="4852"/>
                    <a:pt x="8355" y="4812"/>
                    <a:pt x="8454" y="4733"/>
                  </a:cubicBezTo>
                  <a:cubicBezTo>
                    <a:pt x="9011" y="4355"/>
                    <a:pt x="9469" y="3897"/>
                    <a:pt x="9807" y="3300"/>
                  </a:cubicBezTo>
                  <a:cubicBezTo>
                    <a:pt x="9708" y="3241"/>
                    <a:pt x="9668" y="3201"/>
                    <a:pt x="9608" y="3201"/>
                  </a:cubicBezTo>
                  <a:cubicBezTo>
                    <a:pt x="8912" y="3022"/>
                    <a:pt x="8375" y="2644"/>
                    <a:pt x="7957" y="2047"/>
                  </a:cubicBezTo>
                  <a:cubicBezTo>
                    <a:pt x="7878" y="1928"/>
                    <a:pt x="7758" y="1828"/>
                    <a:pt x="7679" y="1709"/>
                  </a:cubicBezTo>
                  <a:cubicBezTo>
                    <a:pt x="7321" y="1172"/>
                    <a:pt x="6863" y="834"/>
                    <a:pt x="6286" y="575"/>
                  </a:cubicBezTo>
                  <a:cubicBezTo>
                    <a:pt x="5384" y="201"/>
                    <a:pt x="4482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579439" y="2262216"/>
              <a:ext cx="1114487" cy="1403861"/>
            </a:xfrm>
            <a:custGeom>
              <a:avLst/>
              <a:gdLst/>
              <a:ahLst/>
              <a:cxnLst/>
              <a:rect l="l" t="t" r="r" b="b"/>
              <a:pathLst>
                <a:path w="17765" h="24343" extrusionOk="0">
                  <a:moveTo>
                    <a:pt x="7119" y="268"/>
                  </a:moveTo>
                  <a:cubicBezTo>
                    <a:pt x="8111" y="268"/>
                    <a:pt x="9082" y="452"/>
                    <a:pt x="9987" y="851"/>
                  </a:cubicBezTo>
                  <a:cubicBezTo>
                    <a:pt x="10524" y="1109"/>
                    <a:pt x="11021" y="1428"/>
                    <a:pt x="11359" y="1945"/>
                  </a:cubicBezTo>
                  <a:cubicBezTo>
                    <a:pt x="11419" y="2064"/>
                    <a:pt x="11518" y="2164"/>
                    <a:pt x="11618" y="2263"/>
                  </a:cubicBezTo>
                  <a:cubicBezTo>
                    <a:pt x="12016" y="2840"/>
                    <a:pt x="12573" y="3218"/>
                    <a:pt x="13269" y="3397"/>
                  </a:cubicBezTo>
                  <a:cubicBezTo>
                    <a:pt x="13309" y="3417"/>
                    <a:pt x="13368" y="3437"/>
                    <a:pt x="13448" y="3496"/>
                  </a:cubicBezTo>
                  <a:cubicBezTo>
                    <a:pt x="13110" y="4093"/>
                    <a:pt x="12652" y="4531"/>
                    <a:pt x="12095" y="4909"/>
                  </a:cubicBezTo>
                  <a:cubicBezTo>
                    <a:pt x="11996" y="4988"/>
                    <a:pt x="11877" y="5028"/>
                    <a:pt x="11777" y="5048"/>
                  </a:cubicBezTo>
                  <a:cubicBezTo>
                    <a:pt x="11359" y="5128"/>
                    <a:pt x="10922" y="5207"/>
                    <a:pt x="10504" y="5227"/>
                  </a:cubicBezTo>
                  <a:cubicBezTo>
                    <a:pt x="10432" y="5231"/>
                    <a:pt x="10360" y="5232"/>
                    <a:pt x="10289" y="5232"/>
                  </a:cubicBezTo>
                  <a:cubicBezTo>
                    <a:pt x="9989" y="5232"/>
                    <a:pt x="9699" y="5203"/>
                    <a:pt x="9410" y="5187"/>
                  </a:cubicBezTo>
                  <a:cubicBezTo>
                    <a:pt x="9211" y="5147"/>
                    <a:pt x="9012" y="5108"/>
                    <a:pt x="8813" y="5028"/>
                  </a:cubicBezTo>
                  <a:cubicBezTo>
                    <a:pt x="8117" y="4710"/>
                    <a:pt x="7381" y="4451"/>
                    <a:pt x="6724" y="4033"/>
                  </a:cubicBezTo>
                  <a:cubicBezTo>
                    <a:pt x="6573" y="3936"/>
                    <a:pt x="6433" y="3886"/>
                    <a:pt x="6289" y="3886"/>
                  </a:cubicBezTo>
                  <a:cubicBezTo>
                    <a:pt x="6168" y="3886"/>
                    <a:pt x="6045" y="3921"/>
                    <a:pt x="5909" y="3994"/>
                  </a:cubicBezTo>
                  <a:cubicBezTo>
                    <a:pt x="5750" y="4451"/>
                    <a:pt x="5590" y="4949"/>
                    <a:pt x="5451" y="5486"/>
                  </a:cubicBezTo>
                  <a:cubicBezTo>
                    <a:pt x="5332" y="6102"/>
                    <a:pt x="5153" y="6699"/>
                    <a:pt x="4735" y="7216"/>
                  </a:cubicBezTo>
                  <a:cubicBezTo>
                    <a:pt x="4616" y="7296"/>
                    <a:pt x="4516" y="7435"/>
                    <a:pt x="4297" y="7475"/>
                  </a:cubicBezTo>
                  <a:cubicBezTo>
                    <a:pt x="4238" y="7375"/>
                    <a:pt x="4138" y="7276"/>
                    <a:pt x="4098" y="7137"/>
                  </a:cubicBezTo>
                  <a:cubicBezTo>
                    <a:pt x="3939" y="6739"/>
                    <a:pt x="3900" y="6321"/>
                    <a:pt x="3900" y="5884"/>
                  </a:cubicBezTo>
                  <a:cubicBezTo>
                    <a:pt x="3900" y="5545"/>
                    <a:pt x="3900" y="5227"/>
                    <a:pt x="3840" y="4909"/>
                  </a:cubicBezTo>
                  <a:cubicBezTo>
                    <a:pt x="3800" y="4491"/>
                    <a:pt x="3800" y="4093"/>
                    <a:pt x="3919" y="3695"/>
                  </a:cubicBezTo>
                  <a:cubicBezTo>
                    <a:pt x="3959" y="3536"/>
                    <a:pt x="3999" y="3357"/>
                    <a:pt x="4019" y="3218"/>
                  </a:cubicBezTo>
                  <a:cubicBezTo>
                    <a:pt x="4158" y="2442"/>
                    <a:pt x="4536" y="1805"/>
                    <a:pt x="4934" y="1149"/>
                  </a:cubicBezTo>
                  <a:cubicBezTo>
                    <a:pt x="5193" y="731"/>
                    <a:pt x="5650" y="512"/>
                    <a:pt x="6147" y="373"/>
                  </a:cubicBezTo>
                  <a:cubicBezTo>
                    <a:pt x="6386" y="333"/>
                    <a:pt x="6605" y="314"/>
                    <a:pt x="6824" y="274"/>
                  </a:cubicBezTo>
                  <a:cubicBezTo>
                    <a:pt x="6922" y="270"/>
                    <a:pt x="7021" y="268"/>
                    <a:pt x="7119" y="268"/>
                  </a:cubicBezTo>
                  <a:close/>
                  <a:moveTo>
                    <a:pt x="11916" y="6102"/>
                  </a:moveTo>
                  <a:cubicBezTo>
                    <a:pt x="11976" y="6202"/>
                    <a:pt x="12016" y="6341"/>
                    <a:pt x="12115" y="6421"/>
                  </a:cubicBezTo>
                  <a:cubicBezTo>
                    <a:pt x="12195" y="6520"/>
                    <a:pt x="12354" y="6540"/>
                    <a:pt x="12414" y="6620"/>
                  </a:cubicBezTo>
                  <a:cubicBezTo>
                    <a:pt x="12493" y="6719"/>
                    <a:pt x="12613" y="6878"/>
                    <a:pt x="12593" y="6997"/>
                  </a:cubicBezTo>
                  <a:cubicBezTo>
                    <a:pt x="12553" y="7415"/>
                    <a:pt x="12374" y="7773"/>
                    <a:pt x="11996" y="7992"/>
                  </a:cubicBezTo>
                  <a:cubicBezTo>
                    <a:pt x="11976" y="8012"/>
                    <a:pt x="11916" y="8012"/>
                    <a:pt x="11877" y="8012"/>
                  </a:cubicBezTo>
                  <a:cubicBezTo>
                    <a:pt x="11817" y="8012"/>
                    <a:pt x="11797" y="7992"/>
                    <a:pt x="11717" y="7972"/>
                  </a:cubicBezTo>
                  <a:cubicBezTo>
                    <a:pt x="11717" y="7853"/>
                    <a:pt x="11678" y="7734"/>
                    <a:pt x="11697" y="7614"/>
                  </a:cubicBezTo>
                  <a:cubicBezTo>
                    <a:pt x="11797" y="7117"/>
                    <a:pt x="11618" y="6600"/>
                    <a:pt x="11857" y="6122"/>
                  </a:cubicBezTo>
                  <a:cubicBezTo>
                    <a:pt x="11857" y="6122"/>
                    <a:pt x="11877" y="6122"/>
                    <a:pt x="11916" y="6102"/>
                  </a:cubicBezTo>
                  <a:close/>
                  <a:moveTo>
                    <a:pt x="6207" y="4252"/>
                  </a:moveTo>
                  <a:cubicBezTo>
                    <a:pt x="6605" y="4411"/>
                    <a:pt x="6963" y="4531"/>
                    <a:pt x="7321" y="4730"/>
                  </a:cubicBezTo>
                  <a:cubicBezTo>
                    <a:pt x="7699" y="4929"/>
                    <a:pt x="8057" y="5128"/>
                    <a:pt x="8455" y="5307"/>
                  </a:cubicBezTo>
                  <a:cubicBezTo>
                    <a:pt x="8694" y="5406"/>
                    <a:pt x="8912" y="5506"/>
                    <a:pt x="9151" y="5525"/>
                  </a:cubicBezTo>
                  <a:cubicBezTo>
                    <a:pt x="9504" y="5537"/>
                    <a:pt x="9850" y="5570"/>
                    <a:pt x="10198" y="5570"/>
                  </a:cubicBezTo>
                  <a:cubicBezTo>
                    <a:pt x="10437" y="5570"/>
                    <a:pt x="10678" y="5554"/>
                    <a:pt x="10922" y="5506"/>
                  </a:cubicBezTo>
                  <a:cubicBezTo>
                    <a:pt x="10961" y="5499"/>
                    <a:pt x="11006" y="5497"/>
                    <a:pt x="11051" y="5497"/>
                  </a:cubicBezTo>
                  <a:cubicBezTo>
                    <a:pt x="11143" y="5497"/>
                    <a:pt x="11240" y="5506"/>
                    <a:pt x="11320" y="5506"/>
                  </a:cubicBezTo>
                  <a:cubicBezTo>
                    <a:pt x="11379" y="5585"/>
                    <a:pt x="11399" y="5605"/>
                    <a:pt x="11399" y="5645"/>
                  </a:cubicBezTo>
                  <a:cubicBezTo>
                    <a:pt x="11379" y="6341"/>
                    <a:pt x="11320" y="7017"/>
                    <a:pt x="11280" y="7714"/>
                  </a:cubicBezTo>
                  <a:cubicBezTo>
                    <a:pt x="11280" y="7773"/>
                    <a:pt x="11220" y="7793"/>
                    <a:pt x="11200" y="7833"/>
                  </a:cubicBezTo>
                  <a:cubicBezTo>
                    <a:pt x="11180" y="8271"/>
                    <a:pt x="11140" y="8688"/>
                    <a:pt x="11140" y="9126"/>
                  </a:cubicBezTo>
                  <a:cubicBezTo>
                    <a:pt x="11140" y="9504"/>
                    <a:pt x="11041" y="9862"/>
                    <a:pt x="10922" y="10200"/>
                  </a:cubicBezTo>
                  <a:cubicBezTo>
                    <a:pt x="10683" y="10857"/>
                    <a:pt x="10186" y="11155"/>
                    <a:pt x="9549" y="11294"/>
                  </a:cubicBezTo>
                  <a:cubicBezTo>
                    <a:pt x="9329" y="11347"/>
                    <a:pt x="9102" y="11372"/>
                    <a:pt x="8868" y="11372"/>
                  </a:cubicBezTo>
                  <a:cubicBezTo>
                    <a:pt x="8658" y="11372"/>
                    <a:pt x="8442" y="11352"/>
                    <a:pt x="8216" y="11314"/>
                  </a:cubicBezTo>
                  <a:cubicBezTo>
                    <a:pt x="7679" y="11255"/>
                    <a:pt x="7142" y="11095"/>
                    <a:pt x="6605" y="11016"/>
                  </a:cubicBezTo>
                  <a:cubicBezTo>
                    <a:pt x="6307" y="10976"/>
                    <a:pt x="6028" y="10817"/>
                    <a:pt x="5809" y="10598"/>
                  </a:cubicBezTo>
                  <a:cubicBezTo>
                    <a:pt x="5531" y="10320"/>
                    <a:pt x="5292" y="10001"/>
                    <a:pt x="5153" y="9623"/>
                  </a:cubicBezTo>
                  <a:cubicBezTo>
                    <a:pt x="5033" y="9285"/>
                    <a:pt x="4954" y="8927"/>
                    <a:pt x="4894" y="8569"/>
                  </a:cubicBezTo>
                  <a:cubicBezTo>
                    <a:pt x="4815" y="8291"/>
                    <a:pt x="4795" y="8012"/>
                    <a:pt x="4715" y="7674"/>
                  </a:cubicBezTo>
                  <a:cubicBezTo>
                    <a:pt x="5093" y="7216"/>
                    <a:pt x="5391" y="6679"/>
                    <a:pt x="5610" y="6082"/>
                  </a:cubicBezTo>
                  <a:cubicBezTo>
                    <a:pt x="5690" y="5844"/>
                    <a:pt x="5750" y="5605"/>
                    <a:pt x="5809" y="5386"/>
                  </a:cubicBezTo>
                  <a:cubicBezTo>
                    <a:pt x="5869" y="5008"/>
                    <a:pt x="6028" y="4630"/>
                    <a:pt x="6207" y="4252"/>
                  </a:cubicBezTo>
                  <a:close/>
                  <a:moveTo>
                    <a:pt x="9211" y="12010"/>
                  </a:moveTo>
                  <a:cubicBezTo>
                    <a:pt x="9390" y="12309"/>
                    <a:pt x="9211" y="12607"/>
                    <a:pt x="9231" y="12906"/>
                  </a:cubicBezTo>
                  <a:cubicBezTo>
                    <a:pt x="9271" y="13184"/>
                    <a:pt x="9271" y="13483"/>
                    <a:pt x="9290" y="13761"/>
                  </a:cubicBezTo>
                  <a:cubicBezTo>
                    <a:pt x="9131" y="13801"/>
                    <a:pt x="9012" y="13860"/>
                    <a:pt x="8912" y="13880"/>
                  </a:cubicBezTo>
                  <a:cubicBezTo>
                    <a:pt x="8515" y="13880"/>
                    <a:pt x="8137" y="13781"/>
                    <a:pt x="7799" y="13642"/>
                  </a:cubicBezTo>
                  <a:cubicBezTo>
                    <a:pt x="7580" y="13542"/>
                    <a:pt x="7440" y="13363"/>
                    <a:pt x="7421" y="13105"/>
                  </a:cubicBezTo>
                  <a:cubicBezTo>
                    <a:pt x="7401" y="12786"/>
                    <a:pt x="7341" y="12468"/>
                    <a:pt x="7540" y="12150"/>
                  </a:cubicBezTo>
                  <a:cubicBezTo>
                    <a:pt x="7720" y="12169"/>
                    <a:pt x="7902" y="12180"/>
                    <a:pt x="8084" y="12180"/>
                  </a:cubicBezTo>
                  <a:cubicBezTo>
                    <a:pt x="8465" y="12180"/>
                    <a:pt x="8847" y="12132"/>
                    <a:pt x="9211" y="12010"/>
                  </a:cubicBezTo>
                  <a:close/>
                  <a:moveTo>
                    <a:pt x="9846" y="14010"/>
                  </a:moveTo>
                  <a:cubicBezTo>
                    <a:pt x="9943" y="14010"/>
                    <a:pt x="10036" y="14023"/>
                    <a:pt x="10126" y="14040"/>
                  </a:cubicBezTo>
                  <a:cubicBezTo>
                    <a:pt x="10192" y="14046"/>
                    <a:pt x="10259" y="14048"/>
                    <a:pt x="10325" y="14048"/>
                  </a:cubicBezTo>
                  <a:cubicBezTo>
                    <a:pt x="10457" y="14048"/>
                    <a:pt x="10590" y="14040"/>
                    <a:pt x="10723" y="14040"/>
                  </a:cubicBezTo>
                  <a:cubicBezTo>
                    <a:pt x="10858" y="14027"/>
                    <a:pt x="10992" y="14023"/>
                    <a:pt x="11125" y="14023"/>
                  </a:cubicBezTo>
                  <a:cubicBezTo>
                    <a:pt x="11421" y="14023"/>
                    <a:pt x="11714" y="14046"/>
                    <a:pt x="12016" y="14059"/>
                  </a:cubicBezTo>
                  <a:cubicBezTo>
                    <a:pt x="12056" y="14696"/>
                    <a:pt x="11717" y="15154"/>
                    <a:pt x="11320" y="15571"/>
                  </a:cubicBezTo>
                  <a:cubicBezTo>
                    <a:pt x="11160" y="15770"/>
                    <a:pt x="10922" y="15929"/>
                    <a:pt x="10723" y="16088"/>
                  </a:cubicBezTo>
                  <a:cubicBezTo>
                    <a:pt x="10641" y="16171"/>
                    <a:pt x="10574" y="16210"/>
                    <a:pt x="10507" y="16210"/>
                  </a:cubicBezTo>
                  <a:cubicBezTo>
                    <a:pt x="10445" y="16210"/>
                    <a:pt x="10382" y="16176"/>
                    <a:pt x="10305" y="16108"/>
                  </a:cubicBezTo>
                  <a:cubicBezTo>
                    <a:pt x="9788" y="15691"/>
                    <a:pt x="9290" y="15273"/>
                    <a:pt x="8773" y="14855"/>
                  </a:cubicBezTo>
                  <a:cubicBezTo>
                    <a:pt x="8773" y="14378"/>
                    <a:pt x="8773" y="14378"/>
                    <a:pt x="9131" y="14258"/>
                  </a:cubicBezTo>
                  <a:cubicBezTo>
                    <a:pt x="9231" y="14219"/>
                    <a:pt x="9330" y="14199"/>
                    <a:pt x="9410" y="14119"/>
                  </a:cubicBezTo>
                  <a:cubicBezTo>
                    <a:pt x="9562" y="14037"/>
                    <a:pt x="9708" y="14010"/>
                    <a:pt x="9846" y="14010"/>
                  </a:cubicBezTo>
                  <a:close/>
                  <a:moveTo>
                    <a:pt x="6320" y="13855"/>
                  </a:moveTo>
                  <a:cubicBezTo>
                    <a:pt x="6886" y="13855"/>
                    <a:pt x="7452" y="13932"/>
                    <a:pt x="8017" y="14179"/>
                  </a:cubicBezTo>
                  <a:cubicBezTo>
                    <a:pt x="8336" y="14298"/>
                    <a:pt x="8415" y="14477"/>
                    <a:pt x="8336" y="14795"/>
                  </a:cubicBezTo>
                  <a:cubicBezTo>
                    <a:pt x="8316" y="14875"/>
                    <a:pt x="8296" y="14955"/>
                    <a:pt x="8236" y="15034"/>
                  </a:cubicBezTo>
                  <a:cubicBezTo>
                    <a:pt x="8017" y="15472"/>
                    <a:pt x="7739" y="15890"/>
                    <a:pt x="7421" y="16327"/>
                  </a:cubicBezTo>
                  <a:cubicBezTo>
                    <a:pt x="7122" y="16287"/>
                    <a:pt x="6864" y="16188"/>
                    <a:pt x="6685" y="16049"/>
                  </a:cubicBezTo>
                  <a:cubicBezTo>
                    <a:pt x="6048" y="15571"/>
                    <a:pt x="5411" y="15094"/>
                    <a:pt x="4914" y="14477"/>
                  </a:cubicBezTo>
                  <a:cubicBezTo>
                    <a:pt x="4815" y="14338"/>
                    <a:pt x="4655" y="14199"/>
                    <a:pt x="4735" y="13980"/>
                  </a:cubicBezTo>
                  <a:cubicBezTo>
                    <a:pt x="5263" y="13922"/>
                    <a:pt x="5792" y="13855"/>
                    <a:pt x="6320" y="13855"/>
                  </a:cubicBezTo>
                  <a:close/>
                  <a:moveTo>
                    <a:pt x="12796" y="14070"/>
                  </a:moveTo>
                  <a:cubicBezTo>
                    <a:pt x="12847" y="14070"/>
                    <a:pt x="12898" y="14073"/>
                    <a:pt x="12951" y="14079"/>
                  </a:cubicBezTo>
                  <a:cubicBezTo>
                    <a:pt x="13567" y="14159"/>
                    <a:pt x="14184" y="14318"/>
                    <a:pt x="14761" y="14597"/>
                  </a:cubicBezTo>
                  <a:cubicBezTo>
                    <a:pt x="15775" y="15054"/>
                    <a:pt x="16372" y="15850"/>
                    <a:pt x="16770" y="16864"/>
                  </a:cubicBezTo>
                  <a:cubicBezTo>
                    <a:pt x="17068" y="17640"/>
                    <a:pt x="17228" y="18436"/>
                    <a:pt x="17228" y="19251"/>
                  </a:cubicBezTo>
                  <a:cubicBezTo>
                    <a:pt x="17228" y="19987"/>
                    <a:pt x="17287" y="20763"/>
                    <a:pt x="17347" y="21519"/>
                  </a:cubicBezTo>
                  <a:cubicBezTo>
                    <a:pt x="17446" y="22215"/>
                    <a:pt x="17387" y="22852"/>
                    <a:pt x="17267" y="23508"/>
                  </a:cubicBezTo>
                  <a:cubicBezTo>
                    <a:pt x="16850" y="23628"/>
                    <a:pt x="16392" y="23608"/>
                    <a:pt x="15974" y="23628"/>
                  </a:cubicBezTo>
                  <a:cubicBezTo>
                    <a:pt x="15676" y="23648"/>
                    <a:pt x="15358" y="23648"/>
                    <a:pt x="15059" y="23707"/>
                  </a:cubicBezTo>
                  <a:cubicBezTo>
                    <a:pt x="14896" y="23731"/>
                    <a:pt x="14747" y="23740"/>
                    <a:pt x="14591" y="23740"/>
                  </a:cubicBezTo>
                  <a:cubicBezTo>
                    <a:pt x="14481" y="23740"/>
                    <a:pt x="14367" y="23736"/>
                    <a:pt x="14244" y="23727"/>
                  </a:cubicBezTo>
                  <a:cubicBezTo>
                    <a:pt x="14204" y="23608"/>
                    <a:pt x="14184" y="23508"/>
                    <a:pt x="14164" y="23389"/>
                  </a:cubicBezTo>
                  <a:cubicBezTo>
                    <a:pt x="14144" y="22991"/>
                    <a:pt x="14085" y="22554"/>
                    <a:pt x="14065" y="22156"/>
                  </a:cubicBezTo>
                  <a:cubicBezTo>
                    <a:pt x="14065" y="21897"/>
                    <a:pt x="14085" y="21579"/>
                    <a:pt x="14104" y="21320"/>
                  </a:cubicBezTo>
                  <a:cubicBezTo>
                    <a:pt x="14144" y="21062"/>
                    <a:pt x="14144" y="20843"/>
                    <a:pt x="13985" y="20564"/>
                  </a:cubicBezTo>
                  <a:cubicBezTo>
                    <a:pt x="13886" y="20644"/>
                    <a:pt x="13806" y="20664"/>
                    <a:pt x="13786" y="20723"/>
                  </a:cubicBezTo>
                  <a:cubicBezTo>
                    <a:pt x="13746" y="20843"/>
                    <a:pt x="13746" y="20962"/>
                    <a:pt x="13746" y="21062"/>
                  </a:cubicBezTo>
                  <a:cubicBezTo>
                    <a:pt x="13687" y="21778"/>
                    <a:pt x="13746" y="22474"/>
                    <a:pt x="13766" y="23210"/>
                  </a:cubicBezTo>
                  <a:lnTo>
                    <a:pt x="13766" y="23727"/>
                  </a:lnTo>
                  <a:cubicBezTo>
                    <a:pt x="13587" y="23727"/>
                    <a:pt x="13388" y="23747"/>
                    <a:pt x="13209" y="23747"/>
                  </a:cubicBezTo>
                  <a:cubicBezTo>
                    <a:pt x="13158" y="23745"/>
                    <a:pt x="13106" y="23744"/>
                    <a:pt x="13055" y="23744"/>
                  </a:cubicBezTo>
                  <a:cubicBezTo>
                    <a:pt x="12633" y="23744"/>
                    <a:pt x="12225" y="23811"/>
                    <a:pt x="11817" y="23847"/>
                  </a:cubicBezTo>
                  <a:cubicBezTo>
                    <a:pt x="11499" y="23906"/>
                    <a:pt x="11180" y="23946"/>
                    <a:pt x="10842" y="23946"/>
                  </a:cubicBezTo>
                  <a:cubicBezTo>
                    <a:pt x="8753" y="23926"/>
                    <a:pt x="6704" y="23906"/>
                    <a:pt x="4616" y="23847"/>
                  </a:cubicBezTo>
                  <a:cubicBezTo>
                    <a:pt x="4556" y="23847"/>
                    <a:pt x="4536" y="23827"/>
                    <a:pt x="4457" y="23807"/>
                  </a:cubicBezTo>
                  <a:cubicBezTo>
                    <a:pt x="4218" y="22832"/>
                    <a:pt x="4138" y="21877"/>
                    <a:pt x="4297" y="20922"/>
                  </a:cubicBezTo>
                  <a:cubicBezTo>
                    <a:pt x="4317" y="20843"/>
                    <a:pt x="4297" y="20763"/>
                    <a:pt x="4297" y="20664"/>
                  </a:cubicBezTo>
                  <a:cubicBezTo>
                    <a:pt x="4297" y="20624"/>
                    <a:pt x="4238" y="20584"/>
                    <a:pt x="4019" y="20564"/>
                  </a:cubicBezTo>
                  <a:lnTo>
                    <a:pt x="4019" y="20564"/>
                  </a:lnTo>
                  <a:cubicBezTo>
                    <a:pt x="3860" y="21639"/>
                    <a:pt x="3840" y="22713"/>
                    <a:pt x="4059" y="23807"/>
                  </a:cubicBezTo>
                  <a:cubicBezTo>
                    <a:pt x="3721" y="23827"/>
                    <a:pt x="3422" y="23827"/>
                    <a:pt x="3144" y="23827"/>
                  </a:cubicBezTo>
                  <a:cubicBezTo>
                    <a:pt x="2547" y="23847"/>
                    <a:pt x="1950" y="23867"/>
                    <a:pt x="1373" y="23926"/>
                  </a:cubicBezTo>
                  <a:cubicBezTo>
                    <a:pt x="1294" y="23926"/>
                    <a:pt x="1214" y="23935"/>
                    <a:pt x="1134" y="23935"/>
                  </a:cubicBezTo>
                  <a:cubicBezTo>
                    <a:pt x="1095" y="23935"/>
                    <a:pt x="1055" y="23933"/>
                    <a:pt x="1015" y="23926"/>
                  </a:cubicBezTo>
                  <a:cubicBezTo>
                    <a:pt x="816" y="23867"/>
                    <a:pt x="637" y="23767"/>
                    <a:pt x="617" y="23528"/>
                  </a:cubicBezTo>
                  <a:lnTo>
                    <a:pt x="538" y="22554"/>
                  </a:lnTo>
                  <a:cubicBezTo>
                    <a:pt x="478" y="21758"/>
                    <a:pt x="418" y="20962"/>
                    <a:pt x="379" y="20166"/>
                  </a:cubicBezTo>
                  <a:cubicBezTo>
                    <a:pt x="359" y="19331"/>
                    <a:pt x="379" y="18495"/>
                    <a:pt x="558" y="17680"/>
                  </a:cubicBezTo>
                  <a:cubicBezTo>
                    <a:pt x="717" y="17083"/>
                    <a:pt x="856" y="16506"/>
                    <a:pt x="1174" y="15969"/>
                  </a:cubicBezTo>
                  <a:cubicBezTo>
                    <a:pt x="1632" y="15253"/>
                    <a:pt x="2248" y="14756"/>
                    <a:pt x="3004" y="14378"/>
                  </a:cubicBezTo>
                  <a:cubicBezTo>
                    <a:pt x="3323" y="14199"/>
                    <a:pt x="3701" y="14179"/>
                    <a:pt x="4118" y="14159"/>
                  </a:cubicBezTo>
                  <a:cubicBezTo>
                    <a:pt x="4417" y="14497"/>
                    <a:pt x="4735" y="14875"/>
                    <a:pt x="5053" y="15213"/>
                  </a:cubicBezTo>
                  <a:cubicBezTo>
                    <a:pt x="5650" y="15850"/>
                    <a:pt x="6326" y="16387"/>
                    <a:pt x="7122" y="16745"/>
                  </a:cubicBezTo>
                  <a:cubicBezTo>
                    <a:pt x="7224" y="16784"/>
                    <a:pt x="7304" y="16808"/>
                    <a:pt x="7374" y="16808"/>
                  </a:cubicBezTo>
                  <a:cubicBezTo>
                    <a:pt x="7484" y="16808"/>
                    <a:pt x="7570" y="16751"/>
                    <a:pt x="7679" y="16606"/>
                  </a:cubicBezTo>
                  <a:cubicBezTo>
                    <a:pt x="7799" y="16466"/>
                    <a:pt x="7878" y="16307"/>
                    <a:pt x="7938" y="16148"/>
                  </a:cubicBezTo>
                  <a:cubicBezTo>
                    <a:pt x="8117" y="15850"/>
                    <a:pt x="8216" y="15492"/>
                    <a:pt x="8535" y="15273"/>
                  </a:cubicBezTo>
                  <a:cubicBezTo>
                    <a:pt x="9231" y="15611"/>
                    <a:pt x="9688" y="16307"/>
                    <a:pt x="10325" y="16745"/>
                  </a:cubicBezTo>
                  <a:cubicBezTo>
                    <a:pt x="11399" y="16148"/>
                    <a:pt x="12095" y="15273"/>
                    <a:pt x="12473" y="14079"/>
                  </a:cubicBezTo>
                  <a:cubicBezTo>
                    <a:pt x="12593" y="14079"/>
                    <a:pt x="12694" y="14070"/>
                    <a:pt x="12796" y="14070"/>
                  </a:cubicBezTo>
                  <a:close/>
                  <a:moveTo>
                    <a:pt x="7234" y="1"/>
                  </a:moveTo>
                  <a:cubicBezTo>
                    <a:pt x="7051" y="1"/>
                    <a:pt x="6868" y="5"/>
                    <a:pt x="6685" y="15"/>
                  </a:cubicBezTo>
                  <a:cubicBezTo>
                    <a:pt x="5948" y="35"/>
                    <a:pt x="5332" y="234"/>
                    <a:pt x="4834" y="831"/>
                  </a:cubicBezTo>
                  <a:cubicBezTo>
                    <a:pt x="4636" y="1069"/>
                    <a:pt x="4457" y="1308"/>
                    <a:pt x="4357" y="1607"/>
                  </a:cubicBezTo>
                  <a:cubicBezTo>
                    <a:pt x="4258" y="1905"/>
                    <a:pt x="4098" y="2203"/>
                    <a:pt x="3999" y="2502"/>
                  </a:cubicBezTo>
                  <a:cubicBezTo>
                    <a:pt x="3919" y="2681"/>
                    <a:pt x="3840" y="2919"/>
                    <a:pt x="3760" y="3118"/>
                  </a:cubicBezTo>
                  <a:cubicBezTo>
                    <a:pt x="3721" y="3337"/>
                    <a:pt x="3701" y="3596"/>
                    <a:pt x="3621" y="3835"/>
                  </a:cubicBezTo>
                  <a:cubicBezTo>
                    <a:pt x="3522" y="4193"/>
                    <a:pt x="3462" y="4551"/>
                    <a:pt x="3502" y="4929"/>
                  </a:cubicBezTo>
                  <a:cubicBezTo>
                    <a:pt x="3522" y="5486"/>
                    <a:pt x="3541" y="6023"/>
                    <a:pt x="3601" y="6580"/>
                  </a:cubicBezTo>
                  <a:cubicBezTo>
                    <a:pt x="3621" y="6997"/>
                    <a:pt x="3721" y="7415"/>
                    <a:pt x="3919" y="7813"/>
                  </a:cubicBezTo>
                  <a:cubicBezTo>
                    <a:pt x="3959" y="7913"/>
                    <a:pt x="3999" y="8012"/>
                    <a:pt x="4059" y="8072"/>
                  </a:cubicBezTo>
                  <a:cubicBezTo>
                    <a:pt x="4158" y="8111"/>
                    <a:pt x="4297" y="8131"/>
                    <a:pt x="4417" y="8171"/>
                  </a:cubicBezTo>
                  <a:cubicBezTo>
                    <a:pt x="4337" y="8768"/>
                    <a:pt x="4516" y="9305"/>
                    <a:pt x="4735" y="9822"/>
                  </a:cubicBezTo>
                  <a:cubicBezTo>
                    <a:pt x="5113" y="10678"/>
                    <a:pt x="5630" y="11374"/>
                    <a:pt x="6505" y="11792"/>
                  </a:cubicBezTo>
                  <a:cubicBezTo>
                    <a:pt x="6645" y="11871"/>
                    <a:pt x="6804" y="11991"/>
                    <a:pt x="6943" y="12070"/>
                  </a:cubicBezTo>
                  <a:cubicBezTo>
                    <a:pt x="6983" y="12448"/>
                    <a:pt x="7023" y="12786"/>
                    <a:pt x="7023" y="13144"/>
                  </a:cubicBezTo>
                  <a:cubicBezTo>
                    <a:pt x="7023" y="13264"/>
                    <a:pt x="6983" y="13363"/>
                    <a:pt x="6943" y="13463"/>
                  </a:cubicBezTo>
                  <a:cubicBezTo>
                    <a:pt x="6287" y="13502"/>
                    <a:pt x="5650" y="13562"/>
                    <a:pt x="5033" y="13582"/>
                  </a:cubicBezTo>
                  <a:cubicBezTo>
                    <a:pt x="4795" y="13602"/>
                    <a:pt x="4536" y="13602"/>
                    <a:pt x="4317" y="13602"/>
                  </a:cubicBezTo>
                  <a:cubicBezTo>
                    <a:pt x="4258" y="13602"/>
                    <a:pt x="4158" y="13602"/>
                    <a:pt x="4138" y="13662"/>
                  </a:cubicBezTo>
                  <a:cubicBezTo>
                    <a:pt x="3939" y="13860"/>
                    <a:pt x="3701" y="13860"/>
                    <a:pt x="3462" y="13900"/>
                  </a:cubicBezTo>
                  <a:cubicBezTo>
                    <a:pt x="2666" y="14099"/>
                    <a:pt x="1990" y="14557"/>
                    <a:pt x="1473" y="15154"/>
                  </a:cubicBezTo>
                  <a:cubicBezTo>
                    <a:pt x="538" y="16168"/>
                    <a:pt x="219" y="17461"/>
                    <a:pt x="100" y="18814"/>
                  </a:cubicBezTo>
                  <a:cubicBezTo>
                    <a:pt x="1" y="20127"/>
                    <a:pt x="160" y="21420"/>
                    <a:pt x="239" y="22713"/>
                  </a:cubicBezTo>
                  <a:cubicBezTo>
                    <a:pt x="259" y="23150"/>
                    <a:pt x="279" y="23608"/>
                    <a:pt x="379" y="24006"/>
                  </a:cubicBezTo>
                  <a:cubicBezTo>
                    <a:pt x="632" y="24244"/>
                    <a:pt x="899" y="24343"/>
                    <a:pt x="1198" y="24343"/>
                  </a:cubicBezTo>
                  <a:cubicBezTo>
                    <a:pt x="1274" y="24343"/>
                    <a:pt x="1352" y="24336"/>
                    <a:pt x="1433" y="24324"/>
                  </a:cubicBezTo>
                  <a:cubicBezTo>
                    <a:pt x="2069" y="24239"/>
                    <a:pt x="2704" y="24215"/>
                    <a:pt x="3340" y="24215"/>
                  </a:cubicBezTo>
                  <a:cubicBezTo>
                    <a:pt x="3599" y="24215"/>
                    <a:pt x="3859" y="24219"/>
                    <a:pt x="4118" y="24225"/>
                  </a:cubicBezTo>
                  <a:cubicBezTo>
                    <a:pt x="4258" y="24225"/>
                    <a:pt x="4377" y="24205"/>
                    <a:pt x="4536" y="24205"/>
                  </a:cubicBezTo>
                  <a:cubicBezTo>
                    <a:pt x="4844" y="24205"/>
                    <a:pt x="5148" y="24200"/>
                    <a:pt x="5451" y="24200"/>
                  </a:cubicBezTo>
                  <a:cubicBezTo>
                    <a:pt x="5755" y="24200"/>
                    <a:pt x="6058" y="24205"/>
                    <a:pt x="6366" y="24225"/>
                  </a:cubicBezTo>
                  <a:cubicBezTo>
                    <a:pt x="7202" y="24304"/>
                    <a:pt x="7997" y="24324"/>
                    <a:pt x="8813" y="24324"/>
                  </a:cubicBezTo>
                  <a:cubicBezTo>
                    <a:pt x="9489" y="24324"/>
                    <a:pt x="10166" y="24304"/>
                    <a:pt x="10822" y="24284"/>
                  </a:cubicBezTo>
                  <a:cubicBezTo>
                    <a:pt x="11140" y="24244"/>
                    <a:pt x="11479" y="24244"/>
                    <a:pt x="11797" y="24185"/>
                  </a:cubicBezTo>
                  <a:cubicBezTo>
                    <a:pt x="12172" y="24091"/>
                    <a:pt x="12522" y="24059"/>
                    <a:pt x="12886" y="24059"/>
                  </a:cubicBezTo>
                  <a:cubicBezTo>
                    <a:pt x="12986" y="24059"/>
                    <a:pt x="13087" y="24061"/>
                    <a:pt x="13189" y="24065"/>
                  </a:cubicBezTo>
                  <a:cubicBezTo>
                    <a:pt x="13431" y="24090"/>
                    <a:pt x="13669" y="24101"/>
                    <a:pt x="13907" y="24101"/>
                  </a:cubicBezTo>
                  <a:cubicBezTo>
                    <a:pt x="14236" y="24101"/>
                    <a:pt x="14565" y="24080"/>
                    <a:pt x="14900" y="24046"/>
                  </a:cubicBezTo>
                  <a:cubicBezTo>
                    <a:pt x="15199" y="24026"/>
                    <a:pt x="15517" y="23986"/>
                    <a:pt x="15815" y="23986"/>
                  </a:cubicBezTo>
                  <a:cubicBezTo>
                    <a:pt x="15880" y="23988"/>
                    <a:pt x="15943" y="23989"/>
                    <a:pt x="16006" y="23989"/>
                  </a:cubicBezTo>
                  <a:cubicBezTo>
                    <a:pt x="16548" y="23989"/>
                    <a:pt x="17049" y="23916"/>
                    <a:pt x="17566" y="23827"/>
                  </a:cubicBezTo>
                  <a:cubicBezTo>
                    <a:pt x="17745" y="23648"/>
                    <a:pt x="17765" y="23449"/>
                    <a:pt x="17765" y="23250"/>
                  </a:cubicBezTo>
                  <a:cubicBezTo>
                    <a:pt x="17745" y="22951"/>
                    <a:pt x="17765" y="22613"/>
                    <a:pt x="17745" y="22255"/>
                  </a:cubicBezTo>
                  <a:lnTo>
                    <a:pt x="17665" y="20166"/>
                  </a:lnTo>
                  <a:cubicBezTo>
                    <a:pt x="17645" y="19649"/>
                    <a:pt x="17566" y="19112"/>
                    <a:pt x="17566" y="18575"/>
                  </a:cubicBezTo>
                  <a:cubicBezTo>
                    <a:pt x="17566" y="17521"/>
                    <a:pt x="17228" y="16566"/>
                    <a:pt x="16651" y="15691"/>
                  </a:cubicBezTo>
                  <a:cubicBezTo>
                    <a:pt x="15994" y="14696"/>
                    <a:pt x="15059" y="14079"/>
                    <a:pt x="13886" y="13841"/>
                  </a:cubicBezTo>
                  <a:cubicBezTo>
                    <a:pt x="13313" y="13701"/>
                    <a:pt x="12281" y="13622"/>
                    <a:pt x="11477" y="13622"/>
                  </a:cubicBezTo>
                  <a:cubicBezTo>
                    <a:pt x="11248" y="13622"/>
                    <a:pt x="11038" y="13628"/>
                    <a:pt x="10862" y="13642"/>
                  </a:cubicBezTo>
                  <a:cubicBezTo>
                    <a:pt x="10744" y="13649"/>
                    <a:pt x="10629" y="13658"/>
                    <a:pt x="10515" y="13658"/>
                  </a:cubicBezTo>
                  <a:cubicBezTo>
                    <a:pt x="10302" y="13658"/>
                    <a:pt x="10095" y="13625"/>
                    <a:pt x="9887" y="13483"/>
                  </a:cubicBezTo>
                  <a:cubicBezTo>
                    <a:pt x="9887" y="13204"/>
                    <a:pt x="9907" y="12945"/>
                    <a:pt x="9887" y="12647"/>
                  </a:cubicBezTo>
                  <a:cubicBezTo>
                    <a:pt x="9867" y="12369"/>
                    <a:pt x="9808" y="12090"/>
                    <a:pt x="9788" y="11792"/>
                  </a:cubicBezTo>
                  <a:cubicBezTo>
                    <a:pt x="10195" y="11656"/>
                    <a:pt x="10489" y="11294"/>
                    <a:pt x="10927" y="11294"/>
                  </a:cubicBezTo>
                  <a:cubicBezTo>
                    <a:pt x="10938" y="11294"/>
                    <a:pt x="10950" y="11294"/>
                    <a:pt x="10961" y="11294"/>
                  </a:cubicBezTo>
                  <a:cubicBezTo>
                    <a:pt x="11578" y="10300"/>
                    <a:pt x="11578" y="10300"/>
                    <a:pt x="11618" y="9166"/>
                  </a:cubicBezTo>
                  <a:lnTo>
                    <a:pt x="11697" y="8489"/>
                  </a:lnTo>
                  <a:cubicBezTo>
                    <a:pt x="11956" y="8390"/>
                    <a:pt x="12195" y="8330"/>
                    <a:pt x="12414" y="8231"/>
                  </a:cubicBezTo>
                  <a:cubicBezTo>
                    <a:pt x="13010" y="7992"/>
                    <a:pt x="13249" y="7574"/>
                    <a:pt x="13090" y="6918"/>
                  </a:cubicBezTo>
                  <a:cubicBezTo>
                    <a:pt x="13070" y="6818"/>
                    <a:pt x="13050" y="6719"/>
                    <a:pt x="13050" y="6620"/>
                  </a:cubicBezTo>
                  <a:cubicBezTo>
                    <a:pt x="12971" y="6082"/>
                    <a:pt x="12772" y="5824"/>
                    <a:pt x="12274" y="5685"/>
                  </a:cubicBezTo>
                  <a:cubicBezTo>
                    <a:pt x="12155" y="5625"/>
                    <a:pt x="12016" y="5585"/>
                    <a:pt x="11877" y="5525"/>
                  </a:cubicBezTo>
                  <a:cubicBezTo>
                    <a:pt x="13209" y="4531"/>
                    <a:pt x="13766" y="3894"/>
                    <a:pt x="13985" y="3059"/>
                  </a:cubicBezTo>
                  <a:cubicBezTo>
                    <a:pt x="13090" y="2999"/>
                    <a:pt x="12374" y="2661"/>
                    <a:pt x="11857" y="1945"/>
                  </a:cubicBezTo>
                  <a:cubicBezTo>
                    <a:pt x="11757" y="1805"/>
                    <a:pt x="11598" y="1666"/>
                    <a:pt x="11499" y="1527"/>
                  </a:cubicBezTo>
                  <a:cubicBezTo>
                    <a:pt x="11220" y="1129"/>
                    <a:pt x="10862" y="831"/>
                    <a:pt x="10424" y="652"/>
                  </a:cubicBezTo>
                  <a:cubicBezTo>
                    <a:pt x="9967" y="433"/>
                    <a:pt x="9469" y="254"/>
                    <a:pt x="8932" y="154"/>
                  </a:cubicBezTo>
                  <a:cubicBezTo>
                    <a:pt x="8375" y="49"/>
                    <a:pt x="7806" y="1"/>
                    <a:pt x="723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873986" y="3061166"/>
              <a:ext cx="234692" cy="140311"/>
            </a:xfrm>
            <a:custGeom>
              <a:avLst/>
              <a:gdLst/>
              <a:ahLst/>
              <a:cxnLst/>
              <a:rect l="l" t="t" r="r" b="b"/>
              <a:pathLst>
                <a:path w="3741" h="2433" extrusionOk="0">
                  <a:moveTo>
                    <a:pt x="1625" y="0"/>
                  </a:moveTo>
                  <a:cubicBezTo>
                    <a:pt x="1097" y="0"/>
                    <a:pt x="568" y="67"/>
                    <a:pt x="40" y="125"/>
                  </a:cubicBezTo>
                  <a:cubicBezTo>
                    <a:pt x="0" y="383"/>
                    <a:pt x="120" y="483"/>
                    <a:pt x="219" y="602"/>
                  </a:cubicBezTo>
                  <a:cubicBezTo>
                    <a:pt x="716" y="1219"/>
                    <a:pt x="1353" y="1696"/>
                    <a:pt x="1990" y="2174"/>
                  </a:cubicBezTo>
                  <a:cubicBezTo>
                    <a:pt x="2169" y="2313"/>
                    <a:pt x="2427" y="2413"/>
                    <a:pt x="2726" y="2432"/>
                  </a:cubicBezTo>
                  <a:cubicBezTo>
                    <a:pt x="3044" y="2015"/>
                    <a:pt x="3322" y="1597"/>
                    <a:pt x="3541" y="1139"/>
                  </a:cubicBezTo>
                  <a:cubicBezTo>
                    <a:pt x="3601" y="1080"/>
                    <a:pt x="3621" y="1000"/>
                    <a:pt x="3641" y="921"/>
                  </a:cubicBezTo>
                  <a:cubicBezTo>
                    <a:pt x="3740" y="602"/>
                    <a:pt x="3641" y="443"/>
                    <a:pt x="3322" y="324"/>
                  </a:cubicBezTo>
                  <a:cubicBezTo>
                    <a:pt x="2757" y="77"/>
                    <a:pt x="2191" y="0"/>
                    <a:pt x="1625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129825" y="3069816"/>
              <a:ext cx="205959" cy="127220"/>
            </a:xfrm>
            <a:custGeom>
              <a:avLst/>
              <a:gdLst/>
              <a:ahLst/>
              <a:cxnLst/>
              <a:rect l="l" t="t" r="r" b="b"/>
              <a:pathLst>
                <a:path w="3283" h="2206" extrusionOk="0">
                  <a:moveTo>
                    <a:pt x="1072" y="1"/>
                  </a:moveTo>
                  <a:cubicBezTo>
                    <a:pt x="920" y="1"/>
                    <a:pt x="778" y="24"/>
                    <a:pt x="637" y="114"/>
                  </a:cubicBezTo>
                  <a:cubicBezTo>
                    <a:pt x="557" y="194"/>
                    <a:pt x="458" y="233"/>
                    <a:pt x="358" y="253"/>
                  </a:cubicBezTo>
                  <a:cubicBezTo>
                    <a:pt x="0" y="373"/>
                    <a:pt x="0" y="373"/>
                    <a:pt x="0" y="850"/>
                  </a:cubicBezTo>
                  <a:cubicBezTo>
                    <a:pt x="517" y="1268"/>
                    <a:pt x="1015" y="1686"/>
                    <a:pt x="1532" y="2103"/>
                  </a:cubicBezTo>
                  <a:cubicBezTo>
                    <a:pt x="1609" y="2171"/>
                    <a:pt x="1672" y="2205"/>
                    <a:pt x="1734" y="2205"/>
                  </a:cubicBezTo>
                  <a:cubicBezTo>
                    <a:pt x="1801" y="2205"/>
                    <a:pt x="1868" y="2166"/>
                    <a:pt x="1950" y="2083"/>
                  </a:cubicBezTo>
                  <a:cubicBezTo>
                    <a:pt x="2149" y="1924"/>
                    <a:pt x="2387" y="1765"/>
                    <a:pt x="2547" y="1566"/>
                  </a:cubicBezTo>
                  <a:cubicBezTo>
                    <a:pt x="2944" y="1149"/>
                    <a:pt x="3283" y="691"/>
                    <a:pt x="3243" y="54"/>
                  </a:cubicBezTo>
                  <a:cubicBezTo>
                    <a:pt x="2905" y="38"/>
                    <a:pt x="2567" y="9"/>
                    <a:pt x="2197" y="9"/>
                  </a:cubicBezTo>
                  <a:cubicBezTo>
                    <a:pt x="2110" y="9"/>
                    <a:pt x="2021" y="11"/>
                    <a:pt x="1930" y="15"/>
                  </a:cubicBezTo>
                  <a:cubicBezTo>
                    <a:pt x="1797" y="15"/>
                    <a:pt x="1665" y="32"/>
                    <a:pt x="1532" y="32"/>
                  </a:cubicBezTo>
                  <a:cubicBezTo>
                    <a:pt x="1466" y="32"/>
                    <a:pt x="1399" y="28"/>
                    <a:pt x="1333" y="15"/>
                  </a:cubicBezTo>
                  <a:cubicBezTo>
                    <a:pt x="1242" y="8"/>
                    <a:pt x="1155" y="1"/>
                    <a:pt x="1072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6123551" y="3445274"/>
              <a:ext cx="71204" cy="50807"/>
            </a:xfrm>
            <a:custGeom>
              <a:avLst/>
              <a:gdLst/>
              <a:ahLst/>
              <a:cxnLst/>
              <a:rect l="l" t="t" r="r" b="b"/>
              <a:pathLst>
                <a:path w="1135" h="881" extrusionOk="0">
                  <a:moveTo>
                    <a:pt x="558" y="406"/>
                  </a:moveTo>
                  <a:cubicBezTo>
                    <a:pt x="578" y="406"/>
                    <a:pt x="578" y="426"/>
                    <a:pt x="617" y="426"/>
                  </a:cubicBezTo>
                  <a:cubicBezTo>
                    <a:pt x="617" y="426"/>
                    <a:pt x="617" y="446"/>
                    <a:pt x="598" y="446"/>
                  </a:cubicBezTo>
                  <a:lnTo>
                    <a:pt x="538" y="446"/>
                  </a:lnTo>
                  <a:cubicBezTo>
                    <a:pt x="538" y="426"/>
                    <a:pt x="538" y="426"/>
                    <a:pt x="558" y="406"/>
                  </a:cubicBezTo>
                  <a:close/>
                  <a:moveTo>
                    <a:pt x="561" y="1"/>
                  </a:moveTo>
                  <a:cubicBezTo>
                    <a:pt x="443" y="1"/>
                    <a:pt x="322" y="19"/>
                    <a:pt x="200" y="28"/>
                  </a:cubicBezTo>
                  <a:cubicBezTo>
                    <a:pt x="140" y="128"/>
                    <a:pt x="100" y="207"/>
                    <a:pt x="60" y="287"/>
                  </a:cubicBezTo>
                  <a:cubicBezTo>
                    <a:pt x="1" y="506"/>
                    <a:pt x="60" y="685"/>
                    <a:pt x="239" y="804"/>
                  </a:cubicBezTo>
                  <a:cubicBezTo>
                    <a:pt x="325" y="855"/>
                    <a:pt x="410" y="881"/>
                    <a:pt x="492" y="881"/>
                  </a:cubicBezTo>
                  <a:cubicBezTo>
                    <a:pt x="602" y="881"/>
                    <a:pt x="706" y="836"/>
                    <a:pt x="796" y="745"/>
                  </a:cubicBezTo>
                  <a:cubicBezTo>
                    <a:pt x="856" y="685"/>
                    <a:pt x="936" y="566"/>
                    <a:pt x="1015" y="486"/>
                  </a:cubicBezTo>
                  <a:cubicBezTo>
                    <a:pt x="1135" y="327"/>
                    <a:pt x="1095" y="188"/>
                    <a:pt x="936" y="108"/>
                  </a:cubicBezTo>
                  <a:cubicBezTo>
                    <a:pt x="820" y="24"/>
                    <a:pt x="693" y="1"/>
                    <a:pt x="56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6108620" y="3201408"/>
              <a:ext cx="53701" cy="58420"/>
            </a:xfrm>
            <a:custGeom>
              <a:avLst/>
              <a:gdLst/>
              <a:ahLst/>
              <a:cxnLst/>
              <a:rect l="l" t="t" r="r" b="b"/>
              <a:pathLst>
                <a:path w="856" h="1013" extrusionOk="0">
                  <a:moveTo>
                    <a:pt x="338" y="0"/>
                  </a:moveTo>
                  <a:cubicBezTo>
                    <a:pt x="259" y="60"/>
                    <a:pt x="119" y="100"/>
                    <a:pt x="100" y="179"/>
                  </a:cubicBezTo>
                  <a:cubicBezTo>
                    <a:pt x="0" y="438"/>
                    <a:pt x="40" y="657"/>
                    <a:pt x="179" y="876"/>
                  </a:cubicBezTo>
                  <a:cubicBezTo>
                    <a:pt x="241" y="968"/>
                    <a:pt x="323" y="1013"/>
                    <a:pt x="410" y="1013"/>
                  </a:cubicBezTo>
                  <a:cubicBezTo>
                    <a:pt x="493" y="1013"/>
                    <a:pt x="579" y="973"/>
                    <a:pt x="657" y="896"/>
                  </a:cubicBezTo>
                  <a:cubicBezTo>
                    <a:pt x="855" y="677"/>
                    <a:pt x="796" y="259"/>
                    <a:pt x="577" y="80"/>
                  </a:cubicBezTo>
                  <a:cubicBezTo>
                    <a:pt x="497" y="60"/>
                    <a:pt x="438" y="40"/>
                    <a:pt x="3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6119850" y="3309242"/>
              <a:ext cx="53701" cy="43656"/>
            </a:xfrm>
            <a:custGeom>
              <a:avLst/>
              <a:gdLst/>
              <a:ahLst/>
              <a:cxnLst/>
              <a:rect l="l" t="t" r="r" b="b"/>
              <a:pathLst>
                <a:path w="856" h="757" extrusionOk="0">
                  <a:moveTo>
                    <a:pt x="398" y="0"/>
                  </a:moveTo>
                  <a:cubicBezTo>
                    <a:pt x="179" y="0"/>
                    <a:pt x="20" y="120"/>
                    <a:pt x="20" y="299"/>
                  </a:cubicBezTo>
                  <a:cubicBezTo>
                    <a:pt x="0" y="518"/>
                    <a:pt x="239" y="756"/>
                    <a:pt x="497" y="756"/>
                  </a:cubicBezTo>
                  <a:cubicBezTo>
                    <a:pt x="696" y="756"/>
                    <a:pt x="855" y="518"/>
                    <a:pt x="855" y="279"/>
                  </a:cubicBezTo>
                  <a:cubicBezTo>
                    <a:pt x="855" y="100"/>
                    <a:pt x="696" y="0"/>
                    <a:pt x="3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6017464" y="2416874"/>
              <a:ext cx="312107" cy="103056"/>
            </a:xfrm>
            <a:custGeom>
              <a:avLst/>
              <a:gdLst/>
              <a:ahLst/>
              <a:cxnLst/>
              <a:rect l="l" t="t" r="r" b="b"/>
              <a:pathLst>
                <a:path w="4975" h="1787" extrusionOk="0">
                  <a:moveTo>
                    <a:pt x="271" y="0"/>
                  </a:moveTo>
                  <a:cubicBezTo>
                    <a:pt x="201" y="0"/>
                    <a:pt x="118" y="61"/>
                    <a:pt x="1" y="178"/>
                  </a:cubicBezTo>
                  <a:cubicBezTo>
                    <a:pt x="120" y="436"/>
                    <a:pt x="319" y="655"/>
                    <a:pt x="518" y="854"/>
                  </a:cubicBezTo>
                  <a:cubicBezTo>
                    <a:pt x="1095" y="1371"/>
                    <a:pt x="1751" y="1749"/>
                    <a:pt x="2587" y="1769"/>
                  </a:cubicBezTo>
                  <a:cubicBezTo>
                    <a:pt x="2700" y="1782"/>
                    <a:pt x="2817" y="1787"/>
                    <a:pt x="2937" y="1787"/>
                  </a:cubicBezTo>
                  <a:cubicBezTo>
                    <a:pt x="3177" y="1787"/>
                    <a:pt x="3429" y="1769"/>
                    <a:pt x="3681" y="1769"/>
                  </a:cubicBezTo>
                  <a:cubicBezTo>
                    <a:pt x="4039" y="1749"/>
                    <a:pt x="4397" y="1650"/>
                    <a:pt x="4696" y="1431"/>
                  </a:cubicBezTo>
                  <a:cubicBezTo>
                    <a:pt x="4795" y="1351"/>
                    <a:pt x="4875" y="1232"/>
                    <a:pt x="4934" y="1113"/>
                  </a:cubicBezTo>
                  <a:cubicBezTo>
                    <a:pt x="4974" y="1073"/>
                    <a:pt x="4875" y="974"/>
                    <a:pt x="4835" y="954"/>
                  </a:cubicBezTo>
                  <a:cubicBezTo>
                    <a:pt x="4824" y="948"/>
                    <a:pt x="4809" y="946"/>
                    <a:pt x="4793" y="946"/>
                  </a:cubicBezTo>
                  <a:cubicBezTo>
                    <a:pt x="4747" y="946"/>
                    <a:pt x="4690" y="964"/>
                    <a:pt x="4676" y="993"/>
                  </a:cubicBezTo>
                  <a:cubicBezTo>
                    <a:pt x="4338" y="1351"/>
                    <a:pt x="3920" y="1411"/>
                    <a:pt x="3502" y="1431"/>
                  </a:cubicBezTo>
                  <a:cubicBezTo>
                    <a:pt x="3429" y="1438"/>
                    <a:pt x="3354" y="1440"/>
                    <a:pt x="3278" y="1440"/>
                  </a:cubicBezTo>
                  <a:cubicBezTo>
                    <a:pt x="3126" y="1440"/>
                    <a:pt x="2972" y="1431"/>
                    <a:pt x="2826" y="1431"/>
                  </a:cubicBezTo>
                  <a:cubicBezTo>
                    <a:pt x="2801" y="1432"/>
                    <a:pt x="2776" y="1432"/>
                    <a:pt x="2751" y="1432"/>
                  </a:cubicBezTo>
                  <a:cubicBezTo>
                    <a:pt x="2185" y="1432"/>
                    <a:pt x="1692" y="1217"/>
                    <a:pt x="1234" y="874"/>
                  </a:cubicBezTo>
                  <a:cubicBezTo>
                    <a:pt x="936" y="675"/>
                    <a:pt x="637" y="456"/>
                    <a:pt x="439" y="138"/>
                  </a:cubicBezTo>
                  <a:cubicBezTo>
                    <a:pt x="383" y="46"/>
                    <a:pt x="332" y="0"/>
                    <a:pt x="2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5930135" y="2624641"/>
              <a:ext cx="352006" cy="134083"/>
            </a:xfrm>
            <a:custGeom>
              <a:avLst/>
              <a:gdLst/>
              <a:ahLst/>
              <a:cxnLst/>
              <a:rect l="l" t="t" r="r" b="b"/>
              <a:pathLst>
                <a:path w="5611" h="2325" extrusionOk="0">
                  <a:moveTo>
                    <a:pt x="1196" y="445"/>
                  </a:moveTo>
                  <a:cubicBezTo>
                    <a:pt x="1254" y="445"/>
                    <a:pt x="1307" y="447"/>
                    <a:pt x="1353" y="454"/>
                  </a:cubicBezTo>
                  <a:cubicBezTo>
                    <a:pt x="1532" y="494"/>
                    <a:pt x="1711" y="553"/>
                    <a:pt x="1850" y="653"/>
                  </a:cubicBezTo>
                  <a:cubicBezTo>
                    <a:pt x="2209" y="911"/>
                    <a:pt x="2209" y="1389"/>
                    <a:pt x="1831" y="1628"/>
                  </a:cubicBezTo>
                  <a:cubicBezTo>
                    <a:pt x="1669" y="1746"/>
                    <a:pt x="1497" y="1800"/>
                    <a:pt x="1319" y="1800"/>
                  </a:cubicBezTo>
                  <a:cubicBezTo>
                    <a:pt x="1167" y="1800"/>
                    <a:pt x="1011" y="1760"/>
                    <a:pt x="856" y="1687"/>
                  </a:cubicBezTo>
                  <a:cubicBezTo>
                    <a:pt x="637" y="1588"/>
                    <a:pt x="538" y="1389"/>
                    <a:pt x="557" y="1130"/>
                  </a:cubicBezTo>
                  <a:cubicBezTo>
                    <a:pt x="597" y="911"/>
                    <a:pt x="637" y="712"/>
                    <a:pt x="816" y="454"/>
                  </a:cubicBezTo>
                  <a:cubicBezTo>
                    <a:pt x="949" y="454"/>
                    <a:pt x="1081" y="445"/>
                    <a:pt x="1196" y="445"/>
                  </a:cubicBezTo>
                  <a:close/>
                  <a:moveTo>
                    <a:pt x="4486" y="511"/>
                  </a:moveTo>
                  <a:cubicBezTo>
                    <a:pt x="4713" y="511"/>
                    <a:pt x="4913" y="636"/>
                    <a:pt x="5073" y="812"/>
                  </a:cubicBezTo>
                  <a:cubicBezTo>
                    <a:pt x="5391" y="1190"/>
                    <a:pt x="5272" y="1628"/>
                    <a:pt x="4814" y="1826"/>
                  </a:cubicBezTo>
                  <a:cubicBezTo>
                    <a:pt x="4684" y="1881"/>
                    <a:pt x="4560" y="1907"/>
                    <a:pt x="4445" y="1907"/>
                  </a:cubicBezTo>
                  <a:cubicBezTo>
                    <a:pt x="4139" y="1907"/>
                    <a:pt x="3901" y="1721"/>
                    <a:pt x="3800" y="1389"/>
                  </a:cubicBezTo>
                  <a:cubicBezTo>
                    <a:pt x="3740" y="1190"/>
                    <a:pt x="3700" y="951"/>
                    <a:pt x="3820" y="693"/>
                  </a:cubicBezTo>
                  <a:cubicBezTo>
                    <a:pt x="3999" y="633"/>
                    <a:pt x="4138" y="553"/>
                    <a:pt x="4317" y="533"/>
                  </a:cubicBezTo>
                  <a:cubicBezTo>
                    <a:pt x="4375" y="518"/>
                    <a:pt x="4431" y="511"/>
                    <a:pt x="4486" y="511"/>
                  </a:cubicBezTo>
                  <a:close/>
                  <a:moveTo>
                    <a:pt x="952" y="1"/>
                  </a:moveTo>
                  <a:cubicBezTo>
                    <a:pt x="847" y="1"/>
                    <a:pt x="742" y="6"/>
                    <a:pt x="637" y="16"/>
                  </a:cubicBezTo>
                  <a:cubicBezTo>
                    <a:pt x="219" y="36"/>
                    <a:pt x="0" y="315"/>
                    <a:pt x="20" y="712"/>
                  </a:cubicBezTo>
                  <a:cubicBezTo>
                    <a:pt x="40" y="931"/>
                    <a:pt x="20" y="1130"/>
                    <a:pt x="40" y="1329"/>
                  </a:cubicBezTo>
                  <a:cubicBezTo>
                    <a:pt x="100" y="1707"/>
                    <a:pt x="279" y="1986"/>
                    <a:pt x="637" y="2125"/>
                  </a:cubicBezTo>
                  <a:cubicBezTo>
                    <a:pt x="818" y="2210"/>
                    <a:pt x="989" y="2237"/>
                    <a:pt x="1160" y="2237"/>
                  </a:cubicBezTo>
                  <a:cubicBezTo>
                    <a:pt x="1347" y="2237"/>
                    <a:pt x="1534" y="2205"/>
                    <a:pt x="1731" y="2185"/>
                  </a:cubicBezTo>
                  <a:cubicBezTo>
                    <a:pt x="2010" y="2145"/>
                    <a:pt x="2149" y="1926"/>
                    <a:pt x="2288" y="1727"/>
                  </a:cubicBezTo>
                  <a:cubicBezTo>
                    <a:pt x="2427" y="1449"/>
                    <a:pt x="2646" y="1309"/>
                    <a:pt x="2945" y="1309"/>
                  </a:cubicBezTo>
                  <a:cubicBezTo>
                    <a:pt x="3303" y="1528"/>
                    <a:pt x="3322" y="1508"/>
                    <a:pt x="3482" y="1807"/>
                  </a:cubicBezTo>
                  <a:cubicBezTo>
                    <a:pt x="3661" y="2152"/>
                    <a:pt x="4042" y="2325"/>
                    <a:pt x="4425" y="2325"/>
                  </a:cubicBezTo>
                  <a:cubicBezTo>
                    <a:pt x="4593" y="2325"/>
                    <a:pt x="4762" y="2291"/>
                    <a:pt x="4914" y="2224"/>
                  </a:cubicBezTo>
                  <a:cubicBezTo>
                    <a:pt x="5232" y="2085"/>
                    <a:pt x="5411" y="1826"/>
                    <a:pt x="5610" y="1588"/>
                  </a:cubicBezTo>
                  <a:cubicBezTo>
                    <a:pt x="5590" y="1508"/>
                    <a:pt x="5590" y="1409"/>
                    <a:pt x="5570" y="1309"/>
                  </a:cubicBezTo>
                  <a:cubicBezTo>
                    <a:pt x="5531" y="673"/>
                    <a:pt x="5272" y="354"/>
                    <a:pt x="4675" y="255"/>
                  </a:cubicBezTo>
                  <a:cubicBezTo>
                    <a:pt x="4436" y="215"/>
                    <a:pt x="4198" y="215"/>
                    <a:pt x="3939" y="175"/>
                  </a:cubicBezTo>
                  <a:cubicBezTo>
                    <a:pt x="3922" y="174"/>
                    <a:pt x="3905" y="173"/>
                    <a:pt x="3888" y="173"/>
                  </a:cubicBezTo>
                  <a:cubicBezTo>
                    <a:pt x="3675" y="173"/>
                    <a:pt x="3513" y="289"/>
                    <a:pt x="3402" y="474"/>
                  </a:cubicBezTo>
                  <a:cubicBezTo>
                    <a:pt x="3322" y="573"/>
                    <a:pt x="3303" y="673"/>
                    <a:pt x="3243" y="772"/>
                  </a:cubicBezTo>
                  <a:lnTo>
                    <a:pt x="2487" y="772"/>
                  </a:lnTo>
                  <a:cubicBezTo>
                    <a:pt x="2427" y="712"/>
                    <a:pt x="2407" y="633"/>
                    <a:pt x="2348" y="573"/>
                  </a:cubicBezTo>
                  <a:cubicBezTo>
                    <a:pt x="1982" y="142"/>
                    <a:pt x="1479" y="1"/>
                    <a:pt x="95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6018719" y="2801212"/>
              <a:ext cx="182308" cy="70876"/>
            </a:xfrm>
            <a:custGeom>
              <a:avLst/>
              <a:gdLst/>
              <a:ahLst/>
              <a:cxnLst/>
              <a:rect l="l" t="t" r="r" b="b"/>
              <a:pathLst>
                <a:path w="2906" h="1229" extrusionOk="0">
                  <a:moveTo>
                    <a:pt x="234" y="1"/>
                  </a:moveTo>
                  <a:cubicBezTo>
                    <a:pt x="197" y="1"/>
                    <a:pt x="159" y="12"/>
                    <a:pt x="120" y="38"/>
                  </a:cubicBezTo>
                  <a:cubicBezTo>
                    <a:pt x="1" y="117"/>
                    <a:pt x="1" y="237"/>
                    <a:pt x="41" y="356"/>
                  </a:cubicBezTo>
                  <a:cubicBezTo>
                    <a:pt x="100" y="475"/>
                    <a:pt x="180" y="615"/>
                    <a:pt x="220" y="754"/>
                  </a:cubicBezTo>
                  <a:cubicBezTo>
                    <a:pt x="538" y="873"/>
                    <a:pt x="797" y="1012"/>
                    <a:pt x="1075" y="1072"/>
                  </a:cubicBezTo>
                  <a:cubicBezTo>
                    <a:pt x="1194" y="1132"/>
                    <a:pt x="1314" y="1172"/>
                    <a:pt x="1473" y="1211"/>
                  </a:cubicBezTo>
                  <a:cubicBezTo>
                    <a:pt x="1547" y="1223"/>
                    <a:pt x="1617" y="1229"/>
                    <a:pt x="1686" y="1229"/>
                  </a:cubicBezTo>
                  <a:cubicBezTo>
                    <a:pt x="2189" y="1229"/>
                    <a:pt x="2552" y="923"/>
                    <a:pt x="2885" y="555"/>
                  </a:cubicBezTo>
                  <a:cubicBezTo>
                    <a:pt x="2905" y="535"/>
                    <a:pt x="2905" y="455"/>
                    <a:pt x="2905" y="435"/>
                  </a:cubicBezTo>
                  <a:cubicBezTo>
                    <a:pt x="2885" y="356"/>
                    <a:pt x="2845" y="276"/>
                    <a:pt x="2806" y="237"/>
                  </a:cubicBezTo>
                  <a:cubicBezTo>
                    <a:pt x="2796" y="227"/>
                    <a:pt x="2766" y="222"/>
                    <a:pt x="2731" y="222"/>
                  </a:cubicBezTo>
                  <a:cubicBezTo>
                    <a:pt x="2696" y="222"/>
                    <a:pt x="2656" y="227"/>
                    <a:pt x="2627" y="237"/>
                  </a:cubicBezTo>
                  <a:cubicBezTo>
                    <a:pt x="2527" y="336"/>
                    <a:pt x="2408" y="416"/>
                    <a:pt x="2308" y="515"/>
                  </a:cubicBezTo>
                  <a:cubicBezTo>
                    <a:pt x="2138" y="659"/>
                    <a:pt x="1959" y="726"/>
                    <a:pt x="1754" y="726"/>
                  </a:cubicBezTo>
                  <a:cubicBezTo>
                    <a:pt x="1648" y="726"/>
                    <a:pt x="1535" y="708"/>
                    <a:pt x="1413" y="674"/>
                  </a:cubicBezTo>
                  <a:cubicBezTo>
                    <a:pt x="1035" y="575"/>
                    <a:pt x="697" y="435"/>
                    <a:pt x="438" y="117"/>
                  </a:cubicBezTo>
                  <a:cubicBezTo>
                    <a:pt x="385" y="50"/>
                    <a:pt x="312" y="1"/>
                    <a:pt x="23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6087353" y="2719500"/>
              <a:ext cx="37516" cy="77047"/>
            </a:xfrm>
            <a:custGeom>
              <a:avLst/>
              <a:gdLst/>
              <a:ahLst/>
              <a:cxnLst/>
              <a:rect l="l" t="t" r="r" b="b"/>
              <a:pathLst>
                <a:path w="598" h="1336" extrusionOk="0">
                  <a:moveTo>
                    <a:pt x="269" y="0"/>
                  </a:moveTo>
                  <a:cubicBezTo>
                    <a:pt x="260" y="0"/>
                    <a:pt x="250" y="1"/>
                    <a:pt x="240" y="2"/>
                  </a:cubicBezTo>
                  <a:cubicBezTo>
                    <a:pt x="100" y="22"/>
                    <a:pt x="80" y="162"/>
                    <a:pt x="21" y="261"/>
                  </a:cubicBezTo>
                  <a:cubicBezTo>
                    <a:pt x="1" y="301"/>
                    <a:pt x="1" y="321"/>
                    <a:pt x="1" y="380"/>
                  </a:cubicBezTo>
                  <a:cubicBezTo>
                    <a:pt x="21" y="619"/>
                    <a:pt x="21" y="858"/>
                    <a:pt x="41" y="1097"/>
                  </a:cubicBezTo>
                  <a:cubicBezTo>
                    <a:pt x="80" y="1196"/>
                    <a:pt x="200" y="1335"/>
                    <a:pt x="299" y="1335"/>
                  </a:cubicBezTo>
                  <a:cubicBezTo>
                    <a:pt x="439" y="1335"/>
                    <a:pt x="578" y="1196"/>
                    <a:pt x="578" y="1057"/>
                  </a:cubicBezTo>
                  <a:cubicBezTo>
                    <a:pt x="598" y="957"/>
                    <a:pt x="578" y="878"/>
                    <a:pt x="578" y="798"/>
                  </a:cubicBezTo>
                  <a:cubicBezTo>
                    <a:pt x="578" y="599"/>
                    <a:pt x="538" y="440"/>
                    <a:pt x="498" y="281"/>
                  </a:cubicBezTo>
                  <a:cubicBezTo>
                    <a:pt x="480" y="115"/>
                    <a:pt x="393" y="0"/>
                    <a:pt x="2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6185974" y="2673599"/>
              <a:ext cx="44981" cy="38062"/>
            </a:xfrm>
            <a:custGeom>
              <a:avLst/>
              <a:gdLst/>
              <a:ahLst/>
              <a:cxnLst/>
              <a:rect l="l" t="t" r="r" b="b"/>
              <a:pathLst>
                <a:path w="717" h="660" extrusionOk="0">
                  <a:moveTo>
                    <a:pt x="342" y="1"/>
                  </a:moveTo>
                  <a:cubicBezTo>
                    <a:pt x="328" y="1"/>
                    <a:pt x="313" y="1"/>
                    <a:pt x="299" y="3"/>
                  </a:cubicBezTo>
                  <a:cubicBezTo>
                    <a:pt x="120" y="3"/>
                    <a:pt x="0" y="182"/>
                    <a:pt x="20" y="381"/>
                  </a:cubicBezTo>
                  <a:cubicBezTo>
                    <a:pt x="40" y="540"/>
                    <a:pt x="160" y="659"/>
                    <a:pt x="299" y="659"/>
                  </a:cubicBezTo>
                  <a:cubicBezTo>
                    <a:pt x="498" y="659"/>
                    <a:pt x="717" y="460"/>
                    <a:pt x="697" y="281"/>
                  </a:cubicBezTo>
                  <a:cubicBezTo>
                    <a:pt x="660" y="115"/>
                    <a:pt x="520" y="1"/>
                    <a:pt x="34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5982520" y="2666852"/>
              <a:ext cx="51254" cy="41349"/>
            </a:xfrm>
            <a:custGeom>
              <a:avLst/>
              <a:gdLst/>
              <a:ahLst/>
              <a:cxnLst/>
              <a:rect l="l" t="t" r="r" b="b"/>
              <a:pathLst>
                <a:path w="817" h="717" extrusionOk="0">
                  <a:moveTo>
                    <a:pt x="339" y="0"/>
                  </a:moveTo>
                  <a:cubicBezTo>
                    <a:pt x="180" y="0"/>
                    <a:pt x="21" y="120"/>
                    <a:pt x="21" y="299"/>
                  </a:cubicBezTo>
                  <a:cubicBezTo>
                    <a:pt x="1" y="518"/>
                    <a:pt x="180" y="717"/>
                    <a:pt x="379" y="717"/>
                  </a:cubicBezTo>
                  <a:cubicBezTo>
                    <a:pt x="598" y="717"/>
                    <a:pt x="797" y="577"/>
                    <a:pt x="797" y="378"/>
                  </a:cubicBezTo>
                  <a:cubicBezTo>
                    <a:pt x="817" y="160"/>
                    <a:pt x="598" y="0"/>
                    <a:pt x="3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5422238" y="1987966"/>
              <a:ext cx="1347861" cy="1502846"/>
            </a:xfrm>
            <a:custGeom>
              <a:avLst/>
              <a:gdLst/>
              <a:ahLst/>
              <a:cxnLst/>
              <a:rect l="l" t="t" r="r" b="b"/>
              <a:pathLst>
                <a:path w="21485" h="24260" extrusionOk="0">
                  <a:moveTo>
                    <a:pt x="11771" y="1958"/>
                  </a:moveTo>
                  <a:cubicBezTo>
                    <a:pt x="12450" y="1958"/>
                    <a:pt x="13115" y="2125"/>
                    <a:pt x="13766" y="2375"/>
                  </a:cubicBezTo>
                  <a:cubicBezTo>
                    <a:pt x="14223" y="2574"/>
                    <a:pt x="14721" y="2753"/>
                    <a:pt x="15198" y="2972"/>
                  </a:cubicBezTo>
                  <a:cubicBezTo>
                    <a:pt x="15457" y="3091"/>
                    <a:pt x="15695" y="3230"/>
                    <a:pt x="15914" y="3370"/>
                  </a:cubicBezTo>
                  <a:cubicBezTo>
                    <a:pt x="16809" y="3927"/>
                    <a:pt x="17665" y="4504"/>
                    <a:pt x="18480" y="5180"/>
                  </a:cubicBezTo>
                  <a:cubicBezTo>
                    <a:pt x="18878" y="5518"/>
                    <a:pt x="19137" y="5956"/>
                    <a:pt x="19376" y="6413"/>
                  </a:cubicBezTo>
                  <a:cubicBezTo>
                    <a:pt x="19574" y="6771"/>
                    <a:pt x="19754" y="7169"/>
                    <a:pt x="19972" y="7547"/>
                  </a:cubicBezTo>
                  <a:cubicBezTo>
                    <a:pt x="20291" y="8144"/>
                    <a:pt x="20450" y="8800"/>
                    <a:pt x="20649" y="9437"/>
                  </a:cubicBezTo>
                  <a:cubicBezTo>
                    <a:pt x="20868" y="10153"/>
                    <a:pt x="20868" y="10909"/>
                    <a:pt x="21027" y="11625"/>
                  </a:cubicBezTo>
                  <a:cubicBezTo>
                    <a:pt x="21166" y="12301"/>
                    <a:pt x="20987" y="12918"/>
                    <a:pt x="20967" y="13555"/>
                  </a:cubicBezTo>
                  <a:cubicBezTo>
                    <a:pt x="20947" y="13833"/>
                    <a:pt x="20887" y="14132"/>
                    <a:pt x="20848" y="14410"/>
                  </a:cubicBezTo>
                  <a:cubicBezTo>
                    <a:pt x="20728" y="15067"/>
                    <a:pt x="20430" y="15624"/>
                    <a:pt x="20092" y="16200"/>
                  </a:cubicBezTo>
                  <a:cubicBezTo>
                    <a:pt x="19853" y="16618"/>
                    <a:pt x="19594" y="16996"/>
                    <a:pt x="19376" y="17414"/>
                  </a:cubicBezTo>
                  <a:cubicBezTo>
                    <a:pt x="18958" y="18210"/>
                    <a:pt x="18401" y="18866"/>
                    <a:pt x="17764" y="19463"/>
                  </a:cubicBezTo>
                  <a:cubicBezTo>
                    <a:pt x="16988" y="20179"/>
                    <a:pt x="16173" y="20835"/>
                    <a:pt x="15198" y="21253"/>
                  </a:cubicBezTo>
                  <a:cubicBezTo>
                    <a:pt x="14422" y="21571"/>
                    <a:pt x="13607" y="21850"/>
                    <a:pt x="12791" y="22049"/>
                  </a:cubicBezTo>
                  <a:cubicBezTo>
                    <a:pt x="11995" y="22248"/>
                    <a:pt x="11200" y="22347"/>
                    <a:pt x="10364" y="22367"/>
                  </a:cubicBezTo>
                  <a:lnTo>
                    <a:pt x="10106" y="22367"/>
                  </a:lnTo>
                  <a:cubicBezTo>
                    <a:pt x="10062" y="22368"/>
                    <a:pt x="10019" y="22369"/>
                    <a:pt x="9976" y="22369"/>
                  </a:cubicBezTo>
                  <a:cubicBezTo>
                    <a:pt x="9270" y="22369"/>
                    <a:pt x="8617" y="22219"/>
                    <a:pt x="8017" y="22069"/>
                  </a:cubicBezTo>
                  <a:cubicBezTo>
                    <a:pt x="7539" y="21989"/>
                    <a:pt x="7062" y="21850"/>
                    <a:pt x="6624" y="21651"/>
                  </a:cubicBezTo>
                  <a:cubicBezTo>
                    <a:pt x="5670" y="21213"/>
                    <a:pt x="4774" y="20676"/>
                    <a:pt x="3979" y="20020"/>
                  </a:cubicBezTo>
                  <a:cubicBezTo>
                    <a:pt x="3422" y="19582"/>
                    <a:pt x="3044" y="18985"/>
                    <a:pt x="2586" y="18428"/>
                  </a:cubicBezTo>
                  <a:cubicBezTo>
                    <a:pt x="2089" y="17812"/>
                    <a:pt x="1731" y="17115"/>
                    <a:pt x="1373" y="16399"/>
                  </a:cubicBezTo>
                  <a:cubicBezTo>
                    <a:pt x="1154" y="15942"/>
                    <a:pt x="975" y="15484"/>
                    <a:pt x="875" y="14987"/>
                  </a:cubicBezTo>
                  <a:cubicBezTo>
                    <a:pt x="776" y="14490"/>
                    <a:pt x="676" y="14012"/>
                    <a:pt x="577" y="13535"/>
                  </a:cubicBezTo>
                  <a:cubicBezTo>
                    <a:pt x="398" y="12759"/>
                    <a:pt x="438" y="12003"/>
                    <a:pt x="497" y="11227"/>
                  </a:cubicBezTo>
                  <a:cubicBezTo>
                    <a:pt x="557" y="10710"/>
                    <a:pt x="557" y="10213"/>
                    <a:pt x="657" y="9715"/>
                  </a:cubicBezTo>
                  <a:cubicBezTo>
                    <a:pt x="796" y="9039"/>
                    <a:pt x="995" y="8363"/>
                    <a:pt x="1333" y="7766"/>
                  </a:cubicBezTo>
                  <a:cubicBezTo>
                    <a:pt x="1532" y="7388"/>
                    <a:pt x="1790" y="7050"/>
                    <a:pt x="2049" y="6692"/>
                  </a:cubicBezTo>
                  <a:cubicBezTo>
                    <a:pt x="2387" y="6194"/>
                    <a:pt x="2765" y="5757"/>
                    <a:pt x="3123" y="5259"/>
                  </a:cubicBezTo>
                  <a:cubicBezTo>
                    <a:pt x="3581" y="4583"/>
                    <a:pt x="4217" y="4046"/>
                    <a:pt x="4914" y="3628"/>
                  </a:cubicBezTo>
                  <a:cubicBezTo>
                    <a:pt x="5471" y="3270"/>
                    <a:pt x="6067" y="2972"/>
                    <a:pt x="6664" y="2673"/>
                  </a:cubicBezTo>
                  <a:cubicBezTo>
                    <a:pt x="6823" y="2594"/>
                    <a:pt x="7002" y="2574"/>
                    <a:pt x="7142" y="2534"/>
                  </a:cubicBezTo>
                  <a:cubicBezTo>
                    <a:pt x="7997" y="2276"/>
                    <a:pt x="8832" y="2156"/>
                    <a:pt x="9708" y="2096"/>
                  </a:cubicBezTo>
                  <a:cubicBezTo>
                    <a:pt x="10245" y="2077"/>
                    <a:pt x="10822" y="2037"/>
                    <a:pt x="11379" y="1977"/>
                  </a:cubicBezTo>
                  <a:cubicBezTo>
                    <a:pt x="11510" y="1964"/>
                    <a:pt x="11641" y="1958"/>
                    <a:pt x="11771" y="1958"/>
                  </a:cubicBezTo>
                  <a:close/>
                  <a:moveTo>
                    <a:pt x="9840" y="1"/>
                  </a:moveTo>
                  <a:cubicBezTo>
                    <a:pt x="9726" y="1"/>
                    <a:pt x="9648" y="130"/>
                    <a:pt x="9648" y="306"/>
                  </a:cubicBezTo>
                  <a:cubicBezTo>
                    <a:pt x="9688" y="644"/>
                    <a:pt x="9708" y="963"/>
                    <a:pt x="9708" y="1281"/>
                  </a:cubicBezTo>
                  <a:cubicBezTo>
                    <a:pt x="9708" y="1440"/>
                    <a:pt x="9688" y="1579"/>
                    <a:pt x="9688" y="1738"/>
                  </a:cubicBezTo>
                  <a:cubicBezTo>
                    <a:pt x="9483" y="1753"/>
                    <a:pt x="9289" y="1800"/>
                    <a:pt x="9105" y="1800"/>
                  </a:cubicBezTo>
                  <a:cubicBezTo>
                    <a:pt x="9039" y="1800"/>
                    <a:pt x="8975" y="1794"/>
                    <a:pt x="8912" y="1778"/>
                  </a:cubicBezTo>
                  <a:cubicBezTo>
                    <a:pt x="8017" y="1858"/>
                    <a:pt x="7161" y="2176"/>
                    <a:pt x="6326" y="2494"/>
                  </a:cubicBezTo>
                  <a:cubicBezTo>
                    <a:pt x="5650" y="2773"/>
                    <a:pt x="5033" y="3171"/>
                    <a:pt x="4436" y="3569"/>
                  </a:cubicBezTo>
                  <a:cubicBezTo>
                    <a:pt x="3939" y="3887"/>
                    <a:pt x="3461" y="4305"/>
                    <a:pt x="3064" y="4782"/>
                  </a:cubicBezTo>
                  <a:cubicBezTo>
                    <a:pt x="2427" y="5558"/>
                    <a:pt x="1850" y="6373"/>
                    <a:pt x="1293" y="7249"/>
                  </a:cubicBezTo>
                  <a:cubicBezTo>
                    <a:pt x="836" y="8025"/>
                    <a:pt x="497" y="8840"/>
                    <a:pt x="358" y="9715"/>
                  </a:cubicBezTo>
                  <a:cubicBezTo>
                    <a:pt x="139" y="11088"/>
                    <a:pt x="0" y="12480"/>
                    <a:pt x="279" y="13873"/>
                  </a:cubicBezTo>
                  <a:cubicBezTo>
                    <a:pt x="378" y="14370"/>
                    <a:pt x="458" y="14888"/>
                    <a:pt x="597" y="15365"/>
                  </a:cubicBezTo>
                  <a:cubicBezTo>
                    <a:pt x="895" y="16360"/>
                    <a:pt x="1373" y="17255"/>
                    <a:pt x="1930" y="18090"/>
                  </a:cubicBezTo>
                  <a:cubicBezTo>
                    <a:pt x="2268" y="18588"/>
                    <a:pt x="2666" y="19085"/>
                    <a:pt x="3044" y="19562"/>
                  </a:cubicBezTo>
                  <a:cubicBezTo>
                    <a:pt x="3342" y="19980"/>
                    <a:pt x="3720" y="20338"/>
                    <a:pt x="4138" y="20597"/>
                  </a:cubicBezTo>
                  <a:cubicBezTo>
                    <a:pt x="4556" y="20895"/>
                    <a:pt x="5013" y="21174"/>
                    <a:pt x="5451" y="21452"/>
                  </a:cubicBezTo>
                  <a:cubicBezTo>
                    <a:pt x="6067" y="21850"/>
                    <a:pt x="6724" y="22168"/>
                    <a:pt x="7460" y="22327"/>
                  </a:cubicBezTo>
                  <a:cubicBezTo>
                    <a:pt x="7699" y="22367"/>
                    <a:pt x="7937" y="22387"/>
                    <a:pt x="8156" y="22447"/>
                  </a:cubicBezTo>
                  <a:cubicBezTo>
                    <a:pt x="8832" y="22566"/>
                    <a:pt x="9489" y="22725"/>
                    <a:pt x="10145" y="22745"/>
                  </a:cubicBezTo>
                  <a:cubicBezTo>
                    <a:pt x="10205" y="22745"/>
                    <a:pt x="10285" y="22785"/>
                    <a:pt x="10344" y="22825"/>
                  </a:cubicBezTo>
                  <a:lnTo>
                    <a:pt x="10344" y="23262"/>
                  </a:lnTo>
                  <a:cubicBezTo>
                    <a:pt x="10344" y="23541"/>
                    <a:pt x="10324" y="23780"/>
                    <a:pt x="10344" y="24038"/>
                  </a:cubicBezTo>
                  <a:cubicBezTo>
                    <a:pt x="10344" y="24165"/>
                    <a:pt x="10411" y="24260"/>
                    <a:pt x="10574" y="24260"/>
                  </a:cubicBezTo>
                  <a:cubicBezTo>
                    <a:pt x="10590" y="24260"/>
                    <a:pt x="10606" y="24259"/>
                    <a:pt x="10623" y="24257"/>
                  </a:cubicBezTo>
                  <a:cubicBezTo>
                    <a:pt x="10742" y="23760"/>
                    <a:pt x="10583" y="23262"/>
                    <a:pt x="10702" y="22825"/>
                  </a:cubicBezTo>
                  <a:cubicBezTo>
                    <a:pt x="11478" y="22666"/>
                    <a:pt x="12214" y="22487"/>
                    <a:pt x="12970" y="22347"/>
                  </a:cubicBezTo>
                  <a:cubicBezTo>
                    <a:pt x="14303" y="22069"/>
                    <a:pt x="15556" y="21571"/>
                    <a:pt x="16670" y="20776"/>
                  </a:cubicBezTo>
                  <a:cubicBezTo>
                    <a:pt x="16889" y="20637"/>
                    <a:pt x="17088" y="20438"/>
                    <a:pt x="17307" y="20278"/>
                  </a:cubicBezTo>
                  <a:cubicBezTo>
                    <a:pt x="18361" y="19503"/>
                    <a:pt x="19157" y="18548"/>
                    <a:pt x="19773" y="17414"/>
                  </a:cubicBezTo>
                  <a:cubicBezTo>
                    <a:pt x="19972" y="17076"/>
                    <a:pt x="20151" y="16757"/>
                    <a:pt x="20350" y="16419"/>
                  </a:cubicBezTo>
                  <a:cubicBezTo>
                    <a:pt x="20828" y="15683"/>
                    <a:pt x="21166" y="14888"/>
                    <a:pt x="21245" y="13972"/>
                  </a:cubicBezTo>
                  <a:cubicBezTo>
                    <a:pt x="21325" y="12998"/>
                    <a:pt x="21484" y="12043"/>
                    <a:pt x="21245" y="11108"/>
                  </a:cubicBezTo>
                  <a:lnTo>
                    <a:pt x="21245" y="11048"/>
                  </a:lnTo>
                  <a:cubicBezTo>
                    <a:pt x="21186" y="10153"/>
                    <a:pt x="20987" y="9258"/>
                    <a:pt x="20688" y="8422"/>
                  </a:cubicBezTo>
                  <a:cubicBezTo>
                    <a:pt x="20569" y="8044"/>
                    <a:pt x="20390" y="7666"/>
                    <a:pt x="20231" y="7328"/>
                  </a:cubicBezTo>
                  <a:cubicBezTo>
                    <a:pt x="19952" y="6811"/>
                    <a:pt x="19654" y="6314"/>
                    <a:pt x="19376" y="5816"/>
                  </a:cubicBezTo>
                  <a:cubicBezTo>
                    <a:pt x="19077" y="5240"/>
                    <a:pt x="18640" y="4782"/>
                    <a:pt x="18102" y="4424"/>
                  </a:cubicBezTo>
                  <a:cubicBezTo>
                    <a:pt x="17705" y="4145"/>
                    <a:pt x="17347" y="3887"/>
                    <a:pt x="16949" y="3628"/>
                  </a:cubicBezTo>
                  <a:cubicBezTo>
                    <a:pt x="16551" y="3370"/>
                    <a:pt x="16173" y="3071"/>
                    <a:pt x="15755" y="2872"/>
                  </a:cubicBezTo>
                  <a:cubicBezTo>
                    <a:pt x="14860" y="2435"/>
                    <a:pt x="13925" y="2057"/>
                    <a:pt x="12970" y="1798"/>
                  </a:cubicBezTo>
                  <a:cubicBezTo>
                    <a:pt x="12561" y="1699"/>
                    <a:pt x="12152" y="1661"/>
                    <a:pt x="11743" y="1661"/>
                  </a:cubicBezTo>
                  <a:cubicBezTo>
                    <a:pt x="11575" y="1661"/>
                    <a:pt x="11407" y="1667"/>
                    <a:pt x="11239" y="1679"/>
                  </a:cubicBezTo>
                  <a:cubicBezTo>
                    <a:pt x="10995" y="1692"/>
                    <a:pt x="10750" y="1724"/>
                    <a:pt x="10493" y="1724"/>
                  </a:cubicBezTo>
                  <a:cubicBezTo>
                    <a:pt x="10374" y="1724"/>
                    <a:pt x="10252" y="1718"/>
                    <a:pt x="10125" y="1699"/>
                  </a:cubicBezTo>
                  <a:cubicBezTo>
                    <a:pt x="10106" y="1559"/>
                    <a:pt x="10046" y="1380"/>
                    <a:pt x="10046" y="1241"/>
                  </a:cubicBezTo>
                  <a:lnTo>
                    <a:pt x="10046" y="306"/>
                  </a:lnTo>
                  <a:cubicBezTo>
                    <a:pt x="10046" y="187"/>
                    <a:pt x="10026" y="67"/>
                    <a:pt x="9887" y="8"/>
                  </a:cubicBezTo>
                  <a:cubicBezTo>
                    <a:pt x="9871" y="3"/>
                    <a:pt x="9855" y="1"/>
                    <a:pt x="98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9"/>
          <p:cNvGrpSpPr/>
          <p:nvPr/>
        </p:nvGrpSpPr>
        <p:grpSpPr>
          <a:xfrm>
            <a:off x="792337" y="2005973"/>
            <a:ext cx="1310471" cy="1660250"/>
            <a:chOff x="3924649" y="2043841"/>
            <a:chExt cx="1310471" cy="1660250"/>
          </a:xfrm>
        </p:grpSpPr>
        <p:sp>
          <p:nvSpPr>
            <p:cNvPr id="597" name="Google Shape;597;p19"/>
            <p:cNvSpPr/>
            <p:nvPr/>
          </p:nvSpPr>
          <p:spPr>
            <a:xfrm>
              <a:off x="4658450" y="2741353"/>
              <a:ext cx="161041" cy="210869"/>
            </a:xfrm>
            <a:custGeom>
              <a:avLst/>
              <a:gdLst/>
              <a:ahLst/>
              <a:cxnLst/>
              <a:rect l="l" t="t" r="r" b="b"/>
              <a:pathLst>
                <a:path w="2567" h="3404" extrusionOk="0">
                  <a:moveTo>
                    <a:pt x="2388" y="0"/>
                  </a:moveTo>
                  <a:cubicBezTo>
                    <a:pt x="2328" y="60"/>
                    <a:pt x="2269" y="80"/>
                    <a:pt x="2269" y="139"/>
                  </a:cubicBezTo>
                  <a:cubicBezTo>
                    <a:pt x="2169" y="537"/>
                    <a:pt x="1990" y="856"/>
                    <a:pt x="1771" y="1174"/>
                  </a:cubicBezTo>
                  <a:cubicBezTo>
                    <a:pt x="1294" y="1870"/>
                    <a:pt x="796" y="2606"/>
                    <a:pt x="140" y="3163"/>
                  </a:cubicBezTo>
                  <a:cubicBezTo>
                    <a:pt x="100" y="3223"/>
                    <a:pt x="80" y="3283"/>
                    <a:pt x="1" y="3402"/>
                  </a:cubicBezTo>
                  <a:cubicBezTo>
                    <a:pt x="21" y="3403"/>
                    <a:pt x="40" y="3403"/>
                    <a:pt x="60" y="3403"/>
                  </a:cubicBezTo>
                  <a:cubicBezTo>
                    <a:pt x="452" y="3403"/>
                    <a:pt x="793" y="3220"/>
                    <a:pt x="1115" y="3163"/>
                  </a:cubicBezTo>
                  <a:cubicBezTo>
                    <a:pt x="1513" y="3123"/>
                    <a:pt x="1891" y="3123"/>
                    <a:pt x="2269" y="3103"/>
                  </a:cubicBezTo>
                  <a:cubicBezTo>
                    <a:pt x="2428" y="2726"/>
                    <a:pt x="2428" y="2726"/>
                    <a:pt x="2428" y="2527"/>
                  </a:cubicBezTo>
                  <a:cubicBezTo>
                    <a:pt x="2467" y="2228"/>
                    <a:pt x="2467" y="1930"/>
                    <a:pt x="2467" y="1631"/>
                  </a:cubicBezTo>
                  <a:cubicBezTo>
                    <a:pt x="2467" y="1074"/>
                    <a:pt x="2567" y="517"/>
                    <a:pt x="2388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330205" y="2281605"/>
              <a:ext cx="503029" cy="280693"/>
            </a:xfrm>
            <a:custGeom>
              <a:avLst/>
              <a:gdLst/>
              <a:ahLst/>
              <a:cxnLst/>
              <a:rect l="l" t="t" r="r" b="b"/>
              <a:pathLst>
                <a:path w="8018" h="4280" extrusionOk="0">
                  <a:moveTo>
                    <a:pt x="3188" y="1"/>
                  </a:moveTo>
                  <a:cubicBezTo>
                    <a:pt x="3102" y="1"/>
                    <a:pt x="3014" y="8"/>
                    <a:pt x="2925" y="22"/>
                  </a:cubicBezTo>
                  <a:cubicBezTo>
                    <a:pt x="2726" y="42"/>
                    <a:pt x="2527" y="82"/>
                    <a:pt x="2348" y="141"/>
                  </a:cubicBezTo>
                  <a:cubicBezTo>
                    <a:pt x="1791" y="380"/>
                    <a:pt x="1374" y="738"/>
                    <a:pt x="956" y="1116"/>
                  </a:cubicBezTo>
                  <a:cubicBezTo>
                    <a:pt x="836" y="1216"/>
                    <a:pt x="757" y="1375"/>
                    <a:pt x="657" y="1494"/>
                  </a:cubicBezTo>
                  <a:cubicBezTo>
                    <a:pt x="260" y="2190"/>
                    <a:pt x="61" y="2926"/>
                    <a:pt x="1" y="3722"/>
                  </a:cubicBezTo>
                  <a:cubicBezTo>
                    <a:pt x="1" y="3822"/>
                    <a:pt x="41" y="3901"/>
                    <a:pt x="41" y="4060"/>
                  </a:cubicBezTo>
                  <a:cubicBezTo>
                    <a:pt x="299" y="3881"/>
                    <a:pt x="498" y="3682"/>
                    <a:pt x="737" y="3563"/>
                  </a:cubicBezTo>
                  <a:cubicBezTo>
                    <a:pt x="1713" y="3097"/>
                    <a:pt x="2735" y="2928"/>
                    <a:pt x="3681" y="2928"/>
                  </a:cubicBezTo>
                  <a:cubicBezTo>
                    <a:pt x="5762" y="2928"/>
                    <a:pt x="7473" y="3747"/>
                    <a:pt x="7501" y="4021"/>
                  </a:cubicBezTo>
                  <a:cubicBezTo>
                    <a:pt x="7540" y="4080"/>
                    <a:pt x="7620" y="4160"/>
                    <a:pt x="7719" y="4200"/>
                  </a:cubicBezTo>
                  <a:cubicBezTo>
                    <a:pt x="7759" y="4219"/>
                    <a:pt x="7819" y="4259"/>
                    <a:pt x="7898" y="4279"/>
                  </a:cubicBezTo>
                  <a:cubicBezTo>
                    <a:pt x="7998" y="4180"/>
                    <a:pt x="8018" y="4021"/>
                    <a:pt x="7998" y="3861"/>
                  </a:cubicBezTo>
                  <a:cubicBezTo>
                    <a:pt x="7958" y="3623"/>
                    <a:pt x="7958" y="3424"/>
                    <a:pt x="7938" y="3205"/>
                  </a:cubicBezTo>
                  <a:cubicBezTo>
                    <a:pt x="7918" y="2071"/>
                    <a:pt x="7421" y="1176"/>
                    <a:pt x="6446" y="539"/>
                  </a:cubicBezTo>
                  <a:cubicBezTo>
                    <a:pt x="6142" y="351"/>
                    <a:pt x="5805" y="226"/>
                    <a:pt x="5453" y="226"/>
                  </a:cubicBezTo>
                  <a:cubicBezTo>
                    <a:pt x="5322" y="226"/>
                    <a:pt x="5189" y="243"/>
                    <a:pt x="5054" y="281"/>
                  </a:cubicBezTo>
                  <a:cubicBezTo>
                    <a:pt x="4815" y="321"/>
                    <a:pt x="4556" y="400"/>
                    <a:pt x="4238" y="480"/>
                  </a:cubicBezTo>
                  <a:cubicBezTo>
                    <a:pt x="3944" y="153"/>
                    <a:pt x="3583" y="1"/>
                    <a:pt x="3188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090643" y="2262201"/>
              <a:ext cx="1032116" cy="1441890"/>
            </a:xfrm>
            <a:custGeom>
              <a:avLst/>
              <a:gdLst/>
              <a:ahLst/>
              <a:cxnLst/>
              <a:rect l="l" t="t" r="r" b="b"/>
              <a:pathLst>
                <a:path w="16452" h="23276" extrusionOk="0">
                  <a:moveTo>
                    <a:pt x="6999" y="380"/>
                  </a:moveTo>
                  <a:cubicBezTo>
                    <a:pt x="7400" y="380"/>
                    <a:pt x="7757" y="515"/>
                    <a:pt x="8057" y="832"/>
                  </a:cubicBezTo>
                  <a:cubicBezTo>
                    <a:pt x="8375" y="753"/>
                    <a:pt x="8594" y="693"/>
                    <a:pt x="8853" y="634"/>
                  </a:cubicBezTo>
                  <a:cubicBezTo>
                    <a:pt x="8983" y="602"/>
                    <a:pt x="9109" y="587"/>
                    <a:pt x="9232" y="587"/>
                  </a:cubicBezTo>
                  <a:cubicBezTo>
                    <a:pt x="9579" y="587"/>
                    <a:pt x="9902" y="706"/>
                    <a:pt x="10225" y="912"/>
                  </a:cubicBezTo>
                  <a:cubicBezTo>
                    <a:pt x="11160" y="1509"/>
                    <a:pt x="11658" y="2384"/>
                    <a:pt x="11658" y="3498"/>
                  </a:cubicBezTo>
                  <a:cubicBezTo>
                    <a:pt x="11658" y="3697"/>
                    <a:pt x="11678" y="3916"/>
                    <a:pt x="11717" y="4115"/>
                  </a:cubicBezTo>
                  <a:cubicBezTo>
                    <a:pt x="11717" y="4274"/>
                    <a:pt x="11717" y="4413"/>
                    <a:pt x="11618" y="4572"/>
                  </a:cubicBezTo>
                  <a:cubicBezTo>
                    <a:pt x="11538" y="4532"/>
                    <a:pt x="11479" y="4513"/>
                    <a:pt x="11439" y="4493"/>
                  </a:cubicBezTo>
                  <a:cubicBezTo>
                    <a:pt x="11359" y="4433"/>
                    <a:pt x="11280" y="4373"/>
                    <a:pt x="11240" y="4314"/>
                  </a:cubicBezTo>
                  <a:cubicBezTo>
                    <a:pt x="11220" y="3916"/>
                    <a:pt x="11180" y="3578"/>
                    <a:pt x="11160" y="3220"/>
                  </a:cubicBezTo>
                  <a:cubicBezTo>
                    <a:pt x="11160" y="3180"/>
                    <a:pt x="11160" y="3120"/>
                    <a:pt x="11141" y="3120"/>
                  </a:cubicBezTo>
                  <a:cubicBezTo>
                    <a:pt x="11081" y="3060"/>
                    <a:pt x="11021" y="3041"/>
                    <a:pt x="10961" y="3021"/>
                  </a:cubicBezTo>
                  <a:cubicBezTo>
                    <a:pt x="10942" y="3021"/>
                    <a:pt x="10862" y="3100"/>
                    <a:pt x="10862" y="3120"/>
                  </a:cubicBezTo>
                  <a:cubicBezTo>
                    <a:pt x="10842" y="3220"/>
                    <a:pt x="10842" y="3339"/>
                    <a:pt x="10842" y="3478"/>
                  </a:cubicBezTo>
                  <a:lnTo>
                    <a:pt x="10842" y="3975"/>
                  </a:lnTo>
                  <a:cubicBezTo>
                    <a:pt x="10829" y="3977"/>
                    <a:pt x="10816" y="3977"/>
                    <a:pt x="10803" y="3977"/>
                  </a:cubicBezTo>
                  <a:cubicBezTo>
                    <a:pt x="10571" y="3977"/>
                    <a:pt x="10457" y="3812"/>
                    <a:pt x="10325" y="3737"/>
                  </a:cubicBezTo>
                  <a:cubicBezTo>
                    <a:pt x="10265" y="3140"/>
                    <a:pt x="10225" y="2563"/>
                    <a:pt x="10186" y="2006"/>
                  </a:cubicBezTo>
                  <a:cubicBezTo>
                    <a:pt x="10139" y="1967"/>
                    <a:pt x="10096" y="1950"/>
                    <a:pt x="10059" y="1950"/>
                  </a:cubicBezTo>
                  <a:cubicBezTo>
                    <a:pt x="10001" y="1950"/>
                    <a:pt x="9959" y="1993"/>
                    <a:pt x="9947" y="2066"/>
                  </a:cubicBezTo>
                  <a:cubicBezTo>
                    <a:pt x="9927" y="2344"/>
                    <a:pt x="9887" y="2603"/>
                    <a:pt x="9887" y="2881"/>
                  </a:cubicBezTo>
                  <a:cubicBezTo>
                    <a:pt x="9887" y="3060"/>
                    <a:pt x="9967" y="3299"/>
                    <a:pt x="9867" y="3518"/>
                  </a:cubicBezTo>
                  <a:cubicBezTo>
                    <a:pt x="9818" y="3532"/>
                    <a:pt x="9771" y="3538"/>
                    <a:pt x="9726" y="3538"/>
                  </a:cubicBezTo>
                  <a:cubicBezTo>
                    <a:pt x="9518" y="3538"/>
                    <a:pt x="9354" y="3411"/>
                    <a:pt x="9191" y="3379"/>
                  </a:cubicBezTo>
                  <a:cubicBezTo>
                    <a:pt x="9092" y="2921"/>
                    <a:pt x="9052" y="2484"/>
                    <a:pt x="9072" y="2046"/>
                  </a:cubicBezTo>
                  <a:cubicBezTo>
                    <a:pt x="9072" y="1986"/>
                    <a:pt x="9072" y="1907"/>
                    <a:pt x="9052" y="1827"/>
                  </a:cubicBezTo>
                  <a:cubicBezTo>
                    <a:pt x="9032" y="1767"/>
                    <a:pt x="8972" y="1728"/>
                    <a:pt x="8932" y="1728"/>
                  </a:cubicBezTo>
                  <a:cubicBezTo>
                    <a:pt x="8853" y="1728"/>
                    <a:pt x="8753" y="1767"/>
                    <a:pt x="8753" y="1827"/>
                  </a:cubicBezTo>
                  <a:cubicBezTo>
                    <a:pt x="8733" y="1927"/>
                    <a:pt x="8733" y="2046"/>
                    <a:pt x="8733" y="2185"/>
                  </a:cubicBezTo>
                  <a:cubicBezTo>
                    <a:pt x="8733" y="2503"/>
                    <a:pt x="8733" y="2822"/>
                    <a:pt x="8694" y="3140"/>
                  </a:cubicBezTo>
                  <a:cubicBezTo>
                    <a:pt x="8638" y="3195"/>
                    <a:pt x="8577" y="3208"/>
                    <a:pt x="8516" y="3208"/>
                  </a:cubicBezTo>
                  <a:cubicBezTo>
                    <a:pt x="8468" y="3208"/>
                    <a:pt x="8420" y="3200"/>
                    <a:pt x="8375" y="3200"/>
                  </a:cubicBezTo>
                  <a:cubicBezTo>
                    <a:pt x="8276" y="3200"/>
                    <a:pt x="8157" y="3140"/>
                    <a:pt x="8057" y="3140"/>
                  </a:cubicBezTo>
                  <a:cubicBezTo>
                    <a:pt x="7938" y="2981"/>
                    <a:pt x="7958" y="2802"/>
                    <a:pt x="7958" y="2623"/>
                  </a:cubicBezTo>
                  <a:cubicBezTo>
                    <a:pt x="7958" y="2523"/>
                    <a:pt x="7978" y="2424"/>
                    <a:pt x="7958" y="2344"/>
                  </a:cubicBezTo>
                  <a:cubicBezTo>
                    <a:pt x="7938" y="2304"/>
                    <a:pt x="7858" y="2225"/>
                    <a:pt x="7799" y="2205"/>
                  </a:cubicBezTo>
                  <a:cubicBezTo>
                    <a:pt x="7793" y="2203"/>
                    <a:pt x="7788" y="2202"/>
                    <a:pt x="7782" y="2202"/>
                  </a:cubicBezTo>
                  <a:cubicBezTo>
                    <a:pt x="7722" y="2202"/>
                    <a:pt x="7639" y="2293"/>
                    <a:pt x="7639" y="2384"/>
                  </a:cubicBezTo>
                  <a:cubicBezTo>
                    <a:pt x="7639" y="2503"/>
                    <a:pt x="7659" y="2643"/>
                    <a:pt x="7659" y="2782"/>
                  </a:cubicBezTo>
                  <a:cubicBezTo>
                    <a:pt x="7659" y="3021"/>
                    <a:pt x="7580" y="3100"/>
                    <a:pt x="7301" y="3120"/>
                  </a:cubicBezTo>
                  <a:cubicBezTo>
                    <a:pt x="7242" y="3120"/>
                    <a:pt x="7162" y="3100"/>
                    <a:pt x="7082" y="3100"/>
                  </a:cubicBezTo>
                  <a:cubicBezTo>
                    <a:pt x="6903" y="2722"/>
                    <a:pt x="7063" y="2324"/>
                    <a:pt x="6864" y="1986"/>
                  </a:cubicBezTo>
                  <a:cubicBezTo>
                    <a:pt x="6832" y="1979"/>
                    <a:pt x="6803" y="1976"/>
                    <a:pt x="6778" y="1976"/>
                  </a:cubicBezTo>
                  <a:cubicBezTo>
                    <a:pt x="6659" y="1976"/>
                    <a:pt x="6605" y="2047"/>
                    <a:pt x="6605" y="2145"/>
                  </a:cubicBezTo>
                  <a:cubicBezTo>
                    <a:pt x="6585" y="2285"/>
                    <a:pt x="6645" y="2384"/>
                    <a:pt x="6645" y="2503"/>
                  </a:cubicBezTo>
                  <a:lnTo>
                    <a:pt x="6645" y="3140"/>
                  </a:lnTo>
                  <a:cubicBezTo>
                    <a:pt x="6466" y="3200"/>
                    <a:pt x="6287" y="3220"/>
                    <a:pt x="6167" y="3279"/>
                  </a:cubicBezTo>
                  <a:cubicBezTo>
                    <a:pt x="5968" y="3140"/>
                    <a:pt x="6008" y="2941"/>
                    <a:pt x="5988" y="2782"/>
                  </a:cubicBezTo>
                  <a:cubicBezTo>
                    <a:pt x="5968" y="2444"/>
                    <a:pt x="5909" y="2125"/>
                    <a:pt x="5869" y="1807"/>
                  </a:cubicBezTo>
                  <a:cubicBezTo>
                    <a:pt x="5869" y="1738"/>
                    <a:pt x="5831" y="1717"/>
                    <a:pt x="5735" y="1717"/>
                  </a:cubicBezTo>
                  <a:cubicBezTo>
                    <a:pt x="5692" y="1717"/>
                    <a:pt x="5638" y="1721"/>
                    <a:pt x="5571" y="1728"/>
                  </a:cubicBezTo>
                  <a:cubicBezTo>
                    <a:pt x="5610" y="2304"/>
                    <a:pt x="5690" y="2842"/>
                    <a:pt x="5590" y="3438"/>
                  </a:cubicBezTo>
                  <a:cubicBezTo>
                    <a:pt x="5471" y="3498"/>
                    <a:pt x="5312" y="3538"/>
                    <a:pt x="5193" y="3617"/>
                  </a:cubicBezTo>
                  <a:cubicBezTo>
                    <a:pt x="5133" y="3538"/>
                    <a:pt x="5093" y="3498"/>
                    <a:pt x="5093" y="3478"/>
                  </a:cubicBezTo>
                  <a:cubicBezTo>
                    <a:pt x="5073" y="3239"/>
                    <a:pt x="5073" y="3021"/>
                    <a:pt x="5033" y="2782"/>
                  </a:cubicBezTo>
                  <a:cubicBezTo>
                    <a:pt x="5033" y="2695"/>
                    <a:pt x="4988" y="2639"/>
                    <a:pt x="4924" y="2639"/>
                  </a:cubicBezTo>
                  <a:cubicBezTo>
                    <a:pt x="4914" y="2639"/>
                    <a:pt x="4904" y="2640"/>
                    <a:pt x="4894" y="2643"/>
                  </a:cubicBezTo>
                  <a:cubicBezTo>
                    <a:pt x="4815" y="2682"/>
                    <a:pt x="4735" y="2722"/>
                    <a:pt x="4715" y="2802"/>
                  </a:cubicBezTo>
                  <a:cubicBezTo>
                    <a:pt x="4695" y="2881"/>
                    <a:pt x="4715" y="2941"/>
                    <a:pt x="4715" y="3021"/>
                  </a:cubicBezTo>
                  <a:lnTo>
                    <a:pt x="4715" y="3916"/>
                  </a:lnTo>
                  <a:cubicBezTo>
                    <a:pt x="4496" y="4035"/>
                    <a:pt x="4317" y="4234"/>
                    <a:pt x="4039" y="4393"/>
                  </a:cubicBezTo>
                  <a:cubicBezTo>
                    <a:pt x="4039" y="4234"/>
                    <a:pt x="4019" y="4135"/>
                    <a:pt x="4019" y="4075"/>
                  </a:cubicBezTo>
                  <a:cubicBezTo>
                    <a:pt x="3979" y="3239"/>
                    <a:pt x="4198" y="2503"/>
                    <a:pt x="4576" y="1827"/>
                  </a:cubicBezTo>
                  <a:cubicBezTo>
                    <a:pt x="4655" y="1708"/>
                    <a:pt x="4755" y="1549"/>
                    <a:pt x="4854" y="1449"/>
                  </a:cubicBezTo>
                  <a:cubicBezTo>
                    <a:pt x="5272" y="1111"/>
                    <a:pt x="5690" y="733"/>
                    <a:pt x="6207" y="514"/>
                  </a:cubicBezTo>
                  <a:cubicBezTo>
                    <a:pt x="6386" y="435"/>
                    <a:pt x="6585" y="415"/>
                    <a:pt x="6764" y="395"/>
                  </a:cubicBezTo>
                  <a:cubicBezTo>
                    <a:pt x="6844" y="385"/>
                    <a:pt x="6923" y="380"/>
                    <a:pt x="6999" y="380"/>
                  </a:cubicBezTo>
                  <a:close/>
                  <a:moveTo>
                    <a:pt x="11951" y="5459"/>
                  </a:moveTo>
                  <a:cubicBezTo>
                    <a:pt x="12116" y="5459"/>
                    <a:pt x="12210" y="5537"/>
                    <a:pt x="12314" y="5627"/>
                  </a:cubicBezTo>
                  <a:cubicBezTo>
                    <a:pt x="12473" y="5826"/>
                    <a:pt x="12434" y="6084"/>
                    <a:pt x="12434" y="6303"/>
                  </a:cubicBezTo>
                  <a:cubicBezTo>
                    <a:pt x="12434" y="6701"/>
                    <a:pt x="12235" y="6860"/>
                    <a:pt x="11658" y="6900"/>
                  </a:cubicBezTo>
                  <a:cubicBezTo>
                    <a:pt x="11538" y="6422"/>
                    <a:pt x="11737" y="5985"/>
                    <a:pt x="11757" y="5487"/>
                  </a:cubicBezTo>
                  <a:cubicBezTo>
                    <a:pt x="11832" y="5467"/>
                    <a:pt x="11895" y="5459"/>
                    <a:pt x="11951" y="5459"/>
                  </a:cubicBezTo>
                  <a:close/>
                  <a:moveTo>
                    <a:pt x="3362" y="5368"/>
                  </a:moveTo>
                  <a:cubicBezTo>
                    <a:pt x="3482" y="5388"/>
                    <a:pt x="3502" y="5507"/>
                    <a:pt x="3522" y="5627"/>
                  </a:cubicBezTo>
                  <a:cubicBezTo>
                    <a:pt x="3561" y="6044"/>
                    <a:pt x="3601" y="6502"/>
                    <a:pt x="3621" y="6979"/>
                  </a:cubicBezTo>
                  <a:cubicBezTo>
                    <a:pt x="3362" y="6959"/>
                    <a:pt x="3124" y="6900"/>
                    <a:pt x="3004" y="6661"/>
                  </a:cubicBezTo>
                  <a:cubicBezTo>
                    <a:pt x="2865" y="6402"/>
                    <a:pt x="2726" y="6124"/>
                    <a:pt x="2805" y="5826"/>
                  </a:cubicBezTo>
                  <a:cubicBezTo>
                    <a:pt x="2825" y="5686"/>
                    <a:pt x="2965" y="5567"/>
                    <a:pt x="3064" y="5467"/>
                  </a:cubicBezTo>
                  <a:cubicBezTo>
                    <a:pt x="3124" y="5388"/>
                    <a:pt x="3263" y="5368"/>
                    <a:pt x="3362" y="5368"/>
                  </a:cubicBezTo>
                  <a:close/>
                  <a:moveTo>
                    <a:pt x="7460" y="3418"/>
                  </a:moveTo>
                  <a:cubicBezTo>
                    <a:pt x="7878" y="3478"/>
                    <a:pt x="8256" y="3538"/>
                    <a:pt x="8654" y="3637"/>
                  </a:cubicBezTo>
                  <a:cubicBezTo>
                    <a:pt x="9290" y="3836"/>
                    <a:pt x="9947" y="4015"/>
                    <a:pt x="10524" y="4393"/>
                  </a:cubicBezTo>
                  <a:cubicBezTo>
                    <a:pt x="10763" y="4532"/>
                    <a:pt x="11021" y="4731"/>
                    <a:pt x="11260" y="4910"/>
                  </a:cubicBezTo>
                  <a:cubicBezTo>
                    <a:pt x="11419" y="5030"/>
                    <a:pt x="11479" y="5209"/>
                    <a:pt x="11459" y="5428"/>
                  </a:cubicBezTo>
                  <a:cubicBezTo>
                    <a:pt x="11320" y="6323"/>
                    <a:pt x="11320" y="7278"/>
                    <a:pt x="10922" y="8113"/>
                  </a:cubicBezTo>
                  <a:cubicBezTo>
                    <a:pt x="10782" y="8372"/>
                    <a:pt x="10663" y="8650"/>
                    <a:pt x="10524" y="8869"/>
                  </a:cubicBezTo>
                  <a:cubicBezTo>
                    <a:pt x="10285" y="9207"/>
                    <a:pt x="10027" y="9545"/>
                    <a:pt x="9748" y="9884"/>
                  </a:cubicBezTo>
                  <a:cubicBezTo>
                    <a:pt x="9211" y="10498"/>
                    <a:pt x="8526" y="10760"/>
                    <a:pt x="7746" y="10760"/>
                  </a:cubicBezTo>
                  <a:cubicBezTo>
                    <a:pt x="7717" y="10760"/>
                    <a:pt x="7688" y="10760"/>
                    <a:pt x="7659" y="10759"/>
                  </a:cubicBezTo>
                  <a:cubicBezTo>
                    <a:pt x="7082" y="10679"/>
                    <a:pt x="6605" y="10540"/>
                    <a:pt x="6167" y="10262"/>
                  </a:cubicBezTo>
                  <a:cubicBezTo>
                    <a:pt x="5650" y="9943"/>
                    <a:pt x="5153" y="9585"/>
                    <a:pt x="4795" y="9068"/>
                  </a:cubicBezTo>
                  <a:cubicBezTo>
                    <a:pt x="4457" y="8511"/>
                    <a:pt x="4218" y="7954"/>
                    <a:pt x="4118" y="7317"/>
                  </a:cubicBezTo>
                  <a:cubicBezTo>
                    <a:pt x="4098" y="7198"/>
                    <a:pt x="4079" y="7099"/>
                    <a:pt x="4059" y="6999"/>
                  </a:cubicBezTo>
                  <a:cubicBezTo>
                    <a:pt x="3919" y="6422"/>
                    <a:pt x="3860" y="5826"/>
                    <a:pt x="3880" y="5229"/>
                  </a:cubicBezTo>
                  <a:cubicBezTo>
                    <a:pt x="3880" y="5070"/>
                    <a:pt x="3919" y="4930"/>
                    <a:pt x="4059" y="4831"/>
                  </a:cubicBezTo>
                  <a:cubicBezTo>
                    <a:pt x="4655" y="4214"/>
                    <a:pt x="5312" y="3737"/>
                    <a:pt x="6207" y="3617"/>
                  </a:cubicBezTo>
                  <a:cubicBezTo>
                    <a:pt x="6645" y="3578"/>
                    <a:pt x="7043" y="3498"/>
                    <a:pt x="7460" y="3418"/>
                  </a:cubicBezTo>
                  <a:close/>
                  <a:moveTo>
                    <a:pt x="11419" y="7815"/>
                  </a:moveTo>
                  <a:lnTo>
                    <a:pt x="11419" y="7894"/>
                  </a:lnTo>
                  <a:lnTo>
                    <a:pt x="11419" y="7914"/>
                  </a:lnTo>
                  <a:cubicBezTo>
                    <a:pt x="11558" y="8392"/>
                    <a:pt x="11459" y="8889"/>
                    <a:pt x="11459" y="9366"/>
                  </a:cubicBezTo>
                  <a:lnTo>
                    <a:pt x="11459" y="10162"/>
                  </a:lnTo>
                  <a:cubicBezTo>
                    <a:pt x="11459" y="10341"/>
                    <a:pt x="11459" y="10341"/>
                    <a:pt x="11280" y="10659"/>
                  </a:cubicBezTo>
                  <a:cubicBezTo>
                    <a:pt x="10961" y="10679"/>
                    <a:pt x="10623" y="10679"/>
                    <a:pt x="10265" y="10699"/>
                  </a:cubicBezTo>
                  <a:cubicBezTo>
                    <a:pt x="9976" y="10735"/>
                    <a:pt x="9702" y="10903"/>
                    <a:pt x="9371" y="10903"/>
                  </a:cubicBezTo>
                  <a:cubicBezTo>
                    <a:pt x="9338" y="10903"/>
                    <a:pt x="9305" y="10902"/>
                    <a:pt x="9271" y="10898"/>
                  </a:cubicBezTo>
                  <a:cubicBezTo>
                    <a:pt x="9330" y="10799"/>
                    <a:pt x="9350" y="10739"/>
                    <a:pt x="9390" y="10699"/>
                  </a:cubicBezTo>
                  <a:cubicBezTo>
                    <a:pt x="9967" y="10182"/>
                    <a:pt x="10424" y="9565"/>
                    <a:pt x="10842" y="8909"/>
                  </a:cubicBezTo>
                  <a:cubicBezTo>
                    <a:pt x="11041" y="8610"/>
                    <a:pt x="11180" y="8312"/>
                    <a:pt x="11260" y="7994"/>
                  </a:cubicBezTo>
                  <a:cubicBezTo>
                    <a:pt x="11260" y="7954"/>
                    <a:pt x="11339" y="7914"/>
                    <a:pt x="11379" y="7894"/>
                  </a:cubicBezTo>
                  <a:lnTo>
                    <a:pt x="11379" y="7874"/>
                  </a:lnTo>
                  <a:lnTo>
                    <a:pt x="11379" y="7855"/>
                  </a:lnTo>
                  <a:lnTo>
                    <a:pt x="11419" y="7815"/>
                  </a:lnTo>
                  <a:close/>
                  <a:moveTo>
                    <a:pt x="4218" y="9048"/>
                  </a:moveTo>
                  <a:lnTo>
                    <a:pt x="4218" y="9048"/>
                  </a:lnTo>
                  <a:cubicBezTo>
                    <a:pt x="4616" y="9466"/>
                    <a:pt x="4954" y="9864"/>
                    <a:pt x="5352" y="10202"/>
                  </a:cubicBezTo>
                  <a:cubicBezTo>
                    <a:pt x="5710" y="10540"/>
                    <a:pt x="6187" y="10699"/>
                    <a:pt x="6565" y="10998"/>
                  </a:cubicBezTo>
                  <a:cubicBezTo>
                    <a:pt x="6506" y="11057"/>
                    <a:pt x="6486" y="11097"/>
                    <a:pt x="6466" y="11097"/>
                  </a:cubicBezTo>
                  <a:cubicBezTo>
                    <a:pt x="6383" y="11095"/>
                    <a:pt x="6301" y="11094"/>
                    <a:pt x="6218" y="11094"/>
                  </a:cubicBezTo>
                  <a:cubicBezTo>
                    <a:pt x="5844" y="11094"/>
                    <a:pt x="5464" y="11113"/>
                    <a:pt x="5075" y="11113"/>
                  </a:cubicBezTo>
                  <a:cubicBezTo>
                    <a:pt x="4820" y="11113"/>
                    <a:pt x="4561" y="11105"/>
                    <a:pt x="4297" y="11077"/>
                  </a:cubicBezTo>
                  <a:cubicBezTo>
                    <a:pt x="4198" y="10381"/>
                    <a:pt x="4198" y="9764"/>
                    <a:pt x="4218" y="9048"/>
                  </a:cubicBezTo>
                  <a:close/>
                  <a:moveTo>
                    <a:pt x="8893" y="11057"/>
                  </a:moveTo>
                  <a:cubicBezTo>
                    <a:pt x="8932" y="11157"/>
                    <a:pt x="8972" y="11256"/>
                    <a:pt x="8972" y="11336"/>
                  </a:cubicBezTo>
                  <a:cubicBezTo>
                    <a:pt x="9032" y="11674"/>
                    <a:pt x="9072" y="12052"/>
                    <a:pt x="9092" y="12390"/>
                  </a:cubicBezTo>
                  <a:cubicBezTo>
                    <a:pt x="9151" y="12768"/>
                    <a:pt x="8972" y="12967"/>
                    <a:pt x="8594" y="13027"/>
                  </a:cubicBezTo>
                  <a:cubicBezTo>
                    <a:pt x="8531" y="13033"/>
                    <a:pt x="8468" y="13036"/>
                    <a:pt x="8405" y="13036"/>
                  </a:cubicBezTo>
                  <a:cubicBezTo>
                    <a:pt x="8051" y="13036"/>
                    <a:pt x="7699" y="12946"/>
                    <a:pt x="7361" y="12828"/>
                  </a:cubicBezTo>
                  <a:cubicBezTo>
                    <a:pt x="7281" y="12788"/>
                    <a:pt x="7182" y="12688"/>
                    <a:pt x="7182" y="12629"/>
                  </a:cubicBezTo>
                  <a:cubicBezTo>
                    <a:pt x="7102" y="12131"/>
                    <a:pt x="6963" y="11654"/>
                    <a:pt x="7162" y="11157"/>
                  </a:cubicBezTo>
                  <a:cubicBezTo>
                    <a:pt x="7433" y="11157"/>
                    <a:pt x="7701" y="11174"/>
                    <a:pt x="7969" y="11174"/>
                  </a:cubicBezTo>
                  <a:cubicBezTo>
                    <a:pt x="8272" y="11174"/>
                    <a:pt x="8577" y="11152"/>
                    <a:pt x="8893" y="11057"/>
                  </a:cubicBezTo>
                  <a:close/>
                  <a:moveTo>
                    <a:pt x="6645" y="13226"/>
                  </a:moveTo>
                  <a:cubicBezTo>
                    <a:pt x="6943" y="13245"/>
                    <a:pt x="7242" y="13265"/>
                    <a:pt x="7540" y="13345"/>
                  </a:cubicBezTo>
                  <a:cubicBezTo>
                    <a:pt x="7799" y="13425"/>
                    <a:pt x="8057" y="13425"/>
                    <a:pt x="8336" y="13444"/>
                  </a:cubicBezTo>
                  <a:cubicBezTo>
                    <a:pt x="8594" y="13444"/>
                    <a:pt x="8853" y="13444"/>
                    <a:pt x="9092" y="13325"/>
                  </a:cubicBezTo>
                  <a:cubicBezTo>
                    <a:pt x="9201" y="13264"/>
                    <a:pt x="9311" y="13241"/>
                    <a:pt x="9425" y="13241"/>
                  </a:cubicBezTo>
                  <a:cubicBezTo>
                    <a:pt x="9497" y="13241"/>
                    <a:pt x="9571" y="13250"/>
                    <a:pt x="9649" y="13265"/>
                  </a:cubicBezTo>
                  <a:cubicBezTo>
                    <a:pt x="9847" y="13325"/>
                    <a:pt x="10046" y="13345"/>
                    <a:pt x="10285" y="13385"/>
                  </a:cubicBezTo>
                  <a:cubicBezTo>
                    <a:pt x="10186" y="13723"/>
                    <a:pt x="9887" y="13882"/>
                    <a:pt x="9688" y="14141"/>
                  </a:cubicBezTo>
                  <a:cubicBezTo>
                    <a:pt x="9470" y="14419"/>
                    <a:pt x="9251" y="14658"/>
                    <a:pt x="9012" y="14936"/>
                  </a:cubicBezTo>
                  <a:cubicBezTo>
                    <a:pt x="8793" y="15175"/>
                    <a:pt x="8574" y="15414"/>
                    <a:pt x="8316" y="15672"/>
                  </a:cubicBezTo>
                  <a:cubicBezTo>
                    <a:pt x="7958" y="15314"/>
                    <a:pt x="7600" y="14976"/>
                    <a:pt x="7261" y="14638"/>
                  </a:cubicBezTo>
                  <a:lnTo>
                    <a:pt x="6207" y="13584"/>
                  </a:lnTo>
                  <a:cubicBezTo>
                    <a:pt x="6287" y="13265"/>
                    <a:pt x="6446" y="13226"/>
                    <a:pt x="6645" y="13226"/>
                  </a:cubicBezTo>
                  <a:close/>
                  <a:moveTo>
                    <a:pt x="10862" y="13425"/>
                  </a:moveTo>
                  <a:cubicBezTo>
                    <a:pt x="11041" y="13444"/>
                    <a:pt x="11220" y="13464"/>
                    <a:pt x="11359" y="13524"/>
                  </a:cubicBezTo>
                  <a:cubicBezTo>
                    <a:pt x="11737" y="13643"/>
                    <a:pt x="12075" y="13763"/>
                    <a:pt x="12453" y="13882"/>
                  </a:cubicBezTo>
                  <a:cubicBezTo>
                    <a:pt x="12772" y="14021"/>
                    <a:pt x="13070" y="14180"/>
                    <a:pt x="13329" y="14439"/>
                  </a:cubicBezTo>
                  <a:cubicBezTo>
                    <a:pt x="13766" y="14916"/>
                    <a:pt x="14224" y="15374"/>
                    <a:pt x="14602" y="15931"/>
                  </a:cubicBezTo>
                  <a:cubicBezTo>
                    <a:pt x="14900" y="16349"/>
                    <a:pt x="15119" y="16826"/>
                    <a:pt x="15298" y="17323"/>
                  </a:cubicBezTo>
                  <a:cubicBezTo>
                    <a:pt x="15656" y="18398"/>
                    <a:pt x="15915" y="19492"/>
                    <a:pt x="15955" y="20626"/>
                  </a:cubicBezTo>
                  <a:cubicBezTo>
                    <a:pt x="15994" y="21203"/>
                    <a:pt x="16054" y="21720"/>
                    <a:pt x="15994" y="22217"/>
                  </a:cubicBezTo>
                  <a:cubicBezTo>
                    <a:pt x="15994" y="22297"/>
                    <a:pt x="15955" y="22376"/>
                    <a:pt x="15935" y="22416"/>
                  </a:cubicBezTo>
                  <a:cubicBezTo>
                    <a:pt x="15514" y="22532"/>
                    <a:pt x="14950" y="22581"/>
                    <a:pt x="14347" y="22581"/>
                  </a:cubicBezTo>
                  <a:cubicBezTo>
                    <a:pt x="13808" y="22581"/>
                    <a:pt x="13238" y="22541"/>
                    <a:pt x="12712" y="22476"/>
                  </a:cubicBezTo>
                  <a:cubicBezTo>
                    <a:pt x="12613" y="22277"/>
                    <a:pt x="12573" y="22038"/>
                    <a:pt x="12573" y="21799"/>
                  </a:cubicBezTo>
                  <a:lnTo>
                    <a:pt x="12573" y="19333"/>
                  </a:lnTo>
                  <a:cubicBezTo>
                    <a:pt x="12573" y="19148"/>
                    <a:pt x="12521" y="19032"/>
                    <a:pt x="12435" y="19032"/>
                  </a:cubicBezTo>
                  <a:cubicBezTo>
                    <a:pt x="12428" y="19032"/>
                    <a:pt x="12421" y="19033"/>
                    <a:pt x="12414" y="19034"/>
                  </a:cubicBezTo>
                  <a:cubicBezTo>
                    <a:pt x="12254" y="19094"/>
                    <a:pt x="12254" y="19213"/>
                    <a:pt x="12274" y="19313"/>
                  </a:cubicBezTo>
                  <a:lnTo>
                    <a:pt x="12274" y="22058"/>
                  </a:lnTo>
                  <a:lnTo>
                    <a:pt x="12274" y="22356"/>
                  </a:lnTo>
                  <a:cubicBezTo>
                    <a:pt x="12135" y="22535"/>
                    <a:pt x="11956" y="22516"/>
                    <a:pt x="11817" y="22535"/>
                  </a:cubicBezTo>
                  <a:cubicBezTo>
                    <a:pt x="10663" y="22595"/>
                    <a:pt x="9489" y="22635"/>
                    <a:pt x="8356" y="22714"/>
                  </a:cubicBezTo>
                  <a:cubicBezTo>
                    <a:pt x="8060" y="22742"/>
                    <a:pt x="7765" y="22757"/>
                    <a:pt x="7471" y="22757"/>
                  </a:cubicBezTo>
                  <a:cubicBezTo>
                    <a:pt x="7132" y="22757"/>
                    <a:pt x="6796" y="22737"/>
                    <a:pt x="6466" y="22695"/>
                  </a:cubicBezTo>
                  <a:cubicBezTo>
                    <a:pt x="6399" y="22688"/>
                    <a:pt x="6331" y="22686"/>
                    <a:pt x="6262" y="22686"/>
                  </a:cubicBezTo>
                  <a:cubicBezTo>
                    <a:pt x="6123" y="22686"/>
                    <a:pt x="5982" y="22695"/>
                    <a:pt x="5849" y="22695"/>
                  </a:cubicBezTo>
                  <a:cubicBezTo>
                    <a:pt x="5642" y="22706"/>
                    <a:pt x="5442" y="22718"/>
                    <a:pt x="5237" y="22718"/>
                  </a:cubicBezTo>
                  <a:cubicBezTo>
                    <a:pt x="5087" y="22718"/>
                    <a:pt x="4935" y="22711"/>
                    <a:pt x="4775" y="22695"/>
                  </a:cubicBezTo>
                  <a:cubicBezTo>
                    <a:pt x="4715" y="22535"/>
                    <a:pt x="4655" y="22416"/>
                    <a:pt x="4616" y="22277"/>
                  </a:cubicBezTo>
                  <a:cubicBezTo>
                    <a:pt x="4576" y="21899"/>
                    <a:pt x="4576" y="21541"/>
                    <a:pt x="4556" y="21163"/>
                  </a:cubicBezTo>
                  <a:cubicBezTo>
                    <a:pt x="4516" y="20944"/>
                    <a:pt x="4516" y="20705"/>
                    <a:pt x="4496" y="20467"/>
                  </a:cubicBezTo>
                  <a:cubicBezTo>
                    <a:pt x="4496" y="20248"/>
                    <a:pt x="4476" y="20029"/>
                    <a:pt x="4496" y="19790"/>
                  </a:cubicBezTo>
                  <a:cubicBezTo>
                    <a:pt x="4496" y="19611"/>
                    <a:pt x="4476" y="19432"/>
                    <a:pt x="4377" y="19313"/>
                  </a:cubicBezTo>
                  <a:cubicBezTo>
                    <a:pt x="4198" y="19313"/>
                    <a:pt x="4118" y="19432"/>
                    <a:pt x="4118" y="19551"/>
                  </a:cubicBezTo>
                  <a:cubicBezTo>
                    <a:pt x="4118" y="19929"/>
                    <a:pt x="4158" y="20288"/>
                    <a:pt x="4178" y="20646"/>
                  </a:cubicBezTo>
                  <a:cubicBezTo>
                    <a:pt x="4198" y="20845"/>
                    <a:pt x="4258" y="21024"/>
                    <a:pt x="4258" y="21222"/>
                  </a:cubicBezTo>
                  <a:cubicBezTo>
                    <a:pt x="4258" y="21700"/>
                    <a:pt x="4258" y="22157"/>
                    <a:pt x="4218" y="22695"/>
                  </a:cubicBezTo>
                  <a:cubicBezTo>
                    <a:pt x="4098" y="22695"/>
                    <a:pt x="3999" y="22714"/>
                    <a:pt x="3900" y="22714"/>
                  </a:cubicBezTo>
                  <a:cubicBezTo>
                    <a:pt x="3382" y="22734"/>
                    <a:pt x="2865" y="22774"/>
                    <a:pt x="2328" y="22774"/>
                  </a:cubicBezTo>
                  <a:cubicBezTo>
                    <a:pt x="1930" y="22774"/>
                    <a:pt x="1532" y="22714"/>
                    <a:pt x="1134" y="22695"/>
                  </a:cubicBezTo>
                  <a:cubicBezTo>
                    <a:pt x="936" y="22675"/>
                    <a:pt x="796" y="22575"/>
                    <a:pt x="697" y="22396"/>
                  </a:cubicBezTo>
                  <a:cubicBezTo>
                    <a:pt x="438" y="21919"/>
                    <a:pt x="319" y="21441"/>
                    <a:pt x="438" y="20904"/>
                  </a:cubicBezTo>
                  <a:cubicBezTo>
                    <a:pt x="518" y="20546"/>
                    <a:pt x="518" y="20168"/>
                    <a:pt x="597" y="19810"/>
                  </a:cubicBezTo>
                  <a:cubicBezTo>
                    <a:pt x="637" y="19472"/>
                    <a:pt x="737" y="19154"/>
                    <a:pt x="816" y="18855"/>
                  </a:cubicBezTo>
                  <a:cubicBezTo>
                    <a:pt x="975" y="18338"/>
                    <a:pt x="1134" y="17841"/>
                    <a:pt x="1333" y="17343"/>
                  </a:cubicBezTo>
                  <a:cubicBezTo>
                    <a:pt x="1433" y="17065"/>
                    <a:pt x="1592" y="16806"/>
                    <a:pt x="1731" y="16528"/>
                  </a:cubicBezTo>
                  <a:cubicBezTo>
                    <a:pt x="1811" y="16369"/>
                    <a:pt x="1910" y="16229"/>
                    <a:pt x="1990" y="16070"/>
                  </a:cubicBezTo>
                  <a:cubicBezTo>
                    <a:pt x="2467" y="15115"/>
                    <a:pt x="3203" y="14419"/>
                    <a:pt x="4178" y="13962"/>
                  </a:cubicBezTo>
                  <a:cubicBezTo>
                    <a:pt x="4576" y="13763"/>
                    <a:pt x="4974" y="13584"/>
                    <a:pt x="5491" y="13524"/>
                  </a:cubicBezTo>
                  <a:cubicBezTo>
                    <a:pt x="6446" y="14359"/>
                    <a:pt x="7361" y="15255"/>
                    <a:pt x="8236" y="16229"/>
                  </a:cubicBezTo>
                  <a:cubicBezTo>
                    <a:pt x="8296" y="16170"/>
                    <a:pt x="8395" y="16150"/>
                    <a:pt x="8455" y="16070"/>
                  </a:cubicBezTo>
                  <a:cubicBezTo>
                    <a:pt x="8793" y="15672"/>
                    <a:pt x="9151" y="15255"/>
                    <a:pt x="9489" y="14857"/>
                  </a:cubicBezTo>
                  <a:cubicBezTo>
                    <a:pt x="9947" y="14379"/>
                    <a:pt x="10385" y="13922"/>
                    <a:pt x="10862" y="13425"/>
                  </a:cubicBezTo>
                  <a:close/>
                  <a:moveTo>
                    <a:pt x="7025" y="0"/>
                  </a:moveTo>
                  <a:cubicBezTo>
                    <a:pt x="6681" y="0"/>
                    <a:pt x="6355" y="97"/>
                    <a:pt x="6028" y="216"/>
                  </a:cubicBezTo>
                  <a:cubicBezTo>
                    <a:pt x="5610" y="355"/>
                    <a:pt x="5292" y="693"/>
                    <a:pt x="4914" y="932"/>
                  </a:cubicBezTo>
                  <a:cubicBezTo>
                    <a:pt x="4377" y="1310"/>
                    <a:pt x="4039" y="1887"/>
                    <a:pt x="3900" y="2503"/>
                  </a:cubicBezTo>
                  <a:cubicBezTo>
                    <a:pt x="3740" y="3060"/>
                    <a:pt x="3601" y="3637"/>
                    <a:pt x="3601" y="4234"/>
                  </a:cubicBezTo>
                  <a:lnTo>
                    <a:pt x="3601" y="4294"/>
                  </a:lnTo>
                  <a:cubicBezTo>
                    <a:pt x="3581" y="4612"/>
                    <a:pt x="3442" y="4871"/>
                    <a:pt x="3124" y="5010"/>
                  </a:cubicBezTo>
                  <a:cubicBezTo>
                    <a:pt x="2845" y="5129"/>
                    <a:pt x="2626" y="5368"/>
                    <a:pt x="2447" y="5627"/>
                  </a:cubicBezTo>
                  <a:cubicBezTo>
                    <a:pt x="2229" y="6064"/>
                    <a:pt x="2328" y="6462"/>
                    <a:pt x="2507" y="6860"/>
                  </a:cubicBezTo>
                  <a:cubicBezTo>
                    <a:pt x="2626" y="7119"/>
                    <a:pt x="2825" y="7317"/>
                    <a:pt x="3124" y="7417"/>
                  </a:cubicBezTo>
                  <a:cubicBezTo>
                    <a:pt x="3303" y="7477"/>
                    <a:pt x="3482" y="7556"/>
                    <a:pt x="3701" y="7656"/>
                  </a:cubicBezTo>
                  <a:cubicBezTo>
                    <a:pt x="3601" y="8292"/>
                    <a:pt x="3820" y="8909"/>
                    <a:pt x="3780" y="9545"/>
                  </a:cubicBezTo>
                  <a:cubicBezTo>
                    <a:pt x="3740" y="10162"/>
                    <a:pt x="3780" y="10799"/>
                    <a:pt x="3800" y="11395"/>
                  </a:cubicBezTo>
                  <a:cubicBezTo>
                    <a:pt x="4039" y="11654"/>
                    <a:pt x="4337" y="11674"/>
                    <a:pt x="4636" y="11674"/>
                  </a:cubicBezTo>
                  <a:cubicBezTo>
                    <a:pt x="4835" y="11674"/>
                    <a:pt x="5014" y="11634"/>
                    <a:pt x="5212" y="11634"/>
                  </a:cubicBezTo>
                  <a:cubicBezTo>
                    <a:pt x="5377" y="11617"/>
                    <a:pt x="5533" y="11603"/>
                    <a:pt x="5687" y="11603"/>
                  </a:cubicBezTo>
                  <a:cubicBezTo>
                    <a:pt x="5888" y="11603"/>
                    <a:pt x="6084" y="11626"/>
                    <a:pt x="6287" y="11694"/>
                  </a:cubicBezTo>
                  <a:cubicBezTo>
                    <a:pt x="6406" y="11754"/>
                    <a:pt x="6525" y="11833"/>
                    <a:pt x="6565" y="11952"/>
                  </a:cubicBezTo>
                  <a:cubicBezTo>
                    <a:pt x="6625" y="12271"/>
                    <a:pt x="6724" y="12569"/>
                    <a:pt x="6565" y="12947"/>
                  </a:cubicBezTo>
                  <a:cubicBezTo>
                    <a:pt x="6108" y="12947"/>
                    <a:pt x="5670" y="13047"/>
                    <a:pt x="5232" y="13285"/>
                  </a:cubicBezTo>
                  <a:cubicBezTo>
                    <a:pt x="5212" y="13325"/>
                    <a:pt x="5173" y="13325"/>
                    <a:pt x="5133" y="13345"/>
                  </a:cubicBezTo>
                  <a:cubicBezTo>
                    <a:pt x="4616" y="13385"/>
                    <a:pt x="4138" y="13643"/>
                    <a:pt x="3701" y="13922"/>
                  </a:cubicBezTo>
                  <a:cubicBezTo>
                    <a:pt x="2845" y="14439"/>
                    <a:pt x="2050" y="15036"/>
                    <a:pt x="1652" y="16030"/>
                  </a:cubicBezTo>
                  <a:cubicBezTo>
                    <a:pt x="1612" y="16150"/>
                    <a:pt x="1532" y="16249"/>
                    <a:pt x="1453" y="16369"/>
                  </a:cubicBezTo>
                  <a:cubicBezTo>
                    <a:pt x="1214" y="16747"/>
                    <a:pt x="1035" y="17144"/>
                    <a:pt x="896" y="17562"/>
                  </a:cubicBezTo>
                  <a:cubicBezTo>
                    <a:pt x="796" y="17900"/>
                    <a:pt x="717" y="18239"/>
                    <a:pt x="558" y="18557"/>
                  </a:cubicBezTo>
                  <a:cubicBezTo>
                    <a:pt x="140" y="19591"/>
                    <a:pt x="60" y="20646"/>
                    <a:pt x="20" y="21720"/>
                  </a:cubicBezTo>
                  <a:cubicBezTo>
                    <a:pt x="1" y="21998"/>
                    <a:pt x="40" y="22297"/>
                    <a:pt x="120" y="22575"/>
                  </a:cubicBezTo>
                  <a:cubicBezTo>
                    <a:pt x="219" y="22893"/>
                    <a:pt x="438" y="23132"/>
                    <a:pt x="796" y="23192"/>
                  </a:cubicBezTo>
                  <a:cubicBezTo>
                    <a:pt x="1041" y="23205"/>
                    <a:pt x="1304" y="23238"/>
                    <a:pt x="1567" y="23238"/>
                  </a:cubicBezTo>
                  <a:cubicBezTo>
                    <a:pt x="1689" y="23238"/>
                    <a:pt x="1810" y="23231"/>
                    <a:pt x="1930" y="23212"/>
                  </a:cubicBezTo>
                  <a:cubicBezTo>
                    <a:pt x="2143" y="23182"/>
                    <a:pt x="2356" y="23175"/>
                    <a:pt x="2568" y="23175"/>
                  </a:cubicBezTo>
                  <a:cubicBezTo>
                    <a:pt x="2800" y="23175"/>
                    <a:pt x="3031" y="23184"/>
                    <a:pt x="3260" y="23184"/>
                  </a:cubicBezTo>
                  <a:cubicBezTo>
                    <a:pt x="3388" y="23184"/>
                    <a:pt x="3515" y="23181"/>
                    <a:pt x="3641" y="23172"/>
                  </a:cubicBezTo>
                  <a:cubicBezTo>
                    <a:pt x="3681" y="23172"/>
                    <a:pt x="3729" y="23154"/>
                    <a:pt x="3769" y="23154"/>
                  </a:cubicBezTo>
                  <a:cubicBezTo>
                    <a:pt x="3789" y="23154"/>
                    <a:pt x="3807" y="23159"/>
                    <a:pt x="3820" y="23172"/>
                  </a:cubicBezTo>
                  <a:cubicBezTo>
                    <a:pt x="3958" y="23249"/>
                    <a:pt x="4094" y="23275"/>
                    <a:pt x="4228" y="23275"/>
                  </a:cubicBezTo>
                  <a:cubicBezTo>
                    <a:pt x="4442" y="23275"/>
                    <a:pt x="4655" y="23209"/>
                    <a:pt x="4874" y="23172"/>
                  </a:cubicBezTo>
                  <a:cubicBezTo>
                    <a:pt x="5102" y="23111"/>
                    <a:pt x="5330" y="23085"/>
                    <a:pt x="5567" y="23085"/>
                  </a:cubicBezTo>
                  <a:cubicBezTo>
                    <a:pt x="5640" y="23085"/>
                    <a:pt x="5714" y="23088"/>
                    <a:pt x="5789" y="23092"/>
                  </a:cubicBezTo>
                  <a:cubicBezTo>
                    <a:pt x="5958" y="23106"/>
                    <a:pt x="6137" y="23121"/>
                    <a:pt x="6312" y="23121"/>
                  </a:cubicBezTo>
                  <a:cubicBezTo>
                    <a:pt x="6384" y="23121"/>
                    <a:pt x="6455" y="23118"/>
                    <a:pt x="6525" y="23112"/>
                  </a:cubicBezTo>
                  <a:cubicBezTo>
                    <a:pt x="7520" y="23092"/>
                    <a:pt x="8515" y="23033"/>
                    <a:pt x="9509" y="22993"/>
                  </a:cubicBezTo>
                  <a:cubicBezTo>
                    <a:pt x="9887" y="22973"/>
                    <a:pt x="10245" y="22933"/>
                    <a:pt x="10603" y="22933"/>
                  </a:cubicBezTo>
                  <a:cubicBezTo>
                    <a:pt x="11200" y="22933"/>
                    <a:pt x="11788" y="22924"/>
                    <a:pt x="12373" y="22924"/>
                  </a:cubicBezTo>
                  <a:cubicBezTo>
                    <a:pt x="12666" y="22924"/>
                    <a:pt x="12957" y="22927"/>
                    <a:pt x="13249" y="22933"/>
                  </a:cubicBezTo>
                  <a:cubicBezTo>
                    <a:pt x="13646" y="22946"/>
                    <a:pt x="14050" y="22973"/>
                    <a:pt x="14462" y="22973"/>
                  </a:cubicBezTo>
                  <a:cubicBezTo>
                    <a:pt x="14711" y="22973"/>
                    <a:pt x="14963" y="22963"/>
                    <a:pt x="15219" y="22933"/>
                  </a:cubicBezTo>
                  <a:cubicBezTo>
                    <a:pt x="15285" y="22927"/>
                    <a:pt x="15353" y="22924"/>
                    <a:pt x="15423" y="22924"/>
                  </a:cubicBezTo>
                  <a:cubicBezTo>
                    <a:pt x="15561" y="22924"/>
                    <a:pt x="15703" y="22933"/>
                    <a:pt x="15835" y="22933"/>
                  </a:cubicBezTo>
                  <a:cubicBezTo>
                    <a:pt x="15935" y="22933"/>
                    <a:pt x="16054" y="22933"/>
                    <a:pt x="16153" y="22913"/>
                  </a:cubicBezTo>
                  <a:cubicBezTo>
                    <a:pt x="16412" y="22714"/>
                    <a:pt x="16452" y="22595"/>
                    <a:pt x="16432" y="22416"/>
                  </a:cubicBezTo>
                  <a:cubicBezTo>
                    <a:pt x="16392" y="21919"/>
                    <a:pt x="16332" y="21421"/>
                    <a:pt x="16313" y="20924"/>
                  </a:cubicBezTo>
                  <a:cubicBezTo>
                    <a:pt x="16213" y="19810"/>
                    <a:pt x="16114" y="18656"/>
                    <a:pt x="15736" y="17602"/>
                  </a:cubicBezTo>
                  <a:cubicBezTo>
                    <a:pt x="15398" y="16568"/>
                    <a:pt x="14940" y="15613"/>
                    <a:pt x="14204" y="14777"/>
                  </a:cubicBezTo>
                  <a:cubicBezTo>
                    <a:pt x="13727" y="14260"/>
                    <a:pt x="13229" y="13723"/>
                    <a:pt x="12533" y="13484"/>
                  </a:cubicBezTo>
                  <a:cubicBezTo>
                    <a:pt x="11817" y="13245"/>
                    <a:pt x="11061" y="13007"/>
                    <a:pt x="10285" y="12947"/>
                  </a:cubicBezTo>
                  <a:cubicBezTo>
                    <a:pt x="10027" y="12927"/>
                    <a:pt x="9768" y="12927"/>
                    <a:pt x="9450" y="12788"/>
                  </a:cubicBezTo>
                  <a:cubicBezTo>
                    <a:pt x="9450" y="12330"/>
                    <a:pt x="9251" y="11873"/>
                    <a:pt x="9350" y="11376"/>
                  </a:cubicBezTo>
                  <a:cubicBezTo>
                    <a:pt x="9668" y="11296"/>
                    <a:pt x="9947" y="11236"/>
                    <a:pt x="10265" y="11177"/>
                  </a:cubicBezTo>
                  <a:cubicBezTo>
                    <a:pt x="10623" y="11137"/>
                    <a:pt x="10981" y="11157"/>
                    <a:pt x="11359" y="11137"/>
                  </a:cubicBezTo>
                  <a:cubicBezTo>
                    <a:pt x="11518" y="11137"/>
                    <a:pt x="11618" y="11057"/>
                    <a:pt x="11638" y="10898"/>
                  </a:cubicBezTo>
                  <a:cubicBezTo>
                    <a:pt x="11697" y="10640"/>
                    <a:pt x="11757" y="10361"/>
                    <a:pt x="11697" y="10063"/>
                  </a:cubicBezTo>
                  <a:cubicBezTo>
                    <a:pt x="11678" y="9864"/>
                    <a:pt x="11658" y="9625"/>
                    <a:pt x="11678" y="9426"/>
                  </a:cubicBezTo>
                  <a:cubicBezTo>
                    <a:pt x="11737" y="9028"/>
                    <a:pt x="11697" y="8630"/>
                    <a:pt x="11678" y="8233"/>
                  </a:cubicBezTo>
                  <a:cubicBezTo>
                    <a:pt x="11678" y="7974"/>
                    <a:pt x="11658" y="7676"/>
                    <a:pt x="11697" y="7417"/>
                  </a:cubicBezTo>
                  <a:cubicBezTo>
                    <a:pt x="11757" y="7377"/>
                    <a:pt x="11757" y="7357"/>
                    <a:pt x="11777" y="7357"/>
                  </a:cubicBezTo>
                  <a:cubicBezTo>
                    <a:pt x="11877" y="7317"/>
                    <a:pt x="11956" y="7278"/>
                    <a:pt x="12056" y="7238"/>
                  </a:cubicBezTo>
                  <a:cubicBezTo>
                    <a:pt x="12553" y="7019"/>
                    <a:pt x="12772" y="6641"/>
                    <a:pt x="12752" y="6124"/>
                  </a:cubicBezTo>
                  <a:cubicBezTo>
                    <a:pt x="12752" y="6005"/>
                    <a:pt x="12732" y="5865"/>
                    <a:pt x="12732" y="5726"/>
                  </a:cubicBezTo>
                  <a:cubicBezTo>
                    <a:pt x="12732" y="5487"/>
                    <a:pt x="12593" y="5328"/>
                    <a:pt x="12394" y="5209"/>
                  </a:cubicBezTo>
                  <a:cubicBezTo>
                    <a:pt x="12254" y="5129"/>
                    <a:pt x="12095" y="5070"/>
                    <a:pt x="11936" y="4970"/>
                  </a:cubicBezTo>
                  <a:cubicBezTo>
                    <a:pt x="11936" y="4493"/>
                    <a:pt x="11936" y="3995"/>
                    <a:pt x="11956" y="3518"/>
                  </a:cubicBezTo>
                  <a:cubicBezTo>
                    <a:pt x="11976" y="3080"/>
                    <a:pt x="11877" y="2643"/>
                    <a:pt x="11737" y="2225"/>
                  </a:cubicBezTo>
                  <a:cubicBezTo>
                    <a:pt x="11499" y="1449"/>
                    <a:pt x="10981" y="912"/>
                    <a:pt x="10305" y="494"/>
                  </a:cubicBezTo>
                  <a:cubicBezTo>
                    <a:pt x="10029" y="310"/>
                    <a:pt x="9728" y="209"/>
                    <a:pt x="9395" y="209"/>
                  </a:cubicBezTo>
                  <a:cubicBezTo>
                    <a:pt x="9297" y="209"/>
                    <a:pt x="9196" y="218"/>
                    <a:pt x="9092" y="236"/>
                  </a:cubicBezTo>
                  <a:lnTo>
                    <a:pt x="8574" y="315"/>
                  </a:lnTo>
                  <a:cubicBezTo>
                    <a:pt x="8496" y="327"/>
                    <a:pt x="8423" y="334"/>
                    <a:pt x="8354" y="334"/>
                  </a:cubicBezTo>
                  <a:cubicBezTo>
                    <a:pt x="8195" y="334"/>
                    <a:pt x="8057" y="299"/>
                    <a:pt x="7918" y="216"/>
                  </a:cubicBezTo>
                  <a:cubicBezTo>
                    <a:pt x="7779" y="116"/>
                    <a:pt x="7580" y="57"/>
                    <a:pt x="7381" y="37"/>
                  </a:cubicBezTo>
                  <a:cubicBezTo>
                    <a:pt x="7260" y="11"/>
                    <a:pt x="7141" y="0"/>
                    <a:pt x="70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480034" y="3082675"/>
              <a:ext cx="255896" cy="150409"/>
            </a:xfrm>
            <a:custGeom>
              <a:avLst/>
              <a:gdLst/>
              <a:ahLst/>
              <a:cxnLst/>
              <a:rect l="l" t="t" r="r" b="b"/>
              <a:pathLst>
                <a:path w="4079" h="2428" extrusionOk="0">
                  <a:moveTo>
                    <a:pt x="378" y="0"/>
                  </a:moveTo>
                  <a:cubicBezTo>
                    <a:pt x="199" y="0"/>
                    <a:pt x="60" y="40"/>
                    <a:pt x="0" y="339"/>
                  </a:cubicBezTo>
                  <a:lnTo>
                    <a:pt x="1054" y="1393"/>
                  </a:lnTo>
                  <a:cubicBezTo>
                    <a:pt x="1393" y="1731"/>
                    <a:pt x="1751" y="2069"/>
                    <a:pt x="2129" y="2427"/>
                  </a:cubicBezTo>
                  <a:cubicBezTo>
                    <a:pt x="2367" y="2169"/>
                    <a:pt x="2586" y="1930"/>
                    <a:pt x="2825" y="1691"/>
                  </a:cubicBezTo>
                  <a:cubicBezTo>
                    <a:pt x="3044" y="1413"/>
                    <a:pt x="3263" y="1174"/>
                    <a:pt x="3481" y="896"/>
                  </a:cubicBezTo>
                  <a:cubicBezTo>
                    <a:pt x="3680" y="637"/>
                    <a:pt x="3979" y="478"/>
                    <a:pt x="4078" y="140"/>
                  </a:cubicBezTo>
                  <a:cubicBezTo>
                    <a:pt x="3859" y="100"/>
                    <a:pt x="3640" y="80"/>
                    <a:pt x="3382" y="40"/>
                  </a:cubicBezTo>
                  <a:cubicBezTo>
                    <a:pt x="3305" y="25"/>
                    <a:pt x="3231" y="15"/>
                    <a:pt x="3160" y="15"/>
                  </a:cubicBezTo>
                  <a:cubicBezTo>
                    <a:pt x="3047" y="15"/>
                    <a:pt x="2942" y="39"/>
                    <a:pt x="2845" y="100"/>
                  </a:cubicBezTo>
                  <a:cubicBezTo>
                    <a:pt x="2586" y="219"/>
                    <a:pt x="2347" y="219"/>
                    <a:pt x="2069" y="219"/>
                  </a:cubicBezTo>
                  <a:cubicBezTo>
                    <a:pt x="1790" y="199"/>
                    <a:pt x="1552" y="199"/>
                    <a:pt x="1273" y="120"/>
                  </a:cubicBezTo>
                  <a:cubicBezTo>
                    <a:pt x="975" y="40"/>
                    <a:pt x="676" y="20"/>
                    <a:pt x="378" y="0"/>
                  </a:cubicBezTo>
                  <a:close/>
                </a:path>
              </a:pathLst>
            </a:custGeom>
            <a:solidFill>
              <a:srgbClr val="E6E4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110593" y="3093764"/>
              <a:ext cx="987198" cy="579271"/>
            </a:xfrm>
            <a:custGeom>
              <a:avLst/>
              <a:gdLst/>
              <a:ahLst/>
              <a:cxnLst/>
              <a:rect l="l" t="t" r="r" b="b"/>
              <a:pathLst>
                <a:path w="15736" h="9351" extrusionOk="0">
                  <a:moveTo>
                    <a:pt x="10544" y="1"/>
                  </a:moveTo>
                  <a:cubicBezTo>
                    <a:pt x="10067" y="498"/>
                    <a:pt x="9629" y="955"/>
                    <a:pt x="9171" y="1433"/>
                  </a:cubicBezTo>
                  <a:cubicBezTo>
                    <a:pt x="8833" y="1831"/>
                    <a:pt x="8475" y="2248"/>
                    <a:pt x="8137" y="2646"/>
                  </a:cubicBezTo>
                  <a:cubicBezTo>
                    <a:pt x="8077" y="2726"/>
                    <a:pt x="7978" y="2746"/>
                    <a:pt x="7918" y="2805"/>
                  </a:cubicBezTo>
                  <a:cubicBezTo>
                    <a:pt x="7043" y="1831"/>
                    <a:pt x="6128" y="935"/>
                    <a:pt x="5173" y="100"/>
                  </a:cubicBezTo>
                  <a:cubicBezTo>
                    <a:pt x="4656" y="160"/>
                    <a:pt x="4258" y="339"/>
                    <a:pt x="3860" y="538"/>
                  </a:cubicBezTo>
                  <a:cubicBezTo>
                    <a:pt x="2885" y="995"/>
                    <a:pt x="2149" y="1691"/>
                    <a:pt x="1672" y="2646"/>
                  </a:cubicBezTo>
                  <a:cubicBezTo>
                    <a:pt x="1592" y="2805"/>
                    <a:pt x="1493" y="2945"/>
                    <a:pt x="1413" y="3104"/>
                  </a:cubicBezTo>
                  <a:cubicBezTo>
                    <a:pt x="1274" y="3382"/>
                    <a:pt x="1115" y="3641"/>
                    <a:pt x="1015" y="3919"/>
                  </a:cubicBezTo>
                  <a:cubicBezTo>
                    <a:pt x="816" y="4417"/>
                    <a:pt x="657" y="4914"/>
                    <a:pt x="498" y="5431"/>
                  </a:cubicBezTo>
                  <a:cubicBezTo>
                    <a:pt x="419" y="5730"/>
                    <a:pt x="319" y="6048"/>
                    <a:pt x="279" y="6386"/>
                  </a:cubicBezTo>
                  <a:cubicBezTo>
                    <a:pt x="200" y="6744"/>
                    <a:pt x="200" y="7122"/>
                    <a:pt x="120" y="7480"/>
                  </a:cubicBezTo>
                  <a:cubicBezTo>
                    <a:pt x="1" y="8017"/>
                    <a:pt x="120" y="8495"/>
                    <a:pt x="379" y="8972"/>
                  </a:cubicBezTo>
                  <a:cubicBezTo>
                    <a:pt x="478" y="9151"/>
                    <a:pt x="618" y="9251"/>
                    <a:pt x="816" y="9271"/>
                  </a:cubicBezTo>
                  <a:cubicBezTo>
                    <a:pt x="1214" y="9290"/>
                    <a:pt x="1612" y="9350"/>
                    <a:pt x="2010" y="9350"/>
                  </a:cubicBezTo>
                  <a:cubicBezTo>
                    <a:pt x="2547" y="9350"/>
                    <a:pt x="3064" y="9310"/>
                    <a:pt x="3582" y="9290"/>
                  </a:cubicBezTo>
                  <a:cubicBezTo>
                    <a:pt x="3681" y="9290"/>
                    <a:pt x="3780" y="9271"/>
                    <a:pt x="3900" y="9271"/>
                  </a:cubicBezTo>
                  <a:cubicBezTo>
                    <a:pt x="3940" y="8733"/>
                    <a:pt x="3940" y="8276"/>
                    <a:pt x="3940" y="7798"/>
                  </a:cubicBezTo>
                  <a:cubicBezTo>
                    <a:pt x="3940" y="7600"/>
                    <a:pt x="3880" y="7421"/>
                    <a:pt x="3860" y="7222"/>
                  </a:cubicBezTo>
                  <a:cubicBezTo>
                    <a:pt x="3840" y="6864"/>
                    <a:pt x="3800" y="6505"/>
                    <a:pt x="3800" y="6127"/>
                  </a:cubicBezTo>
                  <a:cubicBezTo>
                    <a:pt x="3800" y="6008"/>
                    <a:pt x="3880" y="5889"/>
                    <a:pt x="4059" y="5889"/>
                  </a:cubicBezTo>
                  <a:cubicBezTo>
                    <a:pt x="4158" y="6008"/>
                    <a:pt x="4178" y="6187"/>
                    <a:pt x="4178" y="6366"/>
                  </a:cubicBezTo>
                  <a:cubicBezTo>
                    <a:pt x="4158" y="6605"/>
                    <a:pt x="4178" y="6824"/>
                    <a:pt x="4178" y="7043"/>
                  </a:cubicBezTo>
                  <a:cubicBezTo>
                    <a:pt x="4198" y="7281"/>
                    <a:pt x="4198" y="7520"/>
                    <a:pt x="4238" y="7739"/>
                  </a:cubicBezTo>
                  <a:cubicBezTo>
                    <a:pt x="4258" y="8117"/>
                    <a:pt x="4258" y="8475"/>
                    <a:pt x="4298" y="8853"/>
                  </a:cubicBezTo>
                  <a:cubicBezTo>
                    <a:pt x="4337" y="8992"/>
                    <a:pt x="4397" y="9111"/>
                    <a:pt x="4457" y="9271"/>
                  </a:cubicBezTo>
                  <a:cubicBezTo>
                    <a:pt x="4617" y="9287"/>
                    <a:pt x="4769" y="9294"/>
                    <a:pt x="4919" y="9294"/>
                  </a:cubicBezTo>
                  <a:cubicBezTo>
                    <a:pt x="5124" y="9294"/>
                    <a:pt x="5324" y="9282"/>
                    <a:pt x="5531" y="9271"/>
                  </a:cubicBezTo>
                  <a:cubicBezTo>
                    <a:pt x="5664" y="9271"/>
                    <a:pt x="5805" y="9262"/>
                    <a:pt x="5944" y="9262"/>
                  </a:cubicBezTo>
                  <a:cubicBezTo>
                    <a:pt x="6013" y="9262"/>
                    <a:pt x="6081" y="9264"/>
                    <a:pt x="6148" y="9271"/>
                  </a:cubicBezTo>
                  <a:cubicBezTo>
                    <a:pt x="6478" y="9313"/>
                    <a:pt x="6814" y="9333"/>
                    <a:pt x="7153" y="9333"/>
                  </a:cubicBezTo>
                  <a:cubicBezTo>
                    <a:pt x="7447" y="9333"/>
                    <a:pt x="7742" y="9318"/>
                    <a:pt x="8038" y="9290"/>
                  </a:cubicBezTo>
                  <a:cubicBezTo>
                    <a:pt x="9171" y="9211"/>
                    <a:pt x="10345" y="9171"/>
                    <a:pt x="11499" y="9111"/>
                  </a:cubicBezTo>
                  <a:cubicBezTo>
                    <a:pt x="11638" y="9092"/>
                    <a:pt x="11817" y="9111"/>
                    <a:pt x="11956" y="8932"/>
                  </a:cubicBezTo>
                  <a:lnTo>
                    <a:pt x="11956" y="8634"/>
                  </a:lnTo>
                  <a:lnTo>
                    <a:pt x="11956" y="5889"/>
                  </a:lnTo>
                  <a:cubicBezTo>
                    <a:pt x="11936" y="5789"/>
                    <a:pt x="11936" y="5670"/>
                    <a:pt x="12096" y="5610"/>
                  </a:cubicBezTo>
                  <a:cubicBezTo>
                    <a:pt x="12103" y="5609"/>
                    <a:pt x="12110" y="5608"/>
                    <a:pt x="12117" y="5608"/>
                  </a:cubicBezTo>
                  <a:cubicBezTo>
                    <a:pt x="12203" y="5608"/>
                    <a:pt x="12255" y="5724"/>
                    <a:pt x="12255" y="5909"/>
                  </a:cubicBezTo>
                  <a:lnTo>
                    <a:pt x="12255" y="8375"/>
                  </a:lnTo>
                  <a:cubicBezTo>
                    <a:pt x="12255" y="8614"/>
                    <a:pt x="12295" y="8853"/>
                    <a:pt x="12394" y="9052"/>
                  </a:cubicBezTo>
                  <a:cubicBezTo>
                    <a:pt x="12920" y="9117"/>
                    <a:pt x="13490" y="9157"/>
                    <a:pt x="14029" y="9157"/>
                  </a:cubicBezTo>
                  <a:cubicBezTo>
                    <a:pt x="14632" y="9157"/>
                    <a:pt x="15196" y="9108"/>
                    <a:pt x="15617" y="8992"/>
                  </a:cubicBezTo>
                  <a:cubicBezTo>
                    <a:pt x="15637" y="8952"/>
                    <a:pt x="15676" y="8873"/>
                    <a:pt x="15676" y="8793"/>
                  </a:cubicBezTo>
                  <a:cubicBezTo>
                    <a:pt x="15736" y="8296"/>
                    <a:pt x="15676" y="7779"/>
                    <a:pt x="15637" y="7202"/>
                  </a:cubicBezTo>
                  <a:cubicBezTo>
                    <a:pt x="15597" y="6068"/>
                    <a:pt x="15338" y="4974"/>
                    <a:pt x="14980" y="3899"/>
                  </a:cubicBezTo>
                  <a:cubicBezTo>
                    <a:pt x="14801" y="3402"/>
                    <a:pt x="14582" y="2925"/>
                    <a:pt x="14284" y="2507"/>
                  </a:cubicBezTo>
                  <a:cubicBezTo>
                    <a:pt x="13906" y="1950"/>
                    <a:pt x="13448" y="1492"/>
                    <a:pt x="13011" y="1015"/>
                  </a:cubicBezTo>
                  <a:cubicBezTo>
                    <a:pt x="12752" y="756"/>
                    <a:pt x="12454" y="597"/>
                    <a:pt x="12135" y="458"/>
                  </a:cubicBezTo>
                  <a:cubicBezTo>
                    <a:pt x="11757" y="339"/>
                    <a:pt x="11419" y="219"/>
                    <a:pt x="11041" y="100"/>
                  </a:cubicBezTo>
                  <a:cubicBezTo>
                    <a:pt x="10902" y="40"/>
                    <a:pt x="10723" y="20"/>
                    <a:pt x="10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664723" y="2461605"/>
              <a:ext cx="46236" cy="20381"/>
            </a:xfrm>
            <a:custGeom>
              <a:avLst/>
              <a:gdLst/>
              <a:ahLst/>
              <a:cxnLst/>
              <a:rect l="l" t="t" r="r" b="b"/>
              <a:pathLst>
                <a:path w="737" h="329" extrusionOk="0">
                  <a:moveTo>
                    <a:pt x="736" y="1"/>
                  </a:moveTo>
                  <a:lnTo>
                    <a:pt x="736" y="1"/>
                  </a:lnTo>
                  <a:cubicBezTo>
                    <a:pt x="517" y="20"/>
                    <a:pt x="239" y="20"/>
                    <a:pt x="0" y="20"/>
                  </a:cubicBezTo>
                  <a:cubicBezTo>
                    <a:pt x="0" y="80"/>
                    <a:pt x="20" y="100"/>
                    <a:pt x="20" y="160"/>
                  </a:cubicBezTo>
                  <a:cubicBezTo>
                    <a:pt x="193" y="207"/>
                    <a:pt x="353" y="328"/>
                    <a:pt x="541" y="328"/>
                  </a:cubicBezTo>
                  <a:cubicBezTo>
                    <a:pt x="590" y="328"/>
                    <a:pt x="642" y="320"/>
                    <a:pt x="696" y="299"/>
                  </a:cubicBezTo>
                  <a:cubicBezTo>
                    <a:pt x="736" y="199"/>
                    <a:pt x="736" y="100"/>
                    <a:pt x="736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353938" y="2822688"/>
              <a:ext cx="147365" cy="127984"/>
            </a:xfrm>
            <a:custGeom>
              <a:avLst/>
              <a:gdLst/>
              <a:ahLst/>
              <a:cxnLst/>
              <a:rect l="l" t="t" r="r" b="b"/>
              <a:pathLst>
                <a:path w="2349" h="2066" extrusionOk="0">
                  <a:moveTo>
                    <a:pt x="21" y="0"/>
                  </a:moveTo>
                  <a:lnTo>
                    <a:pt x="21" y="0"/>
                  </a:lnTo>
                  <a:cubicBezTo>
                    <a:pt x="1" y="716"/>
                    <a:pt x="1" y="1333"/>
                    <a:pt x="100" y="2029"/>
                  </a:cubicBezTo>
                  <a:cubicBezTo>
                    <a:pt x="364" y="2057"/>
                    <a:pt x="623" y="2065"/>
                    <a:pt x="878" y="2065"/>
                  </a:cubicBezTo>
                  <a:cubicBezTo>
                    <a:pt x="1267" y="2065"/>
                    <a:pt x="1647" y="2046"/>
                    <a:pt x="2021" y="2046"/>
                  </a:cubicBezTo>
                  <a:cubicBezTo>
                    <a:pt x="2104" y="2046"/>
                    <a:pt x="2186" y="2047"/>
                    <a:pt x="2269" y="2049"/>
                  </a:cubicBezTo>
                  <a:cubicBezTo>
                    <a:pt x="2269" y="2049"/>
                    <a:pt x="2289" y="2009"/>
                    <a:pt x="2348" y="1950"/>
                  </a:cubicBezTo>
                  <a:cubicBezTo>
                    <a:pt x="1970" y="1651"/>
                    <a:pt x="1493" y="1452"/>
                    <a:pt x="1155" y="1154"/>
                  </a:cubicBezTo>
                  <a:cubicBezTo>
                    <a:pt x="757" y="816"/>
                    <a:pt x="419" y="418"/>
                    <a:pt x="21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484990" y="2785706"/>
              <a:ext cx="194729" cy="65169"/>
            </a:xfrm>
            <a:custGeom>
              <a:avLst/>
              <a:gdLst/>
              <a:ahLst/>
              <a:cxnLst/>
              <a:rect l="l" t="t" r="r" b="b"/>
              <a:pathLst>
                <a:path w="3104" h="1052" extrusionOk="0">
                  <a:moveTo>
                    <a:pt x="259" y="0"/>
                  </a:moveTo>
                  <a:cubicBezTo>
                    <a:pt x="200" y="0"/>
                    <a:pt x="80" y="20"/>
                    <a:pt x="60" y="60"/>
                  </a:cubicBezTo>
                  <a:cubicBezTo>
                    <a:pt x="1" y="120"/>
                    <a:pt x="1" y="219"/>
                    <a:pt x="60" y="259"/>
                  </a:cubicBezTo>
                  <a:cubicBezTo>
                    <a:pt x="359" y="637"/>
                    <a:pt x="777" y="915"/>
                    <a:pt x="1254" y="1015"/>
                  </a:cubicBezTo>
                  <a:cubicBezTo>
                    <a:pt x="1381" y="1039"/>
                    <a:pt x="1503" y="1051"/>
                    <a:pt x="1622" y="1051"/>
                  </a:cubicBezTo>
                  <a:cubicBezTo>
                    <a:pt x="2082" y="1051"/>
                    <a:pt x="2486" y="873"/>
                    <a:pt x="2865" y="557"/>
                  </a:cubicBezTo>
                  <a:cubicBezTo>
                    <a:pt x="3044" y="438"/>
                    <a:pt x="3104" y="259"/>
                    <a:pt x="2965" y="60"/>
                  </a:cubicBezTo>
                  <a:cubicBezTo>
                    <a:pt x="2932" y="49"/>
                    <a:pt x="2902" y="44"/>
                    <a:pt x="2876" y="44"/>
                  </a:cubicBezTo>
                  <a:cubicBezTo>
                    <a:pt x="2757" y="44"/>
                    <a:pt x="2695" y="142"/>
                    <a:pt x="2646" y="239"/>
                  </a:cubicBezTo>
                  <a:cubicBezTo>
                    <a:pt x="2440" y="477"/>
                    <a:pt x="2196" y="601"/>
                    <a:pt x="1903" y="601"/>
                  </a:cubicBezTo>
                  <a:cubicBezTo>
                    <a:pt x="1829" y="601"/>
                    <a:pt x="1752" y="593"/>
                    <a:pt x="1672" y="577"/>
                  </a:cubicBezTo>
                  <a:cubicBezTo>
                    <a:pt x="1254" y="518"/>
                    <a:pt x="876" y="418"/>
                    <a:pt x="558" y="140"/>
                  </a:cubicBezTo>
                  <a:cubicBezTo>
                    <a:pt x="478" y="60"/>
                    <a:pt x="359" y="20"/>
                    <a:pt x="25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4415104" y="2565736"/>
              <a:ext cx="99937" cy="36425"/>
            </a:xfrm>
            <a:custGeom>
              <a:avLst/>
              <a:gdLst/>
              <a:ahLst/>
              <a:cxnLst/>
              <a:rect l="l" t="t" r="r" b="b"/>
              <a:pathLst>
                <a:path w="1593" h="588" extrusionOk="0">
                  <a:moveTo>
                    <a:pt x="1246" y="1"/>
                  </a:moveTo>
                  <a:cubicBezTo>
                    <a:pt x="964" y="1"/>
                    <a:pt x="681" y="25"/>
                    <a:pt x="399" y="110"/>
                  </a:cubicBezTo>
                  <a:cubicBezTo>
                    <a:pt x="259" y="130"/>
                    <a:pt x="180" y="229"/>
                    <a:pt x="60" y="329"/>
                  </a:cubicBezTo>
                  <a:cubicBezTo>
                    <a:pt x="1" y="408"/>
                    <a:pt x="60" y="567"/>
                    <a:pt x="200" y="587"/>
                  </a:cubicBezTo>
                  <a:lnTo>
                    <a:pt x="379" y="587"/>
                  </a:lnTo>
                  <a:cubicBezTo>
                    <a:pt x="637" y="567"/>
                    <a:pt x="936" y="508"/>
                    <a:pt x="1214" y="488"/>
                  </a:cubicBezTo>
                  <a:cubicBezTo>
                    <a:pt x="1493" y="468"/>
                    <a:pt x="1513" y="428"/>
                    <a:pt x="1592" y="10"/>
                  </a:cubicBezTo>
                  <a:cubicBezTo>
                    <a:pt x="1477" y="5"/>
                    <a:pt x="1361" y="1"/>
                    <a:pt x="124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4647220" y="2562019"/>
              <a:ext cx="94918" cy="51726"/>
            </a:xfrm>
            <a:custGeom>
              <a:avLst/>
              <a:gdLst/>
              <a:ahLst/>
              <a:cxnLst/>
              <a:rect l="l" t="t" r="r" b="b"/>
              <a:pathLst>
                <a:path w="1513" h="835" extrusionOk="0">
                  <a:moveTo>
                    <a:pt x="254" y="1"/>
                  </a:moveTo>
                  <a:cubicBezTo>
                    <a:pt x="225" y="1"/>
                    <a:pt x="200" y="11"/>
                    <a:pt x="180" y="31"/>
                  </a:cubicBezTo>
                  <a:cubicBezTo>
                    <a:pt x="120" y="70"/>
                    <a:pt x="60" y="130"/>
                    <a:pt x="21" y="170"/>
                  </a:cubicBezTo>
                  <a:cubicBezTo>
                    <a:pt x="1" y="230"/>
                    <a:pt x="60" y="329"/>
                    <a:pt x="80" y="369"/>
                  </a:cubicBezTo>
                  <a:cubicBezTo>
                    <a:pt x="120" y="429"/>
                    <a:pt x="180" y="448"/>
                    <a:pt x="220" y="468"/>
                  </a:cubicBezTo>
                  <a:cubicBezTo>
                    <a:pt x="498" y="588"/>
                    <a:pt x="757" y="687"/>
                    <a:pt x="1015" y="787"/>
                  </a:cubicBezTo>
                  <a:cubicBezTo>
                    <a:pt x="1074" y="816"/>
                    <a:pt x="1142" y="834"/>
                    <a:pt x="1199" y="834"/>
                  </a:cubicBezTo>
                  <a:cubicBezTo>
                    <a:pt x="1219" y="834"/>
                    <a:pt x="1238" y="832"/>
                    <a:pt x="1254" y="826"/>
                  </a:cubicBezTo>
                  <a:cubicBezTo>
                    <a:pt x="1314" y="787"/>
                    <a:pt x="1413" y="687"/>
                    <a:pt x="1513" y="627"/>
                  </a:cubicBezTo>
                  <a:cubicBezTo>
                    <a:pt x="1453" y="528"/>
                    <a:pt x="1393" y="448"/>
                    <a:pt x="1314" y="389"/>
                  </a:cubicBezTo>
                  <a:cubicBezTo>
                    <a:pt x="1015" y="190"/>
                    <a:pt x="697" y="70"/>
                    <a:pt x="359" y="31"/>
                  </a:cubicBezTo>
                  <a:cubicBezTo>
                    <a:pt x="319" y="11"/>
                    <a:pt x="284" y="1"/>
                    <a:pt x="2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4450047" y="2635363"/>
              <a:ext cx="64993" cy="49992"/>
            </a:xfrm>
            <a:custGeom>
              <a:avLst/>
              <a:gdLst/>
              <a:ahLst/>
              <a:cxnLst/>
              <a:rect l="l" t="t" r="r" b="b"/>
              <a:pathLst>
                <a:path w="1036" h="807" extrusionOk="0">
                  <a:moveTo>
                    <a:pt x="478" y="0"/>
                  </a:moveTo>
                  <a:cubicBezTo>
                    <a:pt x="100" y="40"/>
                    <a:pt x="1" y="239"/>
                    <a:pt x="180" y="538"/>
                  </a:cubicBezTo>
                  <a:cubicBezTo>
                    <a:pt x="200" y="577"/>
                    <a:pt x="239" y="637"/>
                    <a:pt x="279" y="677"/>
                  </a:cubicBezTo>
                  <a:cubicBezTo>
                    <a:pt x="382" y="754"/>
                    <a:pt x="494" y="807"/>
                    <a:pt x="598" y="807"/>
                  </a:cubicBezTo>
                  <a:cubicBezTo>
                    <a:pt x="654" y="807"/>
                    <a:pt x="708" y="791"/>
                    <a:pt x="757" y="756"/>
                  </a:cubicBezTo>
                  <a:cubicBezTo>
                    <a:pt x="936" y="657"/>
                    <a:pt x="1035" y="478"/>
                    <a:pt x="975" y="279"/>
                  </a:cubicBezTo>
                  <a:cubicBezTo>
                    <a:pt x="956" y="100"/>
                    <a:pt x="836" y="0"/>
                    <a:pt x="61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563596" y="2658841"/>
              <a:ext cx="25031" cy="98682"/>
            </a:xfrm>
            <a:custGeom>
              <a:avLst/>
              <a:gdLst/>
              <a:ahLst/>
              <a:cxnLst/>
              <a:rect l="l" t="t" r="r" b="b"/>
              <a:pathLst>
                <a:path w="399" h="1593" extrusionOk="0">
                  <a:moveTo>
                    <a:pt x="195" y="1"/>
                  </a:moveTo>
                  <a:cubicBezTo>
                    <a:pt x="144" y="1"/>
                    <a:pt x="82" y="26"/>
                    <a:pt x="21" y="79"/>
                  </a:cubicBezTo>
                  <a:cubicBezTo>
                    <a:pt x="21" y="457"/>
                    <a:pt x="21" y="855"/>
                    <a:pt x="1" y="1253"/>
                  </a:cubicBezTo>
                  <a:cubicBezTo>
                    <a:pt x="1" y="1458"/>
                    <a:pt x="88" y="1593"/>
                    <a:pt x="181" y="1593"/>
                  </a:cubicBezTo>
                  <a:cubicBezTo>
                    <a:pt x="187" y="1593"/>
                    <a:pt x="194" y="1592"/>
                    <a:pt x="200" y="1591"/>
                  </a:cubicBezTo>
                  <a:cubicBezTo>
                    <a:pt x="359" y="1551"/>
                    <a:pt x="359" y="1392"/>
                    <a:pt x="399" y="1273"/>
                  </a:cubicBezTo>
                  <a:lnTo>
                    <a:pt x="399" y="1153"/>
                  </a:lnTo>
                  <a:cubicBezTo>
                    <a:pt x="359" y="795"/>
                    <a:pt x="359" y="477"/>
                    <a:pt x="319" y="119"/>
                  </a:cubicBezTo>
                  <a:cubicBezTo>
                    <a:pt x="308" y="41"/>
                    <a:pt x="260" y="1"/>
                    <a:pt x="19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4650984" y="2627930"/>
              <a:ext cx="53701" cy="54328"/>
            </a:xfrm>
            <a:custGeom>
              <a:avLst/>
              <a:gdLst/>
              <a:ahLst/>
              <a:cxnLst/>
              <a:rect l="l" t="t" r="r" b="b"/>
              <a:pathLst>
                <a:path w="856" h="877" extrusionOk="0">
                  <a:moveTo>
                    <a:pt x="400" y="0"/>
                  </a:moveTo>
                  <a:cubicBezTo>
                    <a:pt x="294" y="0"/>
                    <a:pt x="194" y="36"/>
                    <a:pt x="140" y="101"/>
                  </a:cubicBezTo>
                  <a:cubicBezTo>
                    <a:pt x="0" y="260"/>
                    <a:pt x="0" y="478"/>
                    <a:pt x="140" y="618"/>
                  </a:cubicBezTo>
                  <a:cubicBezTo>
                    <a:pt x="219" y="717"/>
                    <a:pt x="319" y="777"/>
                    <a:pt x="458" y="876"/>
                  </a:cubicBezTo>
                  <a:cubicBezTo>
                    <a:pt x="597" y="757"/>
                    <a:pt x="697" y="658"/>
                    <a:pt x="756" y="518"/>
                  </a:cubicBezTo>
                  <a:cubicBezTo>
                    <a:pt x="856" y="359"/>
                    <a:pt x="816" y="180"/>
                    <a:pt x="657" y="81"/>
                  </a:cubicBezTo>
                  <a:cubicBezTo>
                    <a:pt x="584" y="26"/>
                    <a:pt x="490" y="0"/>
                    <a:pt x="4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924649" y="2043841"/>
              <a:ext cx="1310471" cy="1468899"/>
            </a:xfrm>
            <a:custGeom>
              <a:avLst/>
              <a:gdLst/>
              <a:ahLst/>
              <a:cxnLst/>
              <a:rect l="l" t="t" r="r" b="b"/>
              <a:pathLst>
                <a:path w="20889" h="23712" extrusionOk="0">
                  <a:moveTo>
                    <a:pt x="9624" y="1465"/>
                  </a:moveTo>
                  <a:cubicBezTo>
                    <a:pt x="9799" y="1465"/>
                    <a:pt x="9977" y="1479"/>
                    <a:pt x="10146" y="1493"/>
                  </a:cubicBezTo>
                  <a:cubicBezTo>
                    <a:pt x="10345" y="1533"/>
                    <a:pt x="10524" y="1553"/>
                    <a:pt x="10703" y="1553"/>
                  </a:cubicBezTo>
                  <a:cubicBezTo>
                    <a:pt x="10763" y="1551"/>
                    <a:pt x="10824" y="1550"/>
                    <a:pt x="10884" y="1550"/>
                  </a:cubicBezTo>
                  <a:cubicBezTo>
                    <a:pt x="11659" y="1550"/>
                    <a:pt x="12432" y="1668"/>
                    <a:pt x="13170" y="1871"/>
                  </a:cubicBezTo>
                  <a:cubicBezTo>
                    <a:pt x="13727" y="2050"/>
                    <a:pt x="14284" y="2328"/>
                    <a:pt x="14801" y="2587"/>
                  </a:cubicBezTo>
                  <a:cubicBezTo>
                    <a:pt x="15776" y="3064"/>
                    <a:pt x="16651" y="3681"/>
                    <a:pt x="17467" y="4357"/>
                  </a:cubicBezTo>
                  <a:cubicBezTo>
                    <a:pt x="17805" y="4656"/>
                    <a:pt x="18143" y="4954"/>
                    <a:pt x="18461" y="5272"/>
                  </a:cubicBezTo>
                  <a:cubicBezTo>
                    <a:pt x="18601" y="5412"/>
                    <a:pt x="18740" y="5571"/>
                    <a:pt x="18799" y="5750"/>
                  </a:cubicBezTo>
                  <a:cubicBezTo>
                    <a:pt x="19257" y="6665"/>
                    <a:pt x="19695" y="7560"/>
                    <a:pt x="20033" y="8535"/>
                  </a:cubicBezTo>
                  <a:cubicBezTo>
                    <a:pt x="20252" y="9211"/>
                    <a:pt x="20391" y="9888"/>
                    <a:pt x="20451" y="10604"/>
                  </a:cubicBezTo>
                  <a:cubicBezTo>
                    <a:pt x="20530" y="11280"/>
                    <a:pt x="20530" y="11937"/>
                    <a:pt x="20530" y="12613"/>
                  </a:cubicBezTo>
                  <a:cubicBezTo>
                    <a:pt x="20530" y="12872"/>
                    <a:pt x="20490" y="13110"/>
                    <a:pt x="20431" y="13369"/>
                  </a:cubicBezTo>
                  <a:cubicBezTo>
                    <a:pt x="20172" y="14324"/>
                    <a:pt x="19854" y="15298"/>
                    <a:pt x="19456" y="16213"/>
                  </a:cubicBezTo>
                  <a:cubicBezTo>
                    <a:pt x="19158" y="16910"/>
                    <a:pt x="18760" y="17586"/>
                    <a:pt x="18242" y="18183"/>
                  </a:cubicBezTo>
                  <a:cubicBezTo>
                    <a:pt x="17308" y="19237"/>
                    <a:pt x="16253" y="20053"/>
                    <a:pt x="15060" y="20689"/>
                  </a:cubicBezTo>
                  <a:cubicBezTo>
                    <a:pt x="14304" y="21127"/>
                    <a:pt x="13508" y="21485"/>
                    <a:pt x="12673" y="21684"/>
                  </a:cubicBezTo>
                  <a:cubicBezTo>
                    <a:pt x="12116" y="21823"/>
                    <a:pt x="11539" y="21823"/>
                    <a:pt x="11002" y="21843"/>
                  </a:cubicBezTo>
                  <a:cubicBezTo>
                    <a:pt x="9549" y="21783"/>
                    <a:pt x="8217" y="21465"/>
                    <a:pt x="6864" y="20988"/>
                  </a:cubicBezTo>
                  <a:cubicBezTo>
                    <a:pt x="6625" y="20888"/>
                    <a:pt x="6367" y="20848"/>
                    <a:pt x="6148" y="20749"/>
                  </a:cubicBezTo>
                  <a:cubicBezTo>
                    <a:pt x="5074" y="20331"/>
                    <a:pt x="4178" y="19675"/>
                    <a:pt x="3442" y="18800"/>
                  </a:cubicBezTo>
                  <a:cubicBezTo>
                    <a:pt x="2925" y="18203"/>
                    <a:pt x="2448" y="17606"/>
                    <a:pt x="2050" y="16950"/>
                  </a:cubicBezTo>
                  <a:cubicBezTo>
                    <a:pt x="1990" y="16850"/>
                    <a:pt x="1950" y="16751"/>
                    <a:pt x="1871" y="16671"/>
                  </a:cubicBezTo>
                  <a:cubicBezTo>
                    <a:pt x="1254" y="15816"/>
                    <a:pt x="956" y="14881"/>
                    <a:pt x="737" y="13886"/>
                  </a:cubicBezTo>
                  <a:cubicBezTo>
                    <a:pt x="697" y="13707"/>
                    <a:pt x="657" y="13508"/>
                    <a:pt x="598" y="13309"/>
                  </a:cubicBezTo>
                  <a:cubicBezTo>
                    <a:pt x="399" y="12593"/>
                    <a:pt x="359" y="11837"/>
                    <a:pt x="359" y="11101"/>
                  </a:cubicBezTo>
                  <a:cubicBezTo>
                    <a:pt x="339" y="10285"/>
                    <a:pt x="439" y="9450"/>
                    <a:pt x="737" y="8654"/>
                  </a:cubicBezTo>
                  <a:cubicBezTo>
                    <a:pt x="737" y="8634"/>
                    <a:pt x="757" y="8595"/>
                    <a:pt x="757" y="8555"/>
                  </a:cubicBezTo>
                  <a:cubicBezTo>
                    <a:pt x="956" y="7560"/>
                    <a:pt x="1533" y="6725"/>
                    <a:pt x="2030" y="5869"/>
                  </a:cubicBezTo>
                  <a:cubicBezTo>
                    <a:pt x="2289" y="5432"/>
                    <a:pt x="2647" y="5014"/>
                    <a:pt x="3044" y="4636"/>
                  </a:cubicBezTo>
                  <a:cubicBezTo>
                    <a:pt x="3800" y="3920"/>
                    <a:pt x="4636" y="3263"/>
                    <a:pt x="5531" y="2726"/>
                  </a:cubicBezTo>
                  <a:cubicBezTo>
                    <a:pt x="6247" y="2269"/>
                    <a:pt x="7003" y="1970"/>
                    <a:pt x="7819" y="1751"/>
                  </a:cubicBezTo>
                  <a:cubicBezTo>
                    <a:pt x="8336" y="1632"/>
                    <a:pt x="8853" y="1493"/>
                    <a:pt x="9410" y="1473"/>
                  </a:cubicBezTo>
                  <a:cubicBezTo>
                    <a:pt x="9480" y="1467"/>
                    <a:pt x="9552" y="1465"/>
                    <a:pt x="9624" y="1465"/>
                  </a:cubicBezTo>
                  <a:close/>
                  <a:moveTo>
                    <a:pt x="10922" y="1"/>
                  </a:moveTo>
                  <a:lnTo>
                    <a:pt x="10922" y="1"/>
                  </a:lnTo>
                  <a:cubicBezTo>
                    <a:pt x="10703" y="41"/>
                    <a:pt x="10643" y="160"/>
                    <a:pt x="10643" y="299"/>
                  </a:cubicBezTo>
                  <a:cubicBezTo>
                    <a:pt x="10643" y="578"/>
                    <a:pt x="10643" y="856"/>
                    <a:pt x="10484" y="1135"/>
                  </a:cubicBezTo>
                  <a:cubicBezTo>
                    <a:pt x="10435" y="1135"/>
                    <a:pt x="10385" y="1140"/>
                    <a:pt x="10338" y="1140"/>
                  </a:cubicBezTo>
                  <a:cubicBezTo>
                    <a:pt x="10290" y="1140"/>
                    <a:pt x="10246" y="1135"/>
                    <a:pt x="10206" y="1115"/>
                  </a:cubicBezTo>
                  <a:cubicBezTo>
                    <a:pt x="9490" y="1155"/>
                    <a:pt x="8754" y="1254"/>
                    <a:pt x="8057" y="1413"/>
                  </a:cubicBezTo>
                  <a:cubicBezTo>
                    <a:pt x="6764" y="1771"/>
                    <a:pt x="5551" y="2308"/>
                    <a:pt x="4477" y="3144"/>
                  </a:cubicBezTo>
                  <a:cubicBezTo>
                    <a:pt x="4079" y="3462"/>
                    <a:pt x="3701" y="3800"/>
                    <a:pt x="3303" y="4099"/>
                  </a:cubicBezTo>
                  <a:cubicBezTo>
                    <a:pt x="2786" y="4477"/>
                    <a:pt x="2388" y="4954"/>
                    <a:pt x="2050" y="5452"/>
                  </a:cubicBezTo>
                  <a:cubicBezTo>
                    <a:pt x="1811" y="5750"/>
                    <a:pt x="1652" y="6088"/>
                    <a:pt x="1453" y="6426"/>
                  </a:cubicBezTo>
                  <a:cubicBezTo>
                    <a:pt x="1075" y="7043"/>
                    <a:pt x="757" y="7640"/>
                    <a:pt x="558" y="8336"/>
                  </a:cubicBezTo>
                  <a:cubicBezTo>
                    <a:pt x="359" y="9052"/>
                    <a:pt x="120" y="9768"/>
                    <a:pt x="120" y="10544"/>
                  </a:cubicBezTo>
                  <a:cubicBezTo>
                    <a:pt x="120" y="10663"/>
                    <a:pt x="120" y="10803"/>
                    <a:pt x="100" y="10922"/>
                  </a:cubicBezTo>
                  <a:cubicBezTo>
                    <a:pt x="1" y="11459"/>
                    <a:pt x="160" y="11996"/>
                    <a:pt x="160" y="12533"/>
                  </a:cubicBezTo>
                  <a:cubicBezTo>
                    <a:pt x="379" y="13429"/>
                    <a:pt x="478" y="14383"/>
                    <a:pt x="797" y="15279"/>
                  </a:cubicBezTo>
                  <a:cubicBezTo>
                    <a:pt x="1035" y="15875"/>
                    <a:pt x="1274" y="16412"/>
                    <a:pt x="1652" y="16910"/>
                  </a:cubicBezTo>
                  <a:cubicBezTo>
                    <a:pt x="1831" y="17168"/>
                    <a:pt x="1970" y="17427"/>
                    <a:pt x="2149" y="17686"/>
                  </a:cubicBezTo>
                  <a:cubicBezTo>
                    <a:pt x="2348" y="17984"/>
                    <a:pt x="2547" y="18302"/>
                    <a:pt x="2766" y="18581"/>
                  </a:cubicBezTo>
                  <a:cubicBezTo>
                    <a:pt x="3025" y="18899"/>
                    <a:pt x="3323" y="19178"/>
                    <a:pt x="3562" y="19476"/>
                  </a:cubicBezTo>
                  <a:cubicBezTo>
                    <a:pt x="3920" y="19894"/>
                    <a:pt x="4337" y="20192"/>
                    <a:pt x="4775" y="20471"/>
                  </a:cubicBezTo>
                  <a:cubicBezTo>
                    <a:pt x="5113" y="20669"/>
                    <a:pt x="5451" y="20868"/>
                    <a:pt x="5829" y="21008"/>
                  </a:cubicBezTo>
                  <a:cubicBezTo>
                    <a:pt x="7262" y="21604"/>
                    <a:pt x="8793" y="22042"/>
                    <a:pt x="10385" y="22142"/>
                  </a:cubicBezTo>
                  <a:cubicBezTo>
                    <a:pt x="10431" y="22142"/>
                    <a:pt x="10482" y="22137"/>
                    <a:pt x="10534" y="22137"/>
                  </a:cubicBezTo>
                  <a:cubicBezTo>
                    <a:pt x="10639" y="22137"/>
                    <a:pt x="10750" y="22155"/>
                    <a:pt x="10842" y="22261"/>
                  </a:cubicBezTo>
                  <a:cubicBezTo>
                    <a:pt x="10882" y="22539"/>
                    <a:pt x="10882" y="22838"/>
                    <a:pt x="10783" y="23096"/>
                  </a:cubicBezTo>
                  <a:cubicBezTo>
                    <a:pt x="10703" y="23295"/>
                    <a:pt x="10643" y="23494"/>
                    <a:pt x="10743" y="23693"/>
                  </a:cubicBezTo>
                  <a:cubicBezTo>
                    <a:pt x="10780" y="23706"/>
                    <a:pt x="10814" y="23711"/>
                    <a:pt x="10843" y="23711"/>
                  </a:cubicBezTo>
                  <a:cubicBezTo>
                    <a:pt x="10953" y="23711"/>
                    <a:pt x="11006" y="23633"/>
                    <a:pt x="11021" y="23554"/>
                  </a:cubicBezTo>
                  <a:cubicBezTo>
                    <a:pt x="11101" y="23355"/>
                    <a:pt x="11141" y="23156"/>
                    <a:pt x="11181" y="22937"/>
                  </a:cubicBezTo>
                  <a:cubicBezTo>
                    <a:pt x="11200" y="22699"/>
                    <a:pt x="11200" y="22480"/>
                    <a:pt x="11220" y="22281"/>
                  </a:cubicBezTo>
                  <a:cubicBezTo>
                    <a:pt x="11399" y="22142"/>
                    <a:pt x="11598" y="22142"/>
                    <a:pt x="11797" y="22142"/>
                  </a:cubicBezTo>
                  <a:cubicBezTo>
                    <a:pt x="12394" y="22122"/>
                    <a:pt x="12991" y="21982"/>
                    <a:pt x="13528" y="21744"/>
                  </a:cubicBezTo>
                  <a:cubicBezTo>
                    <a:pt x="14284" y="21386"/>
                    <a:pt x="15080" y="21087"/>
                    <a:pt x="15776" y="20650"/>
                  </a:cubicBezTo>
                  <a:cubicBezTo>
                    <a:pt x="16711" y="20053"/>
                    <a:pt x="17646" y="19436"/>
                    <a:pt x="18342" y="18501"/>
                  </a:cubicBezTo>
                  <a:cubicBezTo>
                    <a:pt x="18382" y="18441"/>
                    <a:pt x="18441" y="18362"/>
                    <a:pt x="18501" y="18302"/>
                  </a:cubicBezTo>
                  <a:cubicBezTo>
                    <a:pt x="19078" y="17805"/>
                    <a:pt x="19376" y="17148"/>
                    <a:pt x="19655" y="16492"/>
                  </a:cubicBezTo>
                  <a:cubicBezTo>
                    <a:pt x="19973" y="15716"/>
                    <a:pt x="20331" y="14960"/>
                    <a:pt x="20490" y="14105"/>
                  </a:cubicBezTo>
                  <a:cubicBezTo>
                    <a:pt x="20590" y="13667"/>
                    <a:pt x="20789" y="13210"/>
                    <a:pt x="20829" y="12732"/>
                  </a:cubicBezTo>
                  <a:cubicBezTo>
                    <a:pt x="20868" y="12116"/>
                    <a:pt x="20888" y="11519"/>
                    <a:pt x="20829" y="10902"/>
                  </a:cubicBezTo>
                  <a:cubicBezTo>
                    <a:pt x="20749" y="10246"/>
                    <a:pt x="20729" y="9609"/>
                    <a:pt x="20530" y="8992"/>
                  </a:cubicBezTo>
                  <a:cubicBezTo>
                    <a:pt x="20152" y="7799"/>
                    <a:pt x="19655" y="6625"/>
                    <a:pt x="19058" y="5511"/>
                  </a:cubicBezTo>
                  <a:cubicBezTo>
                    <a:pt x="18879" y="5173"/>
                    <a:pt x="18680" y="4934"/>
                    <a:pt x="18402" y="4715"/>
                  </a:cubicBezTo>
                  <a:cubicBezTo>
                    <a:pt x="17984" y="4357"/>
                    <a:pt x="17566" y="3979"/>
                    <a:pt x="17109" y="3641"/>
                  </a:cubicBezTo>
                  <a:cubicBezTo>
                    <a:pt x="16054" y="2766"/>
                    <a:pt x="14821" y="2169"/>
                    <a:pt x="13588" y="1632"/>
                  </a:cubicBezTo>
                  <a:cubicBezTo>
                    <a:pt x="13488" y="1572"/>
                    <a:pt x="13389" y="1553"/>
                    <a:pt x="13289" y="1533"/>
                  </a:cubicBezTo>
                  <a:cubicBezTo>
                    <a:pt x="12732" y="1453"/>
                    <a:pt x="12215" y="1294"/>
                    <a:pt x="11678" y="1274"/>
                  </a:cubicBezTo>
                  <a:cubicBezTo>
                    <a:pt x="11399" y="1274"/>
                    <a:pt x="11141" y="1194"/>
                    <a:pt x="10862" y="1155"/>
                  </a:cubicBezTo>
                  <a:cubicBezTo>
                    <a:pt x="10803" y="737"/>
                    <a:pt x="11002" y="379"/>
                    <a:pt x="109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9"/>
          <p:cNvGrpSpPr/>
          <p:nvPr/>
        </p:nvGrpSpPr>
        <p:grpSpPr>
          <a:xfrm>
            <a:off x="4657124" y="1963191"/>
            <a:ext cx="1336632" cy="1660269"/>
            <a:chOff x="2418402" y="2025381"/>
            <a:chExt cx="1336632" cy="1619301"/>
          </a:xfrm>
        </p:grpSpPr>
        <p:sp>
          <p:nvSpPr>
            <p:cNvPr id="612" name="Google Shape;612;p19"/>
            <p:cNvSpPr/>
            <p:nvPr/>
          </p:nvSpPr>
          <p:spPr>
            <a:xfrm>
              <a:off x="2612275" y="3315925"/>
              <a:ext cx="976300" cy="302425"/>
            </a:xfrm>
            <a:custGeom>
              <a:avLst/>
              <a:gdLst/>
              <a:ahLst/>
              <a:cxnLst/>
              <a:rect l="l" t="t" r="r" b="b"/>
              <a:pathLst>
                <a:path w="39052" h="12097" extrusionOk="0">
                  <a:moveTo>
                    <a:pt x="857" y="8287"/>
                  </a:moveTo>
                  <a:lnTo>
                    <a:pt x="8858" y="8287"/>
                  </a:lnTo>
                  <a:lnTo>
                    <a:pt x="8668" y="12097"/>
                  </a:lnTo>
                  <a:lnTo>
                    <a:pt x="29813" y="11716"/>
                  </a:lnTo>
                  <a:lnTo>
                    <a:pt x="30099" y="7334"/>
                  </a:lnTo>
                  <a:lnTo>
                    <a:pt x="35338" y="6858"/>
                  </a:lnTo>
                  <a:lnTo>
                    <a:pt x="39052" y="7144"/>
                  </a:lnTo>
                  <a:lnTo>
                    <a:pt x="38767" y="0"/>
                  </a:lnTo>
                  <a:lnTo>
                    <a:pt x="0" y="1333"/>
                  </a:lnTo>
                  <a:lnTo>
                    <a:pt x="95" y="62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613" name="Google Shape;613;p19"/>
            <p:cNvSpPr/>
            <p:nvPr/>
          </p:nvSpPr>
          <p:spPr>
            <a:xfrm>
              <a:off x="2616835" y="3118345"/>
              <a:ext cx="960975" cy="497528"/>
            </a:xfrm>
            <a:custGeom>
              <a:avLst/>
              <a:gdLst/>
              <a:ahLst/>
              <a:cxnLst/>
              <a:rect l="l" t="t" r="r" b="b"/>
              <a:pathLst>
                <a:path w="15318" h="7790" extrusionOk="0">
                  <a:moveTo>
                    <a:pt x="4552" y="1"/>
                  </a:moveTo>
                  <a:cubicBezTo>
                    <a:pt x="4406" y="1"/>
                    <a:pt x="4260" y="21"/>
                    <a:pt x="4118" y="101"/>
                  </a:cubicBezTo>
                  <a:cubicBezTo>
                    <a:pt x="4037" y="209"/>
                    <a:pt x="3818" y="363"/>
                    <a:pt x="3642" y="363"/>
                  </a:cubicBezTo>
                  <a:cubicBezTo>
                    <a:pt x="3559" y="363"/>
                    <a:pt x="3486" y="329"/>
                    <a:pt x="3442" y="240"/>
                  </a:cubicBezTo>
                  <a:cubicBezTo>
                    <a:pt x="3183" y="260"/>
                    <a:pt x="2905" y="300"/>
                    <a:pt x="2646" y="340"/>
                  </a:cubicBezTo>
                  <a:cubicBezTo>
                    <a:pt x="2029" y="459"/>
                    <a:pt x="1492" y="737"/>
                    <a:pt x="1094" y="1235"/>
                  </a:cubicBezTo>
                  <a:cubicBezTo>
                    <a:pt x="716" y="1732"/>
                    <a:pt x="438" y="2289"/>
                    <a:pt x="259" y="2866"/>
                  </a:cubicBezTo>
                  <a:cubicBezTo>
                    <a:pt x="0" y="3801"/>
                    <a:pt x="20" y="4736"/>
                    <a:pt x="140" y="5691"/>
                  </a:cubicBezTo>
                  <a:cubicBezTo>
                    <a:pt x="140" y="5730"/>
                    <a:pt x="159" y="5810"/>
                    <a:pt x="159" y="5850"/>
                  </a:cubicBezTo>
                  <a:cubicBezTo>
                    <a:pt x="199" y="5989"/>
                    <a:pt x="299" y="6049"/>
                    <a:pt x="418" y="6089"/>
                  </a:cubicBezTo>
                  <a:lnTo>
                    <a:pt x="1055" y="6089"/>
                  </a:lnTo>
                  <a:cubicBezTo>
                    <a:pt x="1651" y="6069"/>
                    <a:pt x="2248" y="6009"/>
                    <a:pt x="2845" y="5969"/>
                  </a:cubicBezTo>
                  <a:cubicBezTo>
                    <a:pt x="2944" y="5969"/>
                    <a:pt x="3024" y="5910"/>
                    <a:pt x="3123" y="5910"/>
                  </a:cubicBezTo>
                  <a:cubicBezTo>
                    <a:pt x="3223" y="5512"/>
                    <a:pt x="3123" y="5114"/>
                    <a:pt x="3263" y="4776"/>
                  </a:cubicBezTo>
                  <a:cubicBezTo>
                    <a:pt x="3305" y="4760"/>
                    <a:pt x="3342" y="4752"/>
                    <a:pt x="3374" y="4752"/>
                  </a:cubicBezTo>
                  <a:cubicBezTo>
                    <a:pt x="3462" y="4752"/>
                    <a:pt x="3512" y="4808"/>
                    <a:pt x="3541" y="4895"/>
                  </a:cubicBezTo>
                  <a:cubicBezTo>
                    <a:pt x="3700" y="5313"/>
                    <a:pt x="3641" y="5730"/>
                    <a:pt x="3621" y="6188"/>
                  </a:cubicBezTo>
                  <a:cubicBezTo>
                    <a:pt x="3621" y="6626"/>
                    <a:pt x="3601" y="7103"/>
                    <a:pt x="3561" y="7561"/>
                  </a:cubicBezTo>
                  <a:cubicBezTo>
                    <a:pt x="3561" y="7600"/>
                    <a:pt x="3621" y="7660"/>
                    <a:pt x="3641" y="7720"/>
                  </a:cubicBezTo>
                  <a:cubicBezTo>
                    <a:pt x="3784" y="7775"/>
                    <a:pt x="3928" y="7787"/>
                    <a:pt x="4075" y="7787"/>
                  </a:cubicBezTo>
                  <a:cubicBezTo>
                    <a:pt x="4193" y="7787"/>
                    <a:pt x="4313" y="7779"/>
                    <a:pt x="4436" y="7779"/>
                  </a:cubicBezTo>
                  <a:cubicBezTo>
                    <a:pt x="4586" y="7779"/>
                    <a:pt x="4746" y="7746"/>
                    <a:pt x="4901" y="7746"/>
                  </a:cubicBezTo>
                  <a:cubicBezTo>
                    <a:pt x="4952" y="7746"/>
                    <a:pt x="5003" y="7750"/>
                    <a:pt x="5053" y="7760"/>
                  </a:cubicBezTo>
                  <a:cubicBezTo>
                    <a:pt x="5284" y="7781"/>
                    <a:pt x="5516" y="7789"/>
                    <a:pt x="5748" y="7789"/>
                  </a:cubicBezTo>
                  <a:cubicBezTo>
                    <a:pt x="6596" y="7789"/>
                    <a:pt x="7452" y="7676"/>
                    <a:pt x="8296" y="7660"/>
                  </a:cubicBezTo>
                  <a:cubicBezTo>
                    <a:pt x="8375" y="7660"/>
                    <a:pt x="8435" y="7620"/>
                    <a:pt x="8514" y="7620"/>
                  </a:cubicBezTo>
                  <a:cubicBezTo>
                    <a:pt x="8793" y="7600"/>
                    <a:pt x="9091" y="7561"/>
                    <a:pt x="9390" y="7561"/>
                  </a:cubicBezTo>
                  <a:cubicBezTo>
                    <a:pt x="9986" y="7521"/>
                    <a:pt x="10583" y="7521"/>
                    <a:pt x="11180" y="7501"/>
                  </a:cubicBezTo>
                  <a:cubicBezTo>
                    <a:pt x="11299" y="7501"/>
                    <a:pt x="11419" y="7481"/>
                    <a:pt x="11578" y="7481"/>
                  </a:cubicBezTo>
                  <a:cubicBezTo>
                    <a:pt x="11598" y="7382"/>
                    <a:pt x="11657" y="7302"/>
                    <a:pt x="11657" y="7222"/>
                  </a:cubicBezTo>
                  <a:cubicBezTo>
                    <a:pt x="11657" y="6685"/>
                    <a:pt x="11717" y="6108"/>
                    <a:pt x="11677" y="5571"/>
                  </a:cubicBezTo>
                  <a:cubicBezTo>
                    <a:pt x="11657" y="5333"/>
                    <a:pt x="11677" y="5094"/>
                    <a:pt x="11697" y="4875"/>
                  </a:cubicBezTo>
                  <a:cubicBezTo>
                    <a:pt x="11697" y="4815"/>
                    <a:pt x="11797" y="4736"/>
                    <a:pt x="11856" y="4716"/>
                  </a:cubicBezTo>
                  <a:cubicBezTo>
                    <a:pt x="11896" y="4716"/>
                    <a:pt x="11996" y="4776"/>
                    <a:pt x="12055" y="4815"/>
                  </a:cubicBezTo>
                  <a:cubicBezTo>
                    <a:pt x="12095" y="4875"/>
                    <a:pt x="12115" y="4975"/>
                    <a:pt x="12115" y="5034"/>
                  </a:cubicBezTo>
                  <a:cubicBezTo>
                    <a:pt x="12155" y="5193"/>
                    <a:pt x="12155" y="5333"/>
                    <a:pt x="12175" y="5512"/>
                  </a:cubicBezTo>
                  <a:cubicBezTo>
                    <a:pt x="12274" y="5532"/>
                    <a:pt x="12374" y="5591"/>
                    <a:pt x="12453" y="5591"/>
                  </a:cubicBezTo>
                  <a:cubicBezTo>
                    <a:pt x="13249" y="5571"/>
                    <a:pt x="14064" y="5571"/>
                    <a:pt x="14860" y="5532"/>
                  </a:cubicBezTo>
                  <a:cubicBezTo>
                    <a:pt x="14960" y="5532"/>
                    <a:pt x="15059" y="5472"/>
                    <a:pt x="15159" y="5432"/>
                  </a:cubicBezTo>
                  <a:cubicBezTo>
                    <a:pt x="15178" y="5333"/>
                    <a:pt x="15198" y="5293"/>
                    <a:pt x="15198" y="5233"/>
                  </a:cubicBezTo>
                  <a:cubicBezTo>
                    <a:pt x="15318" y="4318"/>
                    <a:pt x="15258" y="3483"/>
                    <a:pt x="15119" y="2607"/>
                  </a:cubicBezTo>
                  <a:cubicBezTo>
                    <a:pt x="15019" y="2011"/>
                    <a:pt x="14820" y="1454"/>
                    <a:pt x="14423" y="996"/>
                  </a:cubicBezTo>
                  <a:cubicBezTo>
                    <a:pt x="14144" y="658"/>
                    <a:pt x="13786" y="399"/>
                    <a:pt x="13368" y="320"/>
                  </a:cubicBezTo>
                  <a:cubicBezTo>
                    <a:pt x="12851" y="220"/>
                    <a:pt x="12294" y="200"/>
                    <a:pt x="11757" y="121"/>
                  </a:cubicBezTo>
                  <a:cubicBezTo>
                    <a:pt x="11733" y="118"/>
                    <a:pt x="11710" y="117"/>
                    <a:pt x="11689" y="117"/>
                  </a:cubicBezTo>
                  <a:cubicBezTo>
                    <a:pt x="11530" y="117"/>
                    <a:pt x="11427" y="184"/>
                    <a:pt x="11339" y="359"/>
                  </a:cubicBezTo>
                  <a:cubicBezTo>
                    <a:pt x="11314" y="423"/>
                    <a:pt x="11257" y="452"/>
                    <a:pt x="11195" y="452"/>
                  </a:cubicBezTo>
                  <a:cubicBezTo>
                    <a:pt x="11064" y="452"/>
                    <a:pt x="10907" y="323"/>
                    <a:pt x="10961" y="121"/>
                  </a:cubicBezTo>
                  <a:cubicBezTo>
                    <a:pt x="10703" y="61"/>
                    <a:pt x="10504" y="21"/>
                    <a:pt x="10285" y="21"/>
                  </a:cubicBezTo>
                  <a:cubicBezTo>
                    <a:pt x="9748" y="1"/>
                    <a:pt x="9171" y="1"/>
                    <a:pt x="8554" y="1"/>
                  </a:cubicBezTo>
                  <a:lnTo>
                    <a:pt x="8395" y="141"/>
                  </a:lnTo>
                  <a:cubicBezTo>
                    <a:pt x="8092" y="421"/>
                    <a:pt x="7665" y="571"/>
                    <a:pt x="7244" y="571"/>
                  </a:cubicBezTo>
                  <a:cubicBezTo>
                    <a:pt x="6947" y="571"/>
                    <a:pt x="6653" y="496"/>
                    <a:pt x="6406" y="340"/>
                  </a:cubicBezTo>
                  <a:cubicBezTo>
                    <a:pt x="6065" y="113"/>
                    <a:pt x="5725" y="5"/>
                    <a:pt x="5353" y="5"/>
                  </a:cubicBezTo>
                  <a:cubicBezTo>
                    <a:pt x="5268" y="5"/>
                    <a:pt x="5181" y="10"/>
                    <a:pt x="5093" y="21"/>
                  </a:cubicBezTo>
                  <a:cubicBezTo>
                    <a:pt x="5067" y="23"/>
                    <a:pt x="5041" y="24"/>
                    <a:pt x="5014" y="24"/>
                  </a:cubicBezTo>
                  <a:cubicBezTo>
                    <a:pt x="4862" y="24"/>
                    <a:pt x="4707" y="1"/>
                    <a:pt x="4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774042" y="2307793"/>
              <a:ext cx="587890" cy="311658"/>
            </a:xfrm>
            <a:custGeom>
              <a:avLst/>
              <a:gdLst/>
              <a:ahLst/>
              <a:cxnLst/>
              <a:rect l="l" t="t" r="r" b="b"/>
              <a:pathLst>
                <a:path w="9371" h="5031" extrusionOk="0">
                  <a:moveTo>
                    <a:pt x="3128" y="0"/>
                  </a:moveTo>
                  <a:cubicBezTo>
                    <a:pt x="2981" y="0"/>
                    <a:pt x="2834" y="6"/>
                    <a:pt x="2686" y="17"/>
                  </a:cubicBezTo>
                  <a:cubicBezTo>
                    <a:pt x="2030" y="77"/>
                    <a:pt x="1513" y="375"/>
                    <a:pt x="1075" y="813"/>
                  </a:cubicBezTo>
                  <a:cubicBezTo>
                    <a:pt x="896" y="992"/>
                    <a:pt x="797" y="1191"/>
                    <a:pt x="637" y="1389"/>
                  </a:cubicBezTo>
                  <a:cubicBezTo>
                    <a:pt x="21" y="2305"/>
                    <a:pt x="1" y="3299"/>
                    <a:pt x="279" y="4334"/>
                  </a:cubicBezTo>
                  <a:cubicBezTo>
                    <a:pt x="318" y="4529"/>
                    <a:pt x="204" y="5030"/>
                    <a:pt x="764" y="5030"/>
                  </a:cubicBezTo>
                  <a:cubicBezTo>
                    <a:pt x="774" y="5030"/>
                    <a:pt x="785" y="5030"/>
                    <a:pt x="797" y="5030"/>
                  </a:cubicBezTo>
                  <a:cubicBezTo>
                    <a:pt x="1035" y="4990"/>
                    <a:pt x="1433" y="4970"/>
                    <a:pt x="1692" y="4950"/>
                  </a:cubicBezTo>
                  <a:cubicBezTo>
                    <a:pt x="2209" y="4871"/>
                    <a:pt x="2388" y="4533"/>
                    <a:pt x="2845" y="4353"/>
                  </a:cubicBezTo>
                  <a:cubicBezTo>
                    <a:pt x="3701" y="4055"/>
                    <a:pt x="4457" y="3578"/>
                    <a:pt x="5113" y="2981"/>
                  </a:cubicBezTo>
                  <a:cubicBezTo>
                    <a:pt x="5312" y="2802"/>
                    <a:pt x="5491" y="2901"/>
                    <a:pt x="5670" y="2742"/>
                  </a:cubicBezTo>
                  <a:cubicBezTo>
                    <a:pt x="5680" y="2732"/>
                    <a:pt x="5690" y="2729"/>
                    <a:pt x="5701" y="2729"/>
                  </a:cubicBezTo>
                  <a:cubicBezTo>
                    <a:pt x="5746" y="2729"/>
                    <a:pt x="5802" y="2796"/>
                    <a:pt x="5874" y="2796"/>
                  </a:cubicBezTo>
                  <a:cubicBezTo>
                    <a:pt x="5891" y="2796"/>
                    <a:pt x="5909" y="2792"/>
                    <a:pt x="5929" y="2782"/>
                  </a:cubicBezTo>
                  <a:cubicBezTo>
                    <a:pt x="5952" y="2828"/>
                    <a:pt x="5957" y="2839"/>
                    <a:pt x="5958" y="2839"/>
                  </a:cubicBezTo>
                  <a:cubicBezTo>
                    <a:pt x="5959" y="2839"/>
                    <a:pt x="5958" y="2832"/>
                    <a:pt x="5961" y="2832"/>
                  </a:cubicBezTo>
                  <a:cubicBezTo>
                    <a:pt x="5964" y="2832"/>
                    <a:pt x="5971" y="2838"/>
                    <a:pt x="5989" y="2862"/>
                  </a:cubicBezTo>
                  <a:cubicBezTo>
                    <a:pt x="6227" y="3299"/>
                    <a:pt x="6665" y="3598"/>
                    <a:pt x="7122" y="3796"/>
                  </a:cubicBezTo>
                  <a:cubicBezTo>
                    <a:pt x="7679" y="4035"/>
                    <a:pt x="8197" y="4254"/>
                    <a:pt x="8773" y="4453"/>
                  </a:cubicBezTo>
                  <a:cubicBezTo>
                    <a:pt x="8784" y="4456"/>
                    <a:pt x="8795" y="4457"/>
                    <a:pt x="8806" y="4457"/>
                  </a:cubicBezTo>
                  <a:cubicBezTo>
                    <a:pt x="8934" y="4457"/>
                    <a:pt x="9087" y="4273"/>
                    <a:pt x="9196" y="4273"/>
                  </a:cubicBezTo>
                  <a:cubicBezTo>
                    <a:pt x="9201" y="4273"/>
                    <a:pt x="9206" y="4273"/>
                    <a:pt x="9211" y="4274"/>
                  </a:cubicBezTo>
                  <a:cubicBezTo>
                    <a:pt x="9350" y="3995"/>
                    <a:pt x="9370" y="3836"/>
                    <a:pt x="9350" y="3637"/>
                  </a:cubicBezTo>
                  <a:cubicBezTo>
                    <a:pt x="9251" y="2961"/>
                    <a:pt x="9092" y="2305"/>
                    <a:pt x="8594" y="1807"/>
                  </a:cubicBezTo>
                  <a:cubicBezTo>
                    <a:pt x="8435" y="1648"/>
                    <a:pt x="8197" y="1489"/>
                    <a:pt x="7998" y="1310"/>
                  </a:cubicBezTo>
                  <a:cubicBezTo>
                    <a:pt x="7620" y="991"/>
                    <a:pt x="7190" y="862"/>
                    <a:pt x="6730" y="862"/>
                  </a:cubicBezTo>
                  <a:cubicBezTo>
                    <a:pt x="6560" y="862"/>
                    <a:pt x="6385" y="880"/>
                    <a:pt x="6207" y="912"/>
                  </a:cubicBezTo>
                  <a:cubicBezTo>
                    <a:pt x="6148" y="952"/>
                    <a:pt x="6068" y="972"/>
                    <a:pt x="5949" y="992"/>
                  </a:cubicBezTo>
                  <a:cubicBezTo>
                    <a:pt x="5790" y="872"/>
                    <a:pt x="5670" y="773"/>
                    <a:pt x="5551" y="673"/>
                  </a:cubicBezTo>
                  <a:cubicBezTo>
                    <a:pt x="5392" y="574"/>
                    <a:pt x="5213" y="454"/>
                    <a:pt x="5054" y="375"/>
                  </a:cubicBezTo>
                  <a:cubicBezTo>
                    <a:pt x="4435" y="114"/>
                    <a:pt x="3789" y="0"/>
                    <a:pt x="3128" y="0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598072" y="2296457"/>
              <a:ext cx="1002192" cy="1348225"/>
            </a:xfrm>
            <a:custGeom>
              <a:avLst/>
              <a:gdLst/>
              <a:ahLst/>
              <a:cxnLst/>
              <a:rect l="l" t="t" r="r" b="b"/>
              <a:pathLst>
                <a:path w="15975" h="21764" extrusionOk="0">
                  <a:moveTo>
                    <a:pt x="5986" y="241"/>
                  </a:moveTo>
                  <a:cubicBezTo>
                    <a:pt x="6616" y="241"/>
                    <a:pt x="7230" y="343"/>
                    <a:pt x="7819" y="598"/>
                  </a:cubicBezTo>
                  <a:cubicBezTo>
                    <a:pt x="7998" y="677"/>
                    <a:pt x="8137" y="797"/>
                    <a:pt x="8316" y="896"/>
                  </a:cubicBezTo>
                  <a:cubicBezTo>
                    <a:pt x="8455" y="976"/>
                    <a:pt x="8575" y="1075"/>
                    <a:pt x="8714" y="1194"/>
                  </a:cubicBezTo>
                  <a:cubicBezTo>
                    <a:pt x="8813" y="1175"/>
                    <a:pt x="8893" y="1155"/>
                    <a:pt x="8973" y="1135"/>
                  </a:cubicBezTo>
                  <a:cubicBezTo>
                    <a:pt x="9150" y="1095"/>
                    <a:pt x="9326" y="1073"/>
                    <a:pt x="9499" y="1073"/>
                  </a:cubicBezTo>
                  <a:cubicBezTo>
                    <a:pt x="9926" y="1073"/>
                    <a:pt x="10335" y="1207"/>
                    <a:pt x="10703" y="1533"/>
                  </a:cubicBezTo>
                  <a:cubicBezTo>
                    <a:pt x="10902" y="1672"/>
                    <a:pt x="11101" y="1831"/>
                    <a:pt x="11280" y="1990"/>
                  </a:cubicBezTo>
                  <a:cubicBezTo>
                    <a:pt x="11758" y="2488"/>
                    <a:pt x="11917" y="3124"/>
                    <a:pt x="12016" y="3781"/>
                  </a:cubicBezTo>
                  <a:cubicBezTo>
                    <a:pt x="12056" y="3979"/>
                    <a:pt x="12016" y="4159"/>
                    <a:pt x="11877" y="4357"/>
                  </a:cubicBezTo>
                  <a:cubicBezTo>
                    <a:pt x="11758" y="4338"/>
                    <a:pt x="11578" y="4357"/>
                    <a:pt x="11459" y="4318"/>
                  </a:cubicBezTo>
                  <a:cubicBezTo>
                    <a:pt x="10902" y="4139"/>
                    <a:pt x="10365" y="3960"/>
                    <a:pt x="9828" y="3741"/>
                  </a:cubicBezTo>
                  <a:cubicBezTo>
                    <a:pt x="9390" y="3542"/>
                    <a:pt x="9072" y="3164"/>
                    <a:pt x="8813" y="2746"/>
                  </a:cubicBezTo>
                  <a:cubicBezTo>
                    <a:pt x="8774" y="2667"/>
                    <a:pt x="8754" y="2567"/>
                    <a:pt x="8694" y="2448"/>
                  </a:cubicBezTo>
                  <a:cubicBezTo>
                    <a:pt x="8575" y="2488"/>
                    <a:pt x="8495" y="2527"/>
                    <a:pt x="8416" y="2567"/>
                  </a:cubicBezTo>
                  <a:cubicBezTo>
                    <a:pt x="8256" y="2746"/>
                    <a:pt x="8077" y="2945"/>
                    <a:pt x="7898" y="3084"/>
                  </a:cubicBezTo>
                  <a:cubicBezTo>
                    <a:pt x="7262" y="3661"/>
                    <a:pt x="6526" y="4119"/>
                    <a:pt x="5710" y="4437"/>
                  </a:cubicBezTo>
                  <a:cubicBezTo>
                    <a:pt x="5233" y="4616"/>
                    <a:pt x="4795" y="4815"/>
                    <a:pt x="4298" y="4855"/>
                  </a:cubicBezTo>
                  <a:cubicBezTo>
                    <a:pt x="4228" y="4860"/>
                    <a:pt x="4163" y="4863"/>
                    <a:pt x="4101" y="4863"/>
                  </a:cubicBezTo>
                  <a:cubicBezTo>
                    <a:pt x="3930" y="4863"/>
                    <a:pt x="3776" y="4844"/>
                    <a:pt x="3602" y="4815"/>
                  </a:cubicBezTo>
                  <a:cubicBezTo>
                    <a:pt x="3403" y="4755"/>
                    <a:pt x="3283" y="4616"/>
                    <a:pt x="3204" y="4437"/>
                  </a:cubicBezTo>
                  <a:cubicBezTo>
                    <a:pt x="2905" y="3442"/>
                    <a:pt x="2925" y="2468"/>
                    <a:pt x="3542" y="1572"/>
                  </a:cubicBezTo>
                  <a:cubicBezTo>
                    <a:pt x="3681" y="1374"/>
                    <a:pt x="3800" y="1175"/>
                    <a:pt x="3940" y="1035"/>
                  </a:cubicBezTo>
                  <a:cubicBezTo>
                    <a:pt x="4377" y="598"/>
                    <a:pt x="4895" y="299"/>
                    <a:pt x="5511" y="260"/>
                  </a:cubicBezTo>
                  <a:cubicBezTo>
                    <a:pt x="5670" y="248"/>
                    <a:pt x="5829" y="241"/>
                    <a:pt x="5986" y="241"/>
                  </a:cubicBezTo>
                  <a:close/>
                  <a:moveTo>
                    <a:pt x="12073" y="6341"/>
                  </a:moveTo>
                  <a:cubicBezTo>
                    <a:pt x="12157" y="6341"/>
                    <a:pt x="12229" y="6372"/>
                    <a:pt x="12295" y="6426"/>
                  </a:cubicBezTo>
                  <a:cubicBezTo>
                    <a:pt x="12434" y="6546"/>
                    <a:pt x="12533" y="6685"/>
                    <a:pt x="12494" y="6864"/>
                  </a:cubicBezTo>
                  <a:cubicBezTo>
                    <a:pt x="12474" y="7242"/>
                    <a:pt x="12374" y="7600"/>
                    <a:pt x="12175" y="7878"/>
                  </a:cubicBezTo>
                  <a:cubicBezTo>
                    <a:pt x="12135" y="7938"/>
                    <a:pt x="12076" y="7978"/>
                    <a:pt x="11996" y="8018"/>
                  </a:cubicBezTo>
                  <a:cubicBezTo>
                    <a:pt x="11972" y="8030"/>
                    <a:pt x="11945" y="8036"/>
                    <a:pt x="11917" y="8036"/>
                  </a:cubicBezTo>
                  <a:cubicBezTo>
                    <a:pt x="11811" y="8036"/>
                    <a:pt x="11698" y="7953"/>
                    <a:pt x="11698" y="7859"/>
                  </a:cubicBezTo>
                  <a:cubicBezTo>
                    <a:pt x="11698" y="7600"/>
                    <a:pt x="11698" y="7341"/>
                    <a:pt x="11738" y="7063"/>
                  </a:cubicBezTo>
                  <a:cubicBezTo>
                    <a:pt x="11738" y="6844"/>
                    <a:pt x="11777" y="6625"/>
                    <a:pt x="11837" y="6406"/>
                  </a:cubicBezTo>
                  <a:cubicBezTo>
                    <a:pt x="11927" y="6362"/>
                    <a:pt x="12004" y="6341"/>
                    <a:pt x="12073" y="6341"/>
                  </a:cubicBezTo>
                  <a:close/>
                  <a:moveTo>
                    <a:pt x="3093" y="6822"/>
                  </a:moveTo>
                  <a:cubicBezTo>
                    <a:pt x="3318" y="6822"/>
                    <a:pt x="3424" y="6955"/>
                    <a:pt x="3442" y="7123"/>
                  </a:cubicBezTo>
                  <a:cubicBezTo>
                    <a:pt x="3522" y="7560"/>
                    <a:pt x="3602" y="8018"/>
                    <a:pt x="3681" y="8495"/>
                  </a:cubicBezTo>
                  <a:cubicBezTo>
                    <a:pt x="3606" y="8518"/>
                    <a:pt x="3540" y="8529"/>
                    <a:pt x="3479" y="8529"/>
                  </a:cubicBezTo>
                  <a:cubicBezTo>
                    <a:pt x="3378" y="8529"/>
                    <a:pt x="3291" y="8498"/>
                    <a:pt x="3204" y="8435"/>
                  </a:cubicBezTo>
                  <a:cubicBezTo>
                    <a:pt x="3045" y="8336"/>
                    <a:pt x="2905" y="8237"/>
                    <a:pt x="2885" y="8057"/>
                  </a:cubicBezTo>
                  <a:cubicBezTo>
                    <a:pt x="2826" y="7759"/>
                    <a:pt x="2786" y="7461"/>
                    <a:pt x="2746" y="7162"/>
                  </a:cubicBezTo>
                  <a:cubicBezTo>
                    <a:pt x="2726" y="6963"/>
                    <a:pt x="2885" y="6824"/>
                    <a:pt x="3045" y="6824"/>
                  </a:cubicBezTo>
                  <a:cubicBezTo>
                    <a:pt x="3061" y="6823"/>
                    <a:pt x="3077" y="6822"/>
                    <a:pt x="3093" y="6822"/>
                  </a:cubicBezTo>
                  <a:close/>
                  <a:moveTo>
                    <a:pt x="8396" y="3045"/>
                  </a:moveTo>
                  <a:cubicBezTo>
                    <a:pt x="8714" y="3343"/>
                    <a:pt x="8992" y="3621"/>
                    <a:pt x="9291" y="3840"/>
                  </a:cubicBezTo>
                  <a:cubicBezTo>
                    <a:pt x="9589" y="4039"/>
                    <a:pt x="9908" y="4218"/>
                    <a:pt x="10266" y="4357"/>
                  </a:cubicBezTo>
                  <a:cubicBezTo>
                    <a:pt x="10604" y="4517"/>
                    <a:pt x="10982" y="4636"/>
                    <a:pt x="11380" y="4775"/>
                  </a:cubicBezTo>
                  <a:cubicBezTo>
                    <a:pt x="11519" y="5432"/>
                    <a:pt x="11479" y="6108"/>
                    <a:pt x="11380" y="6804"/>
                  </a:cubicBezTo>
                  <a:cubicBezTo>
                    <a:pt x="11360" y="7063"/>
                    <a:pt x="11320" y="7341"/>
                    <a:pt x="11300" y="7600"/>
                  </a:cubicBezTo>
                  <a:cubicBezTo>
                    <a:pt x="11280" y="7859"/>
                    <a:pt x="11260" y="8137"/>
                    <a:pt x="11201" y="8396"/>
                  </a:cubicBezTo>
                  <a:cubicBezTo>
                    <a:pt x="11101" y="8893"/>
                    <a:pt x="11021" y="9390"/>
                    <a:pt x="10902" y="9848"/>
                  </a:cubicBezTo>
                  <a:cubicBezTo>
                    <a:pt x="10723" y="10524"/>
                    <a:pt x="10325" y="11022"/>
                    <a:pt x="9669" y="11240"/>
                  </a:cubicBezTo>
                  <a:cubicBezTo>
                    <a:pt x="9232" y="11404"/>
                    <a:pt x="8778" y="11501"/>
                    <a:pt x="8323" y="11501"/>
                  </a:cubicBezTo>
                  <a:cubicBezTo>
                    <a:pt x="8281" y="11501"/>
                    <a:pt x="8239" y="11501"/>
                    <a:pt x="8197" y="11499"/>
                  </a:cubicBezTo>
                  <a:lnTo>
                    <a:pt x="6924" y="11419"/>
                  </a:lnTo>
                  <a:cubicBezTo>
                    <a:pt x="5909" y="11320"/>
                    <a:pt x="5193" y="10803"/>
                    <a:pt x="4696" y="9908"/>
                  </a:cubicBezTo>
                  <a:cubicBezTo>
                    <a:pt x="4238" y="9092"/>
                    <a:pt x="3940" y="8237"/>
                    <a:pt x="3840" y="7302"/>
                  </a:cubicBezTo>
                  <a:cubicBezTo>
                    <a:pt x="3820" y="6924"/>
                    <a:pt x="3721" y="6526"/>
                    <a:pt x="3661" y="6148"/>
                  </a:cubicBezTo>
                  <a:cubicBezTo>
                    <a:pt x="3621" y="5869"/>
                    <a:pt x="3602" y="5631"/>
                    <a:pt x="3721" y="5352"/>
                  </a:cubicBezTo>
                  <a:cubicBezTo>
                    <a:pt x="3820" y="5352"/>
                    <a:pt x="3920" y="5332"/>
                    <a:pt x="3999" y="5332"/>
                  </a:cubicBezTo>
                  <a:cubicBezTo>
                    <a:pt x="4026" y="5333"/>
                    <a:pt x="4053" y="5334"/>
                    <a:pt x="4080" y="5334"/>
                  </a:cubicBezTo>
                  <a:cubicBezTo>
                    <a:pt x="4469" y="5334"/>
                    <a:pt x="4842" y="5204"/>
                    <a:pt x="5233" y="5074"/>
                  </a:cubicBezTo>
                  <a:cubicBezTo>
                    <a:pt x="6009" y="4855"/>
                    <a:pt x="6645" y="4437"/>
                    <a:pt x="7341" y="4039"/>
                  </a:cubicBezTo>
                  <a:cubicBezTo>
                    <a:pt x="7640" y="3860"/>
                    <a:pt x="7918" y="3562"/>
                    <a:pt x="8177" y="3323"/>
                  </a:cubicBezTo>
                  <a:cubicBezTo>
                    <a:pt x="8237" y="3243"/>
                    <a:pt x="8316" y="3144"/>
                    <a:pt x="8396" y="3045"/>
                  </a:cubicBezTo>
                  <a:close/>
                  <a:moveTo>
                    <a:pt x="6764" y="11817"/>
                  </a:moveTo>
                  <a:cubicBezTo>
                    <a:pt x="7321" y="11837"/>
                    <a:pt x="7859" y="11897"/>
                    <a:pt x="8416" y="11917"/>
                  </a:cubicBezTo>
                  <a:cubicBezTo>
                    <a:pt x="8555" y="12315"/>
                    <a:pt x="8575" y="12732"/>
                    <a:pt x="8475" y="13130"/>
                  </a:cubicBezTo>
                  <a:cubicBezTo>
                    <a:pt x="8416" y="13389"/>
                    <a:pt x="8177" y="13528"/>
                    <a:pt x="7918" y="13608"/>
                  </a:cubicBezTo>
                  <a:cubicBezTo>
                    <a:pt x="7816" y="13644"/>
                    <a:pt x="7714" y="13661"/>
                    <a:pt x="7614" y="13661"/>
                  </a:cubicBezTo>
                  <a:cubicBezTo>
                    <a:pt x="7167" y="13661"/>
                    <a:pt x="6770" y="13319"/>
                    <a:pt x="6705" y="12832"/>
                  </a:cubicBezTo>
                  <a:cubicBezTo>
                    <a:pt x="6685" y="12513"/>
                    <a:pt x="6585" y="12195"/>
                    <a:pt x="6764" y="11817"/>
                  </a:cubicBezTo>
                  <a:close/>
                  <a:moveTo>
                    <a:pt x="8893" y="13488"/>
                  </a:moveTo>
                  <a:cubicBezTo>
                    <a:pt x="9510" y="13488"/>
                    <a:pt x="10087" y="13488"/>
                    <a:pt x="10644" y="13508"/>
                  </a:cubicBezTo>
                  <a:cubicBezTo>
                    <a:pt x="10842" y="13508"/>
                    <a:pt x="11061" y="13588"/>
                    <a:pt x="11300" y="13608"/>
                  </a:cubicBezTo>
                  <a:cubicBezTo>
                    <a:pt x="11161" y="14264"/>
                    <a:pt x="10882" y="14801"/>
                    <a:pt x="10365" y="15199"/>
                  </a:cubicBezTo>
                  <a:cubicBezTo>
                    <a:pt x="9848" y="15597"/>
                    <a:pt x="9251" y="15796"/>
                    <a:pt x="8595" y="15855"/>
                  </a:cubicBezTo>
                  <a:cubicBezTo>
                    <a:pt x="8436" y="15868"/>
                    <a:pt x="8279" y="15875"/>
                    <a:pt x="8124" y="15875"/>
                  </a:cubicBezTo>
                  <a:cubicBezTo>
                    <a:pt x="7092" y="15875"/>
                    <a:pt x="6137" y="15585"/>
                    <a:pt x="5273" y="14980"/>
                  </a:cubicBezTo>
                  <a:cubicBezTo>
                    <a:pt x="4914" y="14722"/>
                    <a:pt x="4696" y="14423"/>
                    <a:pt x="4497" y="14065"/>
                  </a:cubicBezTo>
                  <a:cubicBezTo>
                    <a:pt x="4377" y="13906"/>
                    <a:pt x="4338" y="13767"/>
                    <a:pt x="4477" y="13588"/>
                  </a:cubicBezTo>
                  <a:cubicBezTo>
                    <a:pt x="4593" y="13518"/>
                    <a:pt x="4716" y="13499"/>
                    <a:pt x="4840" y="13499"/>
                  </a:cubicBezTo>
                  <a:cubicBezTo>
                    <a:pt x="4980" y="13499"/>
                    <a:pt x="5122" y="13522"/>
                    <a:pt x="5262" y="13522"/>
                  </a:cubicBezTo>
                  <a:cubicBezTo>
                    <a:pt x="5319" y="13522"/>
                    <a:pt x="5376" y="13519"/>
                    <a:pt x="5432" y="13508"/>
                  </a:cubicBezTo>
                  <a:cubicBezTo>
                    <a:pt x="5499" y="13502"/>
                    <a:pt x="5566" y="13500"/>
                    <a:pt x="5631" y="13500"/>
                  </a:cubicBezTo>
                  <a:cubicBezTo>
                    <a:pt x="6028" y="13500"/>
                    <a:pt x="6389" y="13604"/>
                    <a:pt x="6764" y="13826"/>
                  </a:cubicBezTo>
                  <a:cubicBezTo>
                    <a:pt x="7009" y="13990"/>
                    <a:pt x="7298" y="14066"/>
                    <a:pt x="7590" y="14066"/>
                  </a:cubicBezTo>
                  <a:cubicBezTo>
                    <a:pt x="8010" y="14066"/>
                    <a:pt x="8437" y="13909"/>
                    <a:pt x="8754" y="13627"/>
                  </a:cubicBezTo>
                  <a:lnTo>
                    <a:pt x="8893" y="13488"/>
                  </a:lnTo>
                  <a:close/>
                  <a:moveTo>
                    <a:pt x="14260" y="19428"/>
                  </a:moveTo>
                  <a:cubicBezTo>
                    <a:pt x="14752" y="19428"/>
                    <a:pt x="15211" y="19463"/>
                    <a:pt x="15537" y="19536"/>
                  </a:cubicBezTo>
                  <a:cubicBezTo>
                    <a:pt x="15577" y="20093"/>
                    <a:pt x="15557" y="20371"/>
                    <a:pt x="15418" y="20789"/>
                  </a:cubicBezTo>
                  <a:cubicBezTo>
                    <a:pt x="15179" y="20829"/>
                    <a:pt x="14940" y="20849"/>
                    <a:pt x="14682" y="20868"/>
                  </a:cubicBezTo>
                  <a:cubicBezTo>
                    <a:pt x="14389" y="20920"/>
                    <a:pt x="14081" y="20972"/>
                    <a:pt x="13797" y="20972"/>
                  </a:cubicBezTo>
                  <a:cubicBezTo>
                    <a:pt x="13753" y="20972"/>
                    <a:pt x="13710" y="20971"/>
                    <a:pt x="13667" y="20968"/>
                  </a:cubicBezTo>
                  <a:cubicBezTo>
                    <a:pt x="13483" y="20956"/>
                    <a:pt x="13300" y="20945"/>
                    <a:pt x="13112" y="20945"/>
                  </a:cubicBezTo>
                  <a:cubicBezTo>
                    <a:pt x="12975" y="20945"/>
                    <a:pt x="12835" y="20951"/>
                    <a:pt x="12692" y="20968"/>
                  </a:cubicBezTo>
                  <a:lnTo>
                    <a:pt x="12653" y="20968"/>
                  </a:lnTo>
                  <a:cubicBezTo>
                    <a:pt x="12573" y="20928"/>
                    <a:pt x="12454" y="20868"/>
                    <a:pt x="12454" y="20829"/>
                  </a:cubicBezTo>
                  <a:cubicBezTo>
                    <a:pt x="12394" y="20391"/>
                    <a:pt x="12374" y="19973"/>
                    <a:pt x="12533" y="19575"/>
                  </a:cubicBezTo>
                  <a:cubicBezTo>
                    <a:pt x="13042" y="19478"/>
                    <a:pt x="13674" y="19428"/>
                    <a:pt x="14260" y="19428"/>
                  </a:cubicBezTo>
                  <a:close/>
                  <a:moveTo>
                    <a:pt x="11971" y="13579"/>
                  </a:moveTo>
                  <a:cubicBezTo>
                    <a:pt x="11998" y="13579"/>
                    <a:pt x="12027" y="13582"/>
                    <a:pt x="12056" y="13588"/>
                  </a:cubicBezTo>
                  <a:cubicBezTo>
                    <a:pt x="12593" y="13627"/>
                    <a:pt x="13130" y="13687"/>
                    <a:pt x="13667" y="13787"/>
                  </a:cubicBezTo>
                  <a:cubicBezTo>
                    <a:pt x="14085" y="13846"/>
                    <a:pt x="14443" y="14105"/>
                    <a:pt x="14722" y="14443"/>
                  </a:cubicBezTo>
                  <a:cubicBezTo>
                    <a:pt x="15119" y="14920"/>
                    <a:pt x="15318" y="15497"/>
                    <a:pt x="15418" y="16074"/>
                  </a:cubicBezTo>
                  <a:cubicBezTo>
                    <a:pt x="15557" y="16989"/>
                    <a:pt x="15617" y="17845"/>
                    <a:pt x="15557" y="18700"/>
                  </a:cubicBezTo>
                  <a:cubicBezTo>
                    <a:pt x="15557" y="18760"/>
                    <a:pt x="15537" y="18800"/>
                    <a:pt x="15517" y="18899"/>
                  </a:cubicBezTo>
                  <a:cubicBezTo>
                    <a:pt x="15418" y="18919"/>
                    <a:pt x="15318" y="18998"/>
                    <a:pt x="15219" y="18998"/>
                  </a:cubicBezTo>
                  <a:cubicBezTo>
                    <a:pt x="14423" y="19038"/>
                    <a:pt x="13588" y="19058"/>
                    <a:pt x="12792" y="19058"/>
                  </a:cubicBezTo>
                  <a:cubicBezTo>
                    <a:pt x="12692" y="19058"/>
                    <a:pt x="12613" y="18998"/>
                    <a:pt x="12533" y="18979"/>
                  </a:cubicBezTo>
                  <a:cubicBezTo>
                    <a:pt x="12494" y="18800"/>
                    <a:pt x="12494" y="18660"/>
                    <a:pt x="12474" y="18501"/>
                  </a:cubicBezTo>
                  <a:cubicBezTo>
                    <a:pt x="12474" y="18441"/>
                    <a:pt x="12454" y="18362"/>
                    <a:pt x="12394" y="18282"/>
                  </a:cubicBezTo>
                  <a:cubicBezTo>
                    <a:pt x="12354" y="18243"/>
                    <a:pt x="12275" y="18183"/>
                    <a:pt x="12195" y="18183"/>
                  </a:cubicBezTo>
                  <a:cubicBezTo>
                    <a:pt x="12155" y="18183"/>
                    <a:pt x="12056" y="18282"/>
                    <a:pt x="12056" y="18322"/>
                  </a:cubicBezTo>
                  <a:cubicBezTo>
                    <a:pt x="12036" y="18561"/>
                    <a:pt x="11996" y="18800"/>
                    <a:pt x="12036" y="19018"/>
                  </a:cubicBezTo>
                  <a:cubicBezTo>
                    <a:pt x="12076" y="19575"/>
                    <a:pt x="11996" y="20152"/>
                    <a:pt x="11996" y="20689"/>
                  </a:cubicBezTo>
                  <a:cubicBezTo>
                    <a:pt x="11996" y="20769"/>
                    <a:pt x="11956" y="20849"/>
                    <a:pt x="11937" y="20948"/>
                  </a:cubicBezTo>
                  <a:cubicBezTo>
                    <a:pt x="11777" y="20948"/>
                    <a:pt x="11658" y="20968"/>
                    <a:pt x="11539" y="20968"/>
                  </a:cubicBezTo>
                  <a:cubicBezTo>
                    <a:pt x="10942" y="20988"/>
                    <a:pt x="10345" y="20988"/>
                    <a:pt x="9748" y="21008"/>
                  </a:cubicBezTo>
                  <a:cubicBezTo>
                    <a:pt x="9450" y="21008"/>
                    <a:pt x="9171" y="21067"/>
                    <a:pt x="8873" y="21087"/>
                  </a:cubicBezTo>
                  <a:cubicBezTo>
                    <a:pt x="8794" y="21087"/>
                    <a:pt x="8714" y="21107"/>
                    <a:pt x="8654" y="21107"/>
                  </a:cubicBezTo>
                  <a:cubicBezTo>
                    <a:pt x="7829" y="21138"/>
                    <a:pt x="7003" y="21239"/>
                    <a:pt x="6169" y="21239"/>
                  </a:cubicBezTo>
                  <a:cubicBezTo>
                    <a:pt x="5917" y="21239"/>
                    <a:pt x="5665" y="21230"/>
                    <a:pt x="5412" y="21207"/>
                  </a:cubicBezTo>
                  <a:cubicBezTo>
                    <a:pt x="5383" y="21204"/>
                    <a:pt x="5355" y="21203"/>
                    <a:pt x="5325" y="21203"/>
                  </a:cubicBezTo>
                  <a:cubicBezTo>
                    <a:pt x="5151" y="21203"/>
                    <a:pt x="4966" y="21246"/>
                    <a:pt x="4795" y="21246"/>
                  </a:cubicBezTo>
                  <a:cubicBezTo>
                    <a:pt x="4671" y="21246"/>
                    <a:pt x="4548" y="21254"/>
                    <a:pt x="4427" y="21254"/>
                  </a:cubicBezTo>
                  <a:cubicBezTo>
                    <a:pt x="4277" y="21254"/>
                    <a:pt x="4132" y="21242"/>
                    <a:pt x="3999" y="21187"/>
                  </a:cubicBezTo>
                  <a:cubicBezTo>
                    <a:pt x="3979" y="21107"/>
                    <a:pt x="3920" y="21067"/>
                    <a:pt x="3920" y="21008"/>
                  </a:cubicBezTo>
                  <a:cubicBezTo>
                    <a:pt x="3920" y="20570"/>
                    <a:pt x="3940" y="20093"/>
                    <a:pt x="3979" y="19655"/>
                  </a:cubicBezTo>
                  <a:cubicBezTo>
                    <a:pt x="3979" y="19217"/>
                    <a:pt x="4039" y="18780"/>
                    <a:pt x="3900" y="18362"/>
                  </a:cubicBezTo>
                  <a:cubicBezTo>
                    <a:pt x="3855" y="18256"/>
                    <a:pt x="3787" y="18208"/>
                    <a:pt x="3705" y="18208"/>
                  </a:cubicBezTo>
                  <a:cubicBezTo>
                    <a:pt x="3678" y="18208"/>
                    <a:pt x="3650" y="18213"/>
                    <a:pt x="3621" y="18223"/>
                  </a:cubicBezTo>
                  <a:cubicBezTo>
                    <a:pt x="3482" y="18581"/>
                    <a:pt x="3582" y="18979"/>
                    <a:pt x="3482" y="19376"/>
                  </a:cubicBezTo>
                  <a:cubicBezTo>
                    <a:pt x="3383" y="19396"/>
                    <a:pt x="3303" y="19416"/>
                    <a:pt x="3204" y="19416"/>
                  </a:cubicBezTo>
                  <a:cubicBezTo>
                    <a:pt x="2607" y="19476"/>
                    <a:pt x="2010" y="19496"/>
                    <a:pt x="1413" y="19555"/>
                  </a:cubicBezTo>
                  <a:lnTo>
                    <a:pt x="757" y="19555"/>
                  </a:lnTo>
                  <a:cubicBezTo>
                    <a:pt x="638" y="19555"/>
                    <a:pt x="558" y="19456"/>
                    <a:pt x="518" y="19317"/>
                  </a:cubicBezTo>
                  <a:cubicBezTo>
                    <a:pt x="498" y="19277"/>
                    <a:pt x="498" y="19197"/>
                    <a:pt x="498" y="19158"/>
                  </a:cubicBezTo>
                  <a:cubicBezTo>
                    <a:pt x="359" y="18203"/>
                    <a:pt x="339" y="17268"/>
                    <a:pt x="618" y="16333"/>
                  </a:cubicBezTo>
                  <a:cubicBezTo>
                    <a:pt x="797" y="15736"/>
                    <a:pt x="1055" y="15199"/>
                    <a:pt x="1433" y="14702"/>
                  </a:cubicBezTo>
                  <a:cubicBezTo>
                    <a:pt x="1831" y="14204"/>
                    <a:pt x="2388" y="13926"/>
                    <a:pt x="3005" y="13806"/>
                  </a:cubicBezTo>
                  <a:cubicBezTo>
                    <a:pt x="3243" y="13747"/>
                    <a:pt x="3522" y="13727"/>
                    <a:pt x="3800" y="13707"/>
                  </a:cubicBezTo>
                  <a:cubicBezTo>
                    <a:pt x="3920" y="13986"/>
                    <a:pt x="4039" y="14224"/>
                    <a:pt x="4139" y="14443"/>
                  </a:cubicBezTo>
                  <a:cubicBezTo>
                    <a:pt x="4278" y="14722"/>
                    <a:pt x="4437" y="14920"/>
                    <a:pt x="4676" y="15119"/>
                  </a:cubicBezTo>
                  <a:cubicBezTo>
                    <a:pt x="5602" y="15900"/>
                    <a:pt x="6649" y="16268"/>
                    <a:pt x="7804" y="16268"/>
                  </a:cubicBezTo>
                  <a:cubicBezTo>
                    <a:pt x="8062" y="16268"/>
                    <a:pt x="8326" y="16250"/>
                    <a:pt x="8595" y="16214"/>
                  </a:cubicBezTo>
                  <a:cubicBezTo>
                    <a:pt x="8893" y="16174"/>
                    <a:pt x="9171" y="16114"/>
                    <a:pt x="9450" y="16015"/>
                  </a:cubicBezTo>
                  <a:cubicBezTo>
                    <a:pt x="9649" y="15938"/>
                    <a:pt x="9849" y="15849"/>
                    <a:pt x="10076" y="15849"/>
                  </a:cubicBezTo>
                  <a:cubicBezTo>
                    <a:pt x="10143" y="15849"/>
                    <a:pt x="10213" y="15857"/>
                    <a:pt x="10285" y="15875"/>
                  </a:cubicBezTo>
                  <a:cubicBezTo>
                    <a:pt x="10484" y="15637"/>
                    <a:pt x="10604" y="15438"/>
                    <a:pt x="10783" y="15298"/>
                  </a:cubicBezTo>
                  <a:cubicBezTo>
                    <a:pt x="11061" y="15040"/>
                    <a:pt x="11240" y="14781"/>
                    <a:pt x="11360" y="14443"/>
                  </a:cubicBezTo>
                  <a:cubicBezTo>
                    <a:pt x="11459" y="14224"/>
                    <a:pt x="11559" y="14025"/>
                    <a:pt x="11638" y="13826"/>
                  </a:cubicBezTo>
                  <a:cubicBezTo>
                    <a:pt x="11689" y="13674"/>
                    <a:pt x="11812" y="13579"/>
                    <a:pt x="11971" y="13579"/>
                  </a:cubicBezTo>
                  <a:close/>
                  <a:moveTo>
                    <a:pt x="1938" y="19902"/>
                  </a:moveTo>
                  <a:cubicBezTo>
                    <a:pt x="2173" y="19902"/>
                    <a:pt x="2410" y="19920"/>
                    <a:pt x="2647" y="19973"/>
                  </a:cubicBezTo>
                  <a:cubicBezTo>
                    <a:pt x="2679" y="19977"/>
                    <a:pt x="2712" y="19979"/>
                    <a:pt x="2746" y="19979"/>
                  </a:cubicBezTo>
                  <a:cubicBezTo>
                    <a:pt x="2885" y="19979"/>
                    <a:pt x="3041" y="19953"/>
                    <a:pt x="3184" y="19953"/>
                  </a:cubicBezTo>
                  <a:cubicBezTo>
                    <a:pt x="3283" y="19953"/>
                    <a:pt x="3383" y="19953"/>
                    <a:pt x="3522" y="19973"/>
                  </a:cubicBezTo>
                  <a:cubicBezTo>
                    <a:pt x="3502" y="20451"/>
                    <a:pt x="3582" y="20849"/>
                    <a:pt x="3482" y="21226"/>
                  </a:cubicBezTo>
                  <a:cubicBezTo>
                    <a:pt x="3191" y="21307"/>
                    <a:pt x="2068" y="21402"/>
                    <a:pt x="1414" y="21402"/>
                  </a:cubicBezTo>
                  <a:cubicBezTo>
                    <a:pt x="1265" y="21402"/>
                    <a:pt x="1140" y="21397"/>
                    <a:pt x="1055" y="21386"/>
                  </a:cubicBezTo>
                  <a:cubicBezTo>
                    <a:pt x="936" y="21386"/>
                    <a:pt x="817" y="21326"/>
                    <a:pt x="657" y="21286"/>
                  </a:cubicBezTo>
                  <a:cubicBezTo>
                    <a:pt x="657" y="20868"/>
                    <a:pt x="657" y="20471"/>
                    <a:pt x="697" y="20053"/>
                  </a:cubicBezTo>
                  <a:cubicBezTo>
                    <a:pt x="717" y="20033"/>
                    <a:pt x="757" y="19973"/>
                    <a:pt x="817" y="19973"/>
                  </a:cubicBezTo>
                  <a:cubicBezTo>
                    <a:pt x="1184" y="19949"/>
                    <a:pt x="1560" y="19902"/>
                    <a:pt x="1938" y="19902"/>
                  </a:cubicBezTo>
                  <a:close/>
                  <a:moveTo>
                    <a:pt x="5631" y="1"/>
                  </a:moveTo>
                  <a:cubicBezTo>
                    <a:pt x="5133" y="1"/>
                    <a:pt x="4696" y="180"/>
                    <a:pt x="4298" y="458"/>
                  </a:cubicBezTo>
                  <a:cubicBezTo>
                    <a:pt x="3542" y="996"/>
                    <a:pt x="3084" y="1751"/>
                    <a:pt x="2846" y="2627"/>
                  </a:cubicBezTo>
                  <a:cubicBezTo>
                    <a:pt x="2786" y="2865"/>
                    <a:pt x="2746" y="3144"/>
                    <a:pt x="2746" y="3422"/>
                  </a:cubicBezTo>
                  <a:cubicBezTo>
                    <a:pt x="2746" y="3761"/>
                    <a:pt x="2806" y="4119"/>
                    <a:pt x="2826" y="4457"/>
                  </a:cubicBezTo>
                  <a:cubicBezTo>
                    <a:pt x="2846" y="4716"/>
                    <a:pt x="2905" y="4954"/>
                    <a:pt x="3124" y="5133"/>
                  </a:cubicBezTo>
                  <a:cubicBezTo>
                    <a:pt x="3303" y="5253"/>
                    <a:pt x="3343" y="5432"/>
                    <a:pt x="3343" y="5631"/>
                  </a:cubicBezTo>
                  <a:cubicBezTo>
                    <a:pt x="3343" y="5829"/>
                    <a:pt x="3383" y="6009"/>
                    <a:pt x="3383" y="6207"/>
                  </a:cubicBezTo>
                  <a:cubicBezTo>
                    <a:pt x="3224" y="6267"/>
                    <a:pt x="3104" y="6307"/>
                    <a:pt x="2985" y="6367"/>
                  </a:cubicBezTo>
                  <a:cubicBezTo>
                    <a:pt x="2507" y="6625"/>
                    <a:pt x="2328" y="7003"/>
                    <a:pt x="2388" y="7520"/>
                  </a:cubicBezTo>
                  <a:cubicBezTo>
                    <a:pt x="2408" y="7739"/>
                    <a:pt x="2448" y="7958"/>
                    <a:pt x="2488" y="8197"/>
                  </a:cubicBezTo>
                  <a:cubicBezTo>
                    <a:pt x="2507" y="8455"/>
                    <a:pt x="2647" y="8634"/>
                    <a:pt x="2885" y="8794"/>
                  </a:cubicBezTo>
                  <a:cubicBezTo>
                    <a:pt x="3084" y="8913"/>
                    <a:pt x="3283" y="8992"/>
                    <a:pt x="3522" y="8992"/>
                  </a:cubicBezTo>
                  <a:cubicBezTo>
                    <a:pt x="3621" y="8992"/>
                    <a:pt x="3741" y="9012"/>
                    <a:pt x="3840" y="9012"/>
                  </a:cubicBezTo>
                  <a:cubicBezTo>
                    <a:pt x="3999" y="9311"/>
                    <a:pt x="4119" y="9609"/>
                    <a:pt x="4278" y="9888"/>
                  </a:cubicBezTo>
                  <a:cubicBezTo>
                    <a:pt x="4417" y="10146"/>
                    <a:pt x="4596" y="10405"/>
                    <a:pt x="4775" y="10683"/>
                  </a:cubicBezTo>
                  <a:cubicBezTo>
                    <a:pt x="4994" y="11041"/>
                    <a:pt x="5312" y="11320"/>
                    <a:pt x="5710" y="11499"/>
                  </a:cubicBezTo>
                  <a:cubicBezTo>
                    <a:pt x="5869" y="11578"/>
                    <a:pt x="6009" y="11638"/>
                    <a:pt x="6188" y="11738"/>
                  </a:cubicBezTo>
                  <a:cubicBezTo>
                    <a:pt x="6168" y="12235"/>
                    <a:pt x="6367" y="12692"/>
                    <a:pt x="6188" y="13190"/>
                  </a:cubicBezTo>
                  <a:cubicBezTo>
                    <a:pt x="5976" y="13205"/>
                    <a:pt x="5765" y="13243"/>
                    <a:pt x="5562" y="13243"/>
                  </a:cubicBezTo>
                  <a:cubicBezTo>
                    <a:pt x="5498" y="13243"/>
                    <a:pt x="5434" y="13239"/>
                    <a:pt x="5372" y="13230"/>
                  </a:cubicBezTo>
                  <a:cubicBezTo>
                    <a:pt x="5307" y="13225"/>
                    <a:pt x="5244" y="13222"/>
                    <a:pt x="5181" y="13222"/>
                  </a:cubicBezTo>
                  <a:cubicBezTo>
                    <a:pt x="4993" y="13222"/>
                    <a:pt x="4810" y="13245"/>
                    <a:pt x="4616" y="13289"/>
                  </a:cubicBezTo>
                  <a:cubicBezTo>
                    <a:pt x="3900" y="13429"/>
                    <a:pt x="3144" y="13588"/>
                    <a:pt x="2428" y="13767"/>
                  </a:cubicBezTo>
                  <a:cubicBezTo>
                    <a:pt x="1811" y="13906"/>
                    <a:pt x="1314" y="14264"/>
                    <a:pt x="996" y="14821"/>
                  </a:cubicBezTo>
                  <a:cubicBezTo>
                    <a:pt x="836" y="15119"/>
                    <a:pt x="657" y="15398"/>
                    <a:pt x="518" y="15676"/>
                  </a:cubicBezTo>
                  <a:cubicBezTo>
                    <a:pt x="220" y="16293"/>
                    <a:pt x="21" y="16969"/>
                    <a:pt x="1" y="17666"/>
                  </a:cubicBezTo>
                  <a:cubicBezTo>
                    <a:pt x="1" y="18143"/>
                    <a:pt x="21" y="18581"/>
                    <a:pt x="61" y="19058"/>
                  </a:cubicBezTo>
                  <a:cubicBezTo>
                    <a:pt x="140" y="19874"/>
                    <a:pt x="319" y="20689"/>
                    <a:pt x="319" y="21525"/>
                  </a:cubicBezTo>
                  <a:cubicBezTo>
                    <a:pt x="319" y="21565"/>
                    <a:pt x="339" y="21624"/>
                    <a:pt x="399" y="21724"/>
                  </a:cubicBezTo>
                  <a:cubicBezTo>
                    <a:pt x="518" y="21744"/>
                    <a:pt x="657" y="21764"/>
                    <a:pt x="817" y="21764"/>
                  </a:cubicBezTo>
                  <a:cubicBezTo>
                    <a:pt x="1712" y="21744"/>
                    <a:pt x="2587" y="21724"/>
                    <a:pt x="3482" y="21664"/>
                  </a:cubicBezTo>
                  <a:cubicBezTo>
                    <a:pt x="3890" y="21641"/>
                    <a:pt x="4298" y="21631"/>
                    <a:pt x="4706" y="21631"/>
                  </a:cubicBezTo>
                  <a:cubicBezTo>
                    <a:pt x="4994" y="21631"/>
                    <a:pt x="5283" y="21636"/>
                    <a:pt x="5571" y="21644"/>
                  </a:cubicBezTo>
                  <a:cubicBezTo>
                    <a:pt x="5644" y="21651"/>
                    <a:pt x="5717" y="21653"/>
                    <a:pt x="5791" y="21653"/>
                  </a:cubicBezTo>
                  <a:cubicBezTo>
                    <a:pt x="5940" y="21653"/>
                    <a:pt x="6095" y="21644"/>
                    <a:pt x="6267" y="21644"/>
                  </a:cubicBezTo>
                  <a:cubicBezTo>
                    <a:pt x="6725" y="21644"/>
                    <a:pt x="7222" y="21585"/>
                    <a:pt x="7699" y="21545"/>
                  </a:cubicBezTo>
                  <a:cubicBezTo>
                    <a:pt x="8714" y="21445"/>
                    <a:pt x="9768" y="21425"/>
                    <a:pt x="10803" y="21346"/>
                  </a:cubicBezTo>
                  <a:lnTo>
                    <a:pt x="11041" y="21346"/>
                  </a:lnTo>
                  <a:cubicBezTo>
                    <a:pt x="11738" y="21346"/>
                    <a:pt x="12434" y="21366"/>
                    <a:pt x="13130" y="21366"/>
                  </a:cubicBezTo>
                  <a:cubicBezTo>
                    <a:pt x="13220" y="21366"/>
                    <a:pt x="13310" y="21367"/>
                    <a:pt x="13402" y="21367"/>
                  </a:cubicBezTo>
                  <a:cubicBezTo>
                    <a:pt x="13676" y="21367"/>
                    <a:pt x="13956" y="21356"/>
                    <a:pt x="14224" y="21266"/>
                  </a:cubicBezTo>
                  <a:cubicBezTo>
                    <a:pt x="14284" y="21246"/>
                    <a:pt x="14363" y="21246"/>
                    <a:pt x="14443" y="21246"/>
                  </a:cubicBezTo>
                  <a:cubicBezTo>
                    <a:pt x="14531" y="21261"/>
                    <a:pt x="14616" y="21267"/>
                    <a:pt x="14701" y="21267"/>
                  </a:cubicBezTo>
                  <a:cubicBezTo>
                    <a:pt x="15052" y="21267"/>
                    <a:pt x="15383" y="21165"/>
                    <a:pt x="15757" y="21165"/>
                  </a:cubicBezTo>
                  <a:cubicBezTo>
                    <a:pt x="15783" y="21165"/>
                    <a:pt x="15809" y="21166"/>
                    <a:pt x="15836" y="21167"/>
                  </a:cubicBezTo>
                  <a:cubicBezTo>
                    <a:pt x="15875" y="20988"/>
                    <a:pt x="15955" y="20849"/>
                    <a:pt x="15955" y="20729"/>
                  </a:cubicBezTo>
                  <a:cubicBezTo>
                    <a:pt x="15975" y="20053"/>
                    <a:pt x="15975" y="19376"/>
                    <a:pt x="15975" y="18700"/>
                  </a:cubicBezTo>
                  <a:cubicBezTo>
                    <a:pt x="15915" y="18262"/>
                    <a:pt x="15875" y="17805"/>
                    <a:pt x="15875" y="17387"/>
                  </a:cubicBezTo>
                  <a:cubicBezTo>
                    <a:pt x="15875" y="16751"/>
                    <a:pt x="15776" y="16114"/>
                    <a:pt x="15637" y="15517"/>
                  </a:cubicBezTo>
                  <a:cubicBezTo>
                    <a:pt x="15557" y="15159"/>
                    <a:pt x="15438" y="14821"/>
                    <a:pt x="15239" y="14503"/>
                  </a:cubicBezTo>
                  <a:cubicBezTo>
                    <a:pt x="14881" y="13926"/>
                    <a:pt x="14423" y="13528"/>
                    <a:pt x="13687" y="13409"/>
                  </a:cubicBezTo>
                  <a:cubicBezTo>
                    <a:pt x="13070" y="13309"/>
                    <a:pt x="12474" y="13289"/>
                    <a:pt x="11857" y="13269"/>
                  </a:cubicBezTo>
                  <a:cubicBezTo>
                    <a:pt x="11598" y="13269"/>
                    <a:pt x="11360" y="13269"/>
                    <a:pt x="11101" y="13230"/>
                  </a:cubicBezTo>
                  <a:cubicBezTo>
                    <a:pt x="10663" y="13210"/>
                    <a:pt x="10246" y="13170"/>
                    <a:pt x="9788" y="13130"/>
                  </a:cubicBezTo>
                  <a:lnTo>
                    <a:pt x="9390" y="13130"/>
                  </a:lnTo>
                  <a:cubicBezTo>
                    <a:pt x="9191" y="13130"/>
                    <a:pt x="9052" y="13011"/>
                    <a:pt x="9012" y="12832"/>
                  </a:cubicBezTo>
                  <a:cubicBezTo>
                    <a:pt x="8973" y="12533"/>
                    <a:pt x="8893" y="12235"/>
                    <a:pt x="9012" y="11917"/>
                  </a:cubicBezTo>
                  <a:cubicBezTo>
                    <a:pt x="9251" y="11837"/>
                    <a:pt x="9450" y="11797"/>
                    <a:pt x="9649" y="11718"/>
                  </a:cubicBezTo>
                  <a:cubicBezTo>
                    <a:pt x="10544" y="11380"/>
                    <a:pt x="11141" y="10803"/>
                    <a:pt x="11300" y="9808"/>
                  </a:cubicBezTo>
                  <a:lnTo>
                    <a:pt x="11300" y="9748"/>
                  </a:lnTo>
                  <a:cubicBezTo>
                    <a:pt x="11399" y="9331"/>
                    <a:pt x="11499" y="8913"/>
                    <a:pt x="11638" y="8455"/>
                  </a:cubicBezTo>
                  <a:cubicBezTo>
                    <a:pt x="11797" y="8435"/>
                    <a:pt x="11956" y="8435"/>
                    <a:pt x="12096" y="8416"/>
                  </a:cubicBezTo>
                  <a:cubicBezTo>
                    <a:pt x="12295" y="8396"/>
                    <a:pt x="12474" y="8296"/>
                    <a:pt x="12573" y="8117"/>
                  </a:cubicBezTo>
                  <a:cubicBezTo>
                    <a:pt x="12792" y="7680"/>
                    <a:pt x="12931" y="7222"/>
                    <a:pt x="12951" y="6725"/>
                  </a:cubicBezTo>
                  <a:cubicBezTo>
                    <a:pt x="12971" y="6267"/>
                    <a:pt x="12673" y="6028"/>
                    <a:pt x="12255" y="5989"/>
                  </a:cubicBezTo>
                  <a:cubicBezTo>
                    <a:pt x="12155" y="5989"/>
                    <a:pt x="12036" y="5969"/>
                    <a:pt x="11897" y="5969"/>
                  </a:cubicBezTo>
                  <a:cubicBezTo>
                    <a:pt x="11857" y="5650"/>
                    <a:pt x="11857" y="5332"/>
                    <a:pt x="11897" y="5074"/>
                  </a:cubicBezTo>
                  <a:cubicBezTo>
                    <a:pt x="12056" y="4934"/>
                    <a:pt x="12175" y="4855"/>
                    <a:pt x="12235" y="4755"/>
                  </a:cubicBezTo>
                  <a:cubicBezTo>
                    <a:pt x="12374" y="4477"/>
                    <a:pt x="12474" y="4159"/>
                    <a:pt x="12434" y="3860"/>
                  </a:cubicBezTo>
                  <a:cubicBezTo>
                    <a:pt x="12334" y="3124"/>
                    <a:pt x="12175" y="2368"/>
                    <a:pt x="11638" y="1791"/>
                  </a:cubicBezTo>
                  <a:cubicBezTo>
                    <a:pt x="11360" y="1533"/>
                    <a:pt x="11002" y="1294"/>
                    <a:pt x="10683" y="1055"/>
                  </a:cubicBezTo>
                  <a:cubicBezTo>
                    <a:pt x="10370" y="841"/>
                    <a:pt x="10028" y="722"/>
                    <a:pt x="9648" y="722"/>
                  </a:cubicBezTo>
                  <a:cubicBezTo>
                    <a:pt x="9571" y="722"/>
                    <a:pt x="9491" y="727"/>
                    <a:pt x="9410" y="737"/>
                  </a:cubicBezTo>
                  <a:cubicBezTo>
                    <a:pt x="9358" y="744"/>
                    <a:pt x="9308" y="747"/>
                    <a:pt x="9259" y="747"/>
                  </a:cubicBezTo>
                  <a:cubicBezTo>
                    <a:pt x="9027" y="747"/>
                    <a:pt x="8825" y="673"/>
                    <a:pt x="8595" y="558"/>
                  </a:cubicBezTo>
                  <a:cubicBezTo>
                    <a:pt x="8097" y="260"/>
                    <a:pt x="7560" y="81"/>
                    <a:pt x="6963" y="41"/>
                  </a:cubicBezTo>
                  <a:cubicBezTo>
                    <a:pt x="6506" y="1"/>
                    <a:pt x="6068" y="1"/>
                    <a:pt x="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848946" y="2651221"/>
              <a:ext cx="444352" cy="131081"/>
            </a:xfrm>
            <a:custGeom>
              <a:avLst/>
              <a:gdLst/>
              <a:ahLst/>
              <a:cxnLst/>
              <a:rect l="l" t="t" r="r" b="b"/>
              <a:pathLst>
                <a:path w="7083" h="2116" extrusionOk="0">
                  <a:moveTo>
                    <a:pt x="6432" y="393"/>
                  </a:moveTo>
                  <a:cubicBezTo>
                    <a:pt x="6482" y="393"/>
                    <a:pt x="6529" y="407"/>
                    <a:pt x="6585" y="421"/>
                  </a:cubicBezTo>
                  <a:cubicBezTo>
                    <a:pt x="6744" y="480"/>
                    <a:pt x="6843" y="580"/>
                    <a:pt x="6804" y="719"/>
                  </a:cubicBezTo>
                  <a:cubicBezTo>
                    <a:pt x="6784" y="918"/>
                    <a:pt x="6804" y="1137"/>
                    <a:pt x="6645" y="1336"/>
                  </a:cubicBezTo>
                  <a:cubicBezTo>
                    <a:pt x="6118" y="1408"/>
                    <a:pt x="5609" y="1498"/>
                    <a:pt x="5070" y="1498"/>
                  </a:cubicBezTo>
                  <a:cubicBezTo>
                    <a:pt x="5018" y="1498"/>
                    <a:pt x="4966" y="1497"/>
                    <a:pt x="4914" y="1495"/>
                  </a:cubicBezTo>
                  <a:cubicBezTo>
                    <a:pt x="4775" y="1177"/>
                    <a:pt x="4795" y="839"/>
                    <a:pt x="4814" y="480"/>
                  </a:cubicBezTo>
                  <a:cubicBezTo>
                    <a:pt x="5391" y="421"/>
                    <a:pt x="5869" y="401"/>
                    <a:pt x="6366" y="401"/>
                  </a:cubicBezTo>
                  <a:cubicBezTo>
                    <a:pt x="6389" y="395"/>
                    <a:pt x="6411" y="393"/>
                    <a:pt x="6432" y="393"/>
                  </a:cubicBezTo>
                  <a:close/>
                  <a:moveTo>
                    <a:pt x="1863" y="462"/>
                  </a:moveTo>
                  <a:cubicBezTo>
                    <a:pt x="2102" y="462"/>
                    <a:pt x="2341" y="477"/>
                    <a:pt x="2586" y="520"/>
                  </a:cubicBezTo>
                  <a:cubicBezTo>
                    <a:pt x="2567" y="839"/>
                    <a:pt x="2567" y="1097"/>
                    <a:pt x="2567" y="1376"/>
                  </a:cubicBezTo>
                  <a:cubicBezTo>
                    <a:pt x="2567" y="1535"/>
                    <a:pt x="2467" y="1614"/>
                    <a:pt x="2308" y="1634"/>
                  </a:cubicBezTo>
                  <a:cubicBezTo>
                    <a:pt x="2129" y="1634"/>
                    <a:pt x="1970" y="1634"/>
                    <a:pt x="1791" y="1674"/>
                  </a:cubicBezTo>
                  <a:cubicBezTo>
                    <a:pt x="1532" y="1694"/>
                    <a:pt x="1274" y="1714"/>
                    <a:pt x="995" y="1734"/>
                  </a:cubicBezTo>
                  <a:cubicBezTo>
                    <a:pt x="951" y="1740"/>
                    <a:pt x="911" y="1743"/>
                    <a:pt x="874" y="1743"/>
                  </a:cubicBezTo>
                  <a:cubicBezTo>
                    <a:pt x="680" y="1743"/>
                    <a:pt x="588" y="1650"/>
                    <a:pt x="537" y="1415"/>
                  </a:cubicBezTo>
                  <a:cubicBezTo>
                    <a:pt x="498" y="1137"/>
                    <a:pt x="478" y="839"/>
                    <a:pt x="577" y="520"/>
                  </a:cubicBezTo>
                  <a:cubicBezTo>
                    <a:pt x="1021" y="508"/>
                    <a:pt x="1441" y="462"/>
                    <a:pt x="1863" y="462"/>
                  </a:cubicBezTo>
                  <a:close/>
                  <a:moveTo>
                    <a:pt x="6793" y="1"/>
                  </a:moveTo>
                  <a:cubicBezTo>
                    <a:pt x="6777" y="1"/>
                    <a:pt x="6761" y="1"/>
                    <a:pt x="6744" y="3"/>
                  </a:cubicBezTo>
                  <a:cubicBezTo>
                    <a:pt x="6446" y="23"/>
                    <a:pt x="6107" y="83"/>
                    <a:pt x="5809" y="83"/>
                  </a:cubicBezTo>
                  <a:cubicBezTo>
                    <a:pt x="5391" y="102"/>
                    <a:pt x="4974" y="102"/>
                    <a:pt x="4556" y="102"/>
                  </a:cubicBezTo>
                  <a:cubicBezTo>
                    <a:pt x="4297" y="102"/>
                    <a:pt x="4257" y="202"/>
                    <a:pt x="4297" y="480"/>
                  </a:cubicBezTo>
                  <a:cubicBezTo>
                    <a:pt x="4317" y="580"/>
                    <a:pt x="4297" y="640"/>
                    <a:pt x="4297" y="779"/>
                  </a:cubicBezTo>
                  <a:cubicBezTo>
                    <a:pt x="3820" y="799"/>
                    <a:pt x="3382" y="819"/>
                    <a:pt x="2925" y="839"/>
                  </a:cubicBezTo>
                  <a:cubicBezTo>
                    <a:pt x="2905" y="699"/>
                    <a:pt x="2905" y="580"/>
                    <a:pt x="2885" y="480"/>
                  </a:cubicBezTo>
                  <a:cubicBezTo>
                    <a:pt x="2865" y="341"/>
                    <a:pt x="2825" y="222"/>
                    <a:pt x="2805" y="83"/>
                  </a:cubicBezTo>
                  <a:cubicBezTo>
                    <a:pt x="1890" y="282"/>
                    <a:pt x="975" y="142"/>
                    <a:pt x="20" y="301"/>
                  </a:cubicBezTo>
                  <a:cubicBezTo>
                    <a:pt x="199" y="898"/>
                    <a:pt x="0" y="1475"/>
                    <a:pt x="179" y="2012"/>
                  </a:cubicBezTo>
                  <a:cubicBezTo>
                    <a:pt x="219" y="2072"/>
                    <a:pt x="279" y="2092"/>
                    <a:pt x="299" y="2092"/>
                  </a:cubicBezTo>
                  <a:cubicBezTo>
                    <a:pt x="457" y="2109"/>
                    <a:pt x="616" y="2116"/>
                    <a:pt x="775" y="2116"/>
                  </a:cubicBezTo>
                  <a:cubicBezTo>
                    <a:pt x="1351" y="2116"/>
                    <a:pt x="1925" y="2024"/>
                    <a:pt x="2487" y="1992"/>
                  </a:cubicBezTo>
                  <a:cubicBezTo>
                    <a:pt x="2706" y="1992"/>
                    <a:pt x="2905" y="1813"/>
                    <a:pt x="2925" y="1535"/>
                  </a:cubicBezTo>
                  <a:cubicBezTo>
                    <a:pt x="2925" y="1475"/>
                    <a:pt x="2964" y="1376"/>
                    <a:pt x="2984" y="1236"/>
                  </a:cubicBezTo>
                  <a:cubicBezTo>
                    <a:pt x="3422" y="1216"/>
                    <a:pt x="3860" y="1177"/>
                    <a:pt x="4277" y="1137"/>
                  </a:cubicBezTo>
                  <a:lnTo>
                    <a:pt x="4277" y="1137"/>
                  </a:lnTo>
                  <a:cubicBezTo>
                    <a:pt x="4596" y="1336"/>
                    <a:pt x="4218" y="1694"/>
                    <a:pt x="4496" y="1873"/>
                  </a:cubicBezTo>
                  <a:cubicBezTo>
                    <a:pt x="4668" y="1822"/>
                    <a:pt x="4854" y="1726"/>
                    <a:pt x="5017" y="1726"/>
                  </a:cubicBezTo>
                  <a:cubicBezTo>
                    <a:pt x="5043" y="1726"/>
                    <a:pt x="5068" y="1728"/>
                    <a:pt x="5093" y="1734"/>
                  </a:cubicBezTo>
                  <a:cubicBezTo>
                    <a:pt x="5216" y="1767"/>
                    <a:pt x="5338" y="1779"/>
                    <a:pt x="5459" y="1779"/>
                  </a:cubicBezTo>
                  <a:cubicBezTo>
                    <a:pt x="5756" y="1779"/>
                    <a:pt x="6050" y="1709"/>
                    <a:pt x="6355" y="1709"/>
                  </a:cubicBezTo>
                  <a:cubicBezTo>
                    <a:pt x="6450" y="1709"/>
                    <a:pt x="6547" y="1716"/>
                    <a:pt x="6645" y="1734"/>
                  </a:cubicBezTo>
                  <a:cubicBezTo>
                    <a:pt x="6663" y="1737"/>
                    <a:pt x="6682" y="1739"/>
                    <a:pt x="6701" y="1739"/>
                  </a:cubicBezTo>
                  <a:cubicBezTo>
                    <a:pt x="6879" y="1739"/>
                    <a:pt x="7044" y="1574"/>
                    <a:pt x="7062" y="1376"/>
                  </a:cubicBezTo>
                  <a:cubicBezTo>
                    <a:pt x="7082" y="998"/>
                    <a:pt x="7082" y="640"/>
                    <a:pt x="7082" y="282"/>
                  </a:cubicBezTo>
                  <a:cubicBezTo>
                    <a:pt x="7082" y="99"/>
                    <a:pt x="6965" y="1"/>
                    <a:pt x="67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984954" y="2878130"/>
              <a:ext cx="199748" cy="64363"/>
            </a:xfrm>
            <a:custGeom>
              <a:avLst/>
              <a:gdLst/>
              <a:ahLst/>
              <a:cxnLst/>
              <a:rect l="l" t="t" r="r" b="b"/>
              <a:pathLst>
                <a:path w="3184" h="1039" extrusionOk="0">
                  <a:moveTo>
                    <a:pt x="3104" y="0"/>
                  </a:moveTo>
                  <a:cubicBezTo>
                    <a:pt x="2985" y="100"/>
                    <a:pt x="2845" y="159"/>
                    <a:pt x="2746" y="259"/>
                  </a:cubicBezTo>
                  <a:cubicBezTo>
                    <a:pt x="2627" y="338"/>
                    <a:pt x="2527" y="498"/>
                    <a:pt x="2408" y="537"/>
                  </a:cubicBezTo>
                  <a:cubicBezTo>
                    <a:pt x="2150" y="645"/>
                    <a:pt x="1890" y="698"/>
                    <a:pt x="1633" y="698"/>
                  </a:cubicBezTo>
                  <a:cubicBezTo>
                    <a:pt x="1274" y="698"/>
                    <a:pt x="922" y="595"/>
                    <a:pt x="597" y="398"/>
                  </a:cubicBezTo>
                  <a:cubicBezTo>
                    <a:pt x="478" y="338"/>
                    <a:pt x="399" y="259"/>
                    <a:pt x="299" y="219"/>
                  </a:cubicBezTo>
                  <a:cubicBezTo>
                    <a:pt x="274" y="211"/>
                    <a:pt x="243" y="206"/>
                    <a:pt x="212" y="206"/>
                  </a:cubicBezTo>
                  <a:cubicBezTo>
                    <a:pt x="167" y="206"/>
                    <a:pt x="123" y="216"/>
                    <a:pt x="100" y="239"/>
                  </a:cubicBezTo>
                  <a:cubicBezTo>
                    <a:pt x="1" y="299"/>
                    <a:pt x="21" y="398"/>
                    <a:pt x="60" y="498"/>
                  </a:cubicBezTo>
                  <a:cubicBezTo>
                    <a:pt x="60" y="537"/>
                    <a:pt x="120" y="597"/>
                    <a:pt x="160" y="617"/>
                  </a:cubicBezTo>
                  <a:cubicBezTo>
                    <a:pt x="359" y="736"/>
                    <a:pt x="538" y="895"/>
                    <a:pt x="757" y="935"/>
                  </a:cubicBezTo>
                  <a:cubicBezTo>
                    <a:pt x="1011" y="1005"/>
                    <a:pt x="1259" y="1038"/>
                    <a:pt x="1503" y="1038"/>
                  </a:cubicBezTo>
                  <a:cubicBezTo>
                    <a:pt x="1888" y="1038"/>
                    <a:pt x="2261" y="954"/>
                    <a:pt x="2627" y="796"/>
                  </a:cubicBezTo>
                  <a:cubicBezTo>
                    <a:pt x="2905" y="657"/>
                    <a:pt x="3044" y="458"/>
                    <a:pt x="3144" y="199"/>
                  </a:cubicBezTo>
                  <a:cubicBezTo>
                    <a:pt x="3184" y="140"/>
                    <a:pt x="3124" y="100"/>
                    <a:pt x="3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061113" y="2757335"/>
              <a:ext cx="27478" cy="91249"/>
            </a:xfrm>
            <a:custGeom>
              <a:avLst/>
              <a:gdLst/>
              <a:ahLst/>
              <a:cxnLst/>
              <a:rect l="l" t="t" r="r" b="b"/>
              <a:pathLst>
                <a:path w="438" h="1473" extrusionOk="0">
                  <a:moveTo>
                    <a:pt x="239" y="1"/>
                  </a:moveTo>
                  <a:cubicBezTo>
                    <a:pt x="139" y="1"/>
                    <a:pt x="40" y="100"/>
                    <a:pt x="40" y="220"/>
                  </a:cubicBezTo>
                  <a:lnTo>
                    <a:pt x="40" y="777"/>
                  </a:lnTo>
                  <a:lnTo>
                    <a:pt x="0" y="976"/>
                  </a:lnTo>
                  <a:cubicBezTo>
                    <a:pt x="0" y="1095"/>
                    <a:pt x="0" y="1214"/>
                    <a:pt x="20" y="1314"/>
                  </a:cubicBezTo>
                  <a:cubicBezTo>
                    <a:pt x="20" y="1393"/>
                    <a:pt x="119" y="1473"/>
                    <a:pt x="179" y="1473"/>
                  </a:cubicBezTo>
                  <a:cubicBezTo>
                    <a:pt x="239" y="1473"/>
                    <a:pt x="318" y="1413"/>
                    <a:pt x="378" y="1373"/>
                  </a:cubicBezTo>
                  <a:cubicBezTo>
                    <a:pt x="418" y="1354"/>
                    <a:pt x="438" y="1274"/>
                    <a:pt x="438" y="1214"/>
                  </a:cubicBezTo>
                  <a:lnTo>
                    <a:pt x="438" y="180"/>
                  </a:lnTo>
                  <a:cubicBezTo>
                    <a:pt x="438" y="80"/>
                    <a:pt x="338" y="1"/>
                    <a:pt x="2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182127" y="2417251"/>
              <a:ext cx="141091" cy="99550"/>
            </a:xfrm>
            <a:custGeom>
              <a:avLst/>
              <a:gdLst/>
              <a:ahLst/>
              <a:cxnLst/>
              <a:rect l="l" t="t" r="r" b="b"/>
              <a:pathLst>
                <a:path w="2249" h="1607" extrusionOk="0">
                  <a:moveTo>
                    <a:pt x="1" y="0"/>
                  </a:moveTo>
                  <a:cubicBezTo>
                    <a:pt x="1" y="398"/>
                    <a:pt x="140" y="617"/>
                    <a:pt x="339" y="816"/>
                  </a:cubicBezTo>
                  <a:cubicBezTo>
                    <a:pt x="637" y="1114"/>
                    <a:pt x="995" y="1313"/>
                    <a:pt x="1373" y="1512"/>
                  </a:cubicBezTo>
                  <a:cubicBezTo>
                    <a:pt x="1497" y="1587"/>
                    <a:pt x="1644" y="1607"/>
                    <a:pt x="1790" y="1607"/>
                  </a:cubicBezTo>
                  <a:cubicBezTo>
                    <a:pt x="1879" y="1607"/>
                    <a:pt x="1967" y="1599"/>
                    <a:pt x="2050" y="1592"/>
                  </a:cubicBezTo>
                  <a:cubicBezTo>
                    <a:pt x="2169" y="1572"/>
                    <a:pt x="2249" y="1492"/>
                    <a:pt x="2249" y="1313"/>
                  </a:cubicBezTo>
                  <a:cubicBezTo>
                    <a:pt x="2169" y="1293"/>
                    <a:pt x="2129" y="1234"/>
                    <a:pt x="2050" y="1234"/>
                  </a:cubicBezTo>
                  <a:cubicBezTo>
                    <a:pt x="1592" y="1194"/>
                    <a:pt x="1234" y="975"/>
                    <a:pt x="876" y="677"/>
                  </a:cubicBezTo>
                  <a:cubicBezTo>
                    <a:pt x="697" y="518"/>
                    <a:pt x="558" y="339"/>
                    <a:pt x="379" y="199"/>
                  </a:cubicBezTo>
                  <a:cubicBezTo>
                    <a:pt x="279" y="120"/>
                    <a:pt x="180" y="100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916323" y="2699415"/>
              <a:ext cx="52509" cy="41815"/>
            </a:xfrm>
            <a:custGeom>
              <a:avLst/>
              <a:gdLst/>
              <a:ahLst/>
              <a:cxnLst/>
              <a:rect l="l" t="t" r="r" b="b"/>
              <a:pathLst>
                <a:path w="837" h="675" extrusionOk="0">
                  <a:moveTo>
                    <a:pt x="408" y="1"/>
                  </a:moveTo>
                  <a:cubicBezTo>
                    <a:pt x="368" y="1"/>
                    <a:pt x="330" y="7"/>
                    <a:pt x="299" y="21"/>
                  </a:cubicBezTo>
                  <a:cubicBezTo>
                    <a:pt x="100" y="61"/>
                    <a:pt x="1" y="299"/>
                    <a:pt x="40" y="458"/>
                  </a:cubicBezTo>
                  <a:cubicBezTo>
                    <a:pt x="88" y="586"/>
                    <a:pt x="187" y="675"/>
                    <a:pt x="316" y="675"/>
                  </a:cubicBezTo>
                  <a:cubicBezTo>
                    <a:pt x="348" y="675"/>
                    <a:pt x="383" y="669"/>
                    <a:pt x="418" y="657"/>
                  </a:cubicBezTo>
                  <a:cubicBezTo>
                    <a:pt x="538" y="637"/>
                    <a:pt x="657" y="558"/>
                    <a:pt x="757" y="498"/>
                  </a:cubicBezTo>
                  <a:cubicBezTo>
                    <a:pt x="816" y="458"/>
                    <a:pt x="816" y="359"/>
                    <a:pt x="836" y="319"/>
                  </a:cubicBezTo>
                  <a:cubicBezTo>
                    <a:pt x="816" y="259"/>
                    <a:pt x="816" y="220"/>
                    <a:pt x="816" y="200"/>
                  </a:cubicBezTo>
                  <a:cubicBezTo>
                    <a:pt x="724" y="76"/>
                    <a:pt x="548" y="1"/>
                    <a:pt x="4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184637" y="2687088"/>
              <a:ext cx="50000" cy="43301"/>
            </a:xfrm>
            <a:custGeom>
              <a:avLst/>
              <a:gdLst/>
              <a:ahLst/>
              <a:cxnLst/>
              <a:rect l="l" t="t" r="r" b="b"/>
              <a:pathLst>
                <a:path w="797" h="699" extrusionOk="0">
                  <a:moveTo>
                    <a:pt x="339" y="1"/>
                  </a:moveTo>
                  <a:cubicBezTo>
                    <a:pt x="120" y="1"/>
                    <a:pt x="1" y="120"/>
                    <a:pt x="1" y="339"/>
                  </a:cubicBezTo>
                  <a:cubicBezTo>
                    <a:pt x="1" y="538"/>
                    <a:pt x="120" y="657"/>
                    <a:pt x="299" y="697"/>
                  </a:cubicBezTo>
                  <a:cubicBezTo>
                    <a:pt x="311" y="698"/>
                    <a:pt x="323" y="699"/>
                    <a:pt x="336" y="699"/>
                  </a:cubicBezTo>
                  <a:cubicBezTo>
                    <a:pt x="563" y="699"/>
                    <a:pt x="796" y="528"/>
                    <a:pt x="796" y="339"/>
                  </a:cubicBezTo>
                  <a:cubicBezTo>
                    <a:pt x="796" y="140"/>
                    <a:pt x="597" y="1"/>
                    <a:pt x="3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2418402" y="2025381"/>
              <a:ext cx="1336632" cy="1533077"/>
            </a:xfrm>
            <a:custGeom>
              <a:avLst/>
              <a:gdLst/>
              <a:ahLst/>
              <a:cxnLst/>
              <a:rect l="l" t="t" r="r" b="b"/>
              <a:pathLst>
                <a:path w="21306" h="24748" extrusionOk="0">
                  <a:moveTo>
                    <a:pt x="10259" y="1871"/>
                  </a:moveTo>
                  <a:cubicBezTo>
                    <a:pt x="10598" y="1871"/>
                    <a:pt x="10933" y="1902"/>
                    <a:pt x="11260" y="1970"/>
                  </a:cubicBezTo>
                  <a:cubicBezTo>
                    <a:pt x="11956" y="2129"/>
                    <a:pt x="12652" y="2189"/>
                    <a:pt x="13348" y="2348"/>
                  </a:cubicBezTo>
                  <a:cubicBezTo>
                    <a:pt x="13846" y="2447"/>
                    <a:pt x="14343" y="2587"/>
                    <a:pt x="14801" y="2825"/>
                  </a:cubicBezTo>
                  <a:cubicBezTo>
                    <a:pt x="15716" y="3263"/>
                    <a:pt x="16611" y="3720"/>
                    <a:pt x="17426" y="4317"/>
                  </a:cubicBezTo>
                  <a:cubicBezTo>
                    <a:pt x="18202" y="4874"/>
                    <a:pt x="18918" y="5551"/>
                    <a:pt x="19396" y="6426"/>
                  </a:cubicBezTo>
                  <a:cubicBezTo>
                    <a:pt x="19396" y="6446"/>
                    <a:pt x="19416" y="6446"/>
                    <a:pt x="19416" y="6466"/>
                  </a:cubicBezTo>
                  <a:cubicBezTo>
                    <a:pt x="19833" y="7540"/>
                    <a:pt x="20490" y="8495"/>
                    <a:pt x="20709" y="9629"/>
                  </a:cubicBezTo>
                  <a:cubicBezTo>
                    <a:pt x="20729" y="9828"/>
                    <a:pt x="20808" y="10007"/>
                    <a:pt x="20868" y="10205"/>
                  </a:cubicBezTo>
                  <a:cubicBezTo>
                    <a:pt x="20868" y="10245"/>
                    <a:pt x="20908" y="10325"/>
                    <a:pt x="20908" y="10404"/>
                  </a:cubicBezTo>
                  <a:cubicBezTo>
                    <a:pt x="20928" y="11041"/>
                    <a:pt x="21087" y="11717"/>
                    <a:pt x="20967" y="12394"/>
                  </a:cubicBezTo>
                  <a:cubicBezTo>
                    <a:pt x="20868" y="12990"/>
                    <a:pt x="20709" y="13587"/>
                    <a:pt x="20490" y="14164"/>
                  </a:cubicBezTo>
                  <a:cubicBezTo>
                    <a:pt x="20311" y="14622"/>
                    <a:pt x="20271" y="15099"/>
                    <a:pt x="20112" y="15577"/>
                  </a:cubicBezTo>
                  <a:cubicBezTo>
                    <a:pt x="19973" y="16054"/>
                    <a:pt x="19814" y="16511"/>
                    <a:pt x="19615" y="16989"/>
                  </a:cubicBezTo>
                  <a:cubicBezTo>
                    <a:pt x="19475" y="17287"/>
                    <a:pt x="19296" y="17546"/>
                    <a:pt x="19097" y="17805"/>
                  </a:cubicBezTo>
                  <a:cubicBezTo>
                    <a:pt x="18441" y="18739"/>
                    <a:pt x="17685" y="19535"/>
                    <a:pt x="16790" y="20231"/>
                  </a:cubicBezTo>
                  <a:cubicBezTo>
                    <a:pt x="16153" y="20689"/>
                    <a:pt x="15497" y="21146"/>
                    <a:pt x="14721" y="21385"/>
                  </a:cubicBezTo>
                  <a:cubicBezTo>
                    <a:pt x="14164" y="21564"/>
                    <a:pt x="13647" y="21843"/>
                    <a:pt x="13110" y="22022"/>
                  </a:cubicBezTo>
                  <a:cubicBezTo>
                    <a:pt x="12433" y="22221"/>
                    <a:pt x="11737" y="22340"/>
                    <a:pt x="11041" y="22360"/>
                  </a:cubicBezTo>
                  <a:cubicBezTo>
                    <a:pt x="10988" y="22360"/>
                    <a:pt x="10935" y="22351"/>
                    <a:pt x="10888" y="22351"/>
                  </a:cubicBezTo>
                  <a:cubicBezTo>
                    <a:pt x="10864" y="22351"/>
                    <a:pt x="10842" y="22353"/>
                    <a:pt x="10822" y="22360"/>
                  </a:cubicBezTo>
                  <a:cubicBezTo>
                    <a:pt x="10628" y="22407"/>
                    <a:pt x="10438" y="22427"/>
                    <a:pt x="10249" y="22427"/>
                  </a:cubicBezTo>
                  <a:cubicBezTo>
                    <a:pt x="9720" y="22427"/>
                    <a:pt x="9207" y="22273"/>
                    <a:pt x="8694" y="22141"/>
                  </a:cubicBezTo>
                  <a:cubicBezTo>
                    <a:pt x="7798" y="21922"/>
                    <a:pt x="7003" y="21485"/>
                    <a:pt x="6187" y="21127"/>
                  </a:cubicBezTo>
                  <a:cubicBezTo>
                    <a:pt x="5153" y="20649"/>
                    <a:pt x="4297" y="19893"/>
                    <a:pt x="3502" y="19137"/>
                  </a:cubicBezTo>
                  <a:cubicBezTo>
                    <a:pt x="2885" y="18541"/>
                    <a:pt x="2368" y="17844"/>
                    <a:pt x="1910" y="17088"/>
                  </a:cubicBezTo>
                  <a:lnTo>
                    <a:pt x="1313" y="16114"/>
                  </a:lnTo>
                  <a:cubicBezTo>
                    <a:pt x="975" y="15557"/>
                    <a:pt x="717" y="14920"/>
                    <a:pt x="498" y="14303"/>
                  </a:cubicBezTo>
                  <a:cubicBezTo>
                    <a:pt x="438" y="14164"/>
                    <a:pt x="418" y="13985"/>
                    <a:pt x="398" y="13826"/>
                  </a:cubicBezTo>
                  <a:cubicBezTo>
                    <a:pt x="378" y="13428"/>
                    <a:pt x="339" y="13030"/>
                    <a:pt x="299" y="12533"/>
                  </a:cubicBezTo>
                  <a:cubicBezTo>
                    <a:pt x="319" y="12294"/>
                    <a:pt x="378" y="11996"/>
                    <a:pt x="339" y="11717"/>
                  </a:cubicBezTo>
                  <a:cubicBezTo>
                    <a:pt x="398" y="11220"/>
                    <a:pt x="458" y="10723"/>
                    <a:pt x="518" y="10225"/>
                  </a:cubicBezTo>
                  <a:cubicBezTo>
                    <a:pt x="597" y="9211"/>
                    <a:pt x="876" y="8256"/>
                    <a:pt x="1373" y="7401"/>
                  </a:cubicBezTo>
                  <a:cubicBezTo>
                    <a:pt x="1870" y="6525"/>
                    <a:pt x="2507" y="5769"/>
                    <a:pt x="3203" y="5053"/>
                  </a:cubicBezTo>
                  <a:cubicBezTo>
                    <a:pt x="4297" y="3959"/>
                    <a:pt x="5570" y="3084"/>
                    <a:pt x="6983" y="2447"/>
                  </a:cubicBezTo>
                  <a:cubicBezTo>
                    <a:pt x="7560" y="2169"/>
                    <a:pt x="8176" y="2069"/>
                    <a:pt x="8773" y="1990"/>
                  </a:cubicBezTo>
                  <a:cubicBezTo>
                    <a:pt x="9131" y="1970"/>
                    <a:pt x="9449" y="1930"/>
                    <a:pt x="9788" y="1890"/>
                  </a:cubicBezTo>
                  <a:cubicBezTo>
                    <a:pt x="9945" y="1878"/>
                    <a:pt x="10103" y="1871"/>
                    <a:pt x="10259" y="1871"/>
                  </a:cubicBezTo>
                  <a:close/>
                  <a:moveTo>
                    <a:pt x="9648" y="1"/>
                  </a:moveTo>
                  <a:cubicBezTo>
                    <a:pt x="9449" y="259"/>
                    <a:pt x="9449" y="259"/>
                    <a:pt x="9449" y="538"/>
                  </a:cubicBezTo>
                  <a:lnTo>
                    <a:pt x="9449" y="1473"/>
                  </a:lnTo>
                  <a:cubicBezTo>
                    <a:pt x="9151" y="1592"/>
                    <a:pt x="8892" y="1592"/>
                    <a:pt x="8654" y="1672"/>
                  </a:cubicBezTo>
                  <a:cubicBezTo>
                    <a:pt x="8415" y="1691"/>
                    <a:pt x="8196" y="1691"/>
                    <a:pt x="7997" y="1771"/>
                  </a:cubicBezTo>
                  <a:cubicBezTo>
                    <a:pt x="7321" y="1990"/>
                    <a:pt x="6684" y="2268"/>
                    <a:pt x="6068" y="2626"/>
                  </a:cubicBezTo>
                  <a:cubicBezTo>
                    <a:pt x="5670" y="2845"/>
                    <a:pt x="5212" y="3024"/>
                    <a:pt x="4834" y="3323"/>
                  </a:cubicBezTo>
                  <a:cubicBezTo>
                    <a:pt x="4297" y="3760"/>
                    <a:pt x="3740" y="4218"/>
                    <a:pt x="3203" y="4715"/>
                  </a:cubicBezTo>
                  <a:cubicBezTo>
                    <a:pt x="2328" y="5471"/>
                    <a:pt x="1651" y="6366"/>
                    <a:pt x="1114" y="7401"/>
                  </a:cubicBezTo>
                  <a:cubicBezTo>
                    <a:pt x="896" y="7818"/>
                    <a:pt x="697" y="8256"/>
                    <a:pt x="538" y="8733"/>
                  </a:cubicBezTo>
                  <a:cubicBezTo>
                    <a:pt x="418" y="9211"/>
                    <a:pt x="358" y="9708"/>
                    <a:pt x="299" y="10186"/>
                  </a:cubicBezTo>
                  <a:cubicBezTo>
                    <a:pt x="199" y="10743"/>
                    <a:pt x="120" y="11339"/>
                    <a:pt x="40" y="11936"/>
                  </a:cubicBezTo>
                  <a:cubicBezTo>
                    <a:pt x="0" y="12195"/>
                    <a:pt x="0" y="12433"/>
                    <a:pt x="0" y="12692"/>
                  </a:cubicBezTo>
                  <a:cubicBezTo>
                    <a:pt x="0" y="12931"/>
                    <a:pt x="20" y="13189"/>
                    <a:pt x="40" y="13428"/>
                  </a:cubicBezTo>
                  <a:cubicBezTo>
                    <a:pt x="100" y="13786"/>
                    <a:pt x="100" y="14124"/>
                    <a:pt x="199" y="14463"/>
                  </a:cubicBezTo>
                  <a:cubicBezTo>
                    <a:pt x="398" y="15099"/>
                    <a:pt x="637" y="15716"/>
                    <a:pt x="995" y="16293"/>
                  </a:cubicBezTo>
                  <a:cubicBezTo>
                    <a:pt x="1850" y="17765"/>
                    <a:pt x="2825" y="19137"/>
                    <a:pt x="4198" y="20231"/>
                  </a:cubicBezTo>
                  <a:cubicBezTo>
                    <a:pt x="5292" y="21087"/>
                    <a:pt x="6485" y="21743"/>
                    <a:pt x="7778" y="22221"/>
                  </a:cubicBezTo>
                  <a:cubicBezTo>
                    <a:pt x="8196" y="22360"/>
                    <a:pt x="8594" y="22559"/>
                    <a:pt x="9071" y="22579"/>
                  </a:cubicBezTo>
                  <a:cubicBezTo>
                    <a:pt x="9390" y="22778"/>
                    <a:pt x="9768" y="22758"/>
                    <a:pt x="10106" y="22778"/>
                  </a:cubicBezTo>
                  <a:cubicBezTo>
                    <a:pt x="10205" y="22778"/>
                    <a:pt x="10305" y="22817"/>
                    <a:pt x="10404" y="22837"/>
                  </a:cubicBezTo>
                  <a:cubicBezTo>
                    <a:pt x="10544" y="23374"/>
                    <a:pt x="10643" y="23931"/>
                    <a:pt x="10762" y="24449"/>
                  </a:cubicBezTo>
                  <a:cubicBezTo>
                    <a:pt x="10762" y="24528"/>
                    <a:pt x="10762" y="24608"/>
                    <a:pt x="10802" y="24648"/>
                  </a:cubicBezTo>
                  <a:cubicBezTo>
                    <a:pt x="10862" y="24707"/>
                    <a:pt x="10941" y="24747"/>
                    <a:pt x="10981" y="24747"/>
                  </a:cubicBezTo>
                  <a:cubicBezTo>
                    <a:pt x="11041" y="24747"/>
                    <a:pt x="11101" y="24648"/>
                    <a:pt x="11101" y="24608"/>
                  </a:cubicBezTo>
                  <a:cubicBezTo>
                    <a:pt x="11081" y="24409"/>
                    <a:pt x="11041" y="24210"/>
                    <a:pt x="11001" y="24011"/>
                  </a:cubicBezTo>
                  <a:cubicBezTo>
                    <a:pt x="10941" y="23613"/>
                    <a:pt x="10782" y="23215"/>
                    <a:pt x="10882" y="22758"/>
                  </a:cubicBezTo>
                  <a:lnTo>
                    <a:pt x="11260" y="22678"/>
                  </a:lnTo>
                  <a:cubicBezTo>
                    <a:pt x="11379" y="22678"/>
                    <a:pt x="11538" y="22678"/>
                    <a:pt x="11677" y="22658"/>
                  </a:cubicBezTo>
                  <a:cubicBezTo>
                    <a:pt x="12573" y="22479"/>
                    <a:pt x="13468" y="22260"/>
                    <a:pt x="14323" y="21863"/>
                  </a:cubicBezTo>
                  <a:cubicBezTo>
                    <a:pt x="14462" y="21783"/>
                    <a:pt x="14622" y="21723"/>
                    <a:pt x="14761" y="21664"/>
                  </a:cubicBezTo>
                  <a:cubicBezTo>
                    <a:pt x="15656" y="21365"/>
                    <a:pt x="16452" y="20848"/>
                    <a:pt x="17168" y="20251"/>
                  </a:cubicBezTo>
                  <a:cubicBezTo>
                    <a:pt x="17844" y="19674"/>
                    <a:pt x="18441" y="19058"/>
                    <a:pt x="18998" y="18381"/>
                  </a:cubicBezTo>
                  <a:cubicBezTo>
                    <a:pt x="19694" y="17546"/>
                    <a:pt x="20132" y="16611"/>
                    <a:pt x="20351" y="15577"/>
                  </a:cubicBezTo>
                  <a:cubicBezTo>
                    <a:pt x="20510" y="14980"/>
                    <a:pt x="20629" y="14383"/>
                    <a:pt x="20888" y="13806"/>
                  </a:cubicBezTo>
                  <a:cubicBezTo>
                    <a:pt x="21206" y="13070"/>
                    <a:pt x="21305" y="12274"/>
                    <a:pt x="21286" y="11479"/>
                  </a:cubicBezTo>
                  <a:cubicBezTo>
                    <a:pt x="21246" y="10822"/>
                    <a:pt x="21226" y="10126"/>
                    <a:pt x="20947" y="9509"/>
                  </a:cubicBezTo>
                  <a:cubicBezTo>
                    <a:pt x="20928" y="9489"/>
                    <a:pt x="20928" y="9430"/>
                    <a:pt x="20928" y="9410"/>
                  </a:cubicBezTo>
                  <a:cubicBezTo>
                    <a:pt x="20848" y="8813"/>
                    <a:pt x="20550" y="8296"/>
                    <a:pt x="20331" y="7739"/>
                  </a:cubicBezTo>
                  <a:lnTo>
                    <a:pt x="19814" y="6625"/>
                  </a:lnTo>
                  <a:cubicBezTo>
                    <a:pt x="19754" y="6505"/>
                    <a:pt x="19714" y="6366"/>
                    <a:pt x="19654" y="6267"/>
                  </a:cubicBezTo>
                  <a:cubicBezTo>
                    <a:pt x="19197" y="5411"/>
                    <a:pt x="18540" y="4735"/>
                    <a:pt x="17765" y="4138"/>
                  </a:cubicBezTo>
                  <a:cubicBezTo>
                    <a:pt x="16869" y="3442"/>
                    <a:pt x="15875" y="2925"/>
                    <a:pt x="14860" y="2447"/>
                  </a:cubicBezTo>
                  <a:cubicBezTo>
                    <a:pt x="14343" y="2189"/>
                    <a:pt x="13826" y="1990"/>
                    <a:pt x="13229" y="1930"/>
                  </a:cubicBezTo>
                  <a:cubicBezTo>
                    <a:pt x="12811" y="1870"/>
                    <a:pt x="12374" y="1771"/>
                    <a:pt x="11956" y="1672"/>
                  </a:cubicBezTo>
                  <a:cubicBezTo>
                    <a:pt x="11429" y="1562"/>
                    <a:pt x="10885" y="1470"/>
                    <a:pt x="10340" y="1470"/>
                  </a:cubicBezTo>
                  <a:cubicBezTo>
                    <a:pt x="10289" y="1470"/>
                    <a:pt x="10237" y="1471"/>
                    <a:pt x="10185" y="1473"/>
                  </a:cubicBezTo>
                  <a:cubicBezTo>
                    <a:pt x="10066" y="1473"/>
                    <a:pt x="9947" y="1453"/>
                    <a:pt x="9788" y="1453"/>
                  </a:cubicBezTo>
                  <a:cubicBezTo>
                    <a:pt x="9788" y="1194"/>
                    <a:pt x="9788" y="955"/>
                    <a:pt x="9768" y="737"/>
                  </a:cubicBezTo>
                  <a:cubicBezTo>
                    <a:pt x="9768" y="478"/>
                    <a:pt x="9887" y="199"/>
                    <a:pt x="96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19"/>
          <p:cNvGrpSpPr/>
          <p:nvPr/>
        </p:nvGrpSpPr>
        <p:grpSpPr>
          <a:xfrm>
            <a:off x="7762209" y="1497130"/>
            <a:ext cx="575278" cy="495421"/>
            <a:chOff x="6263336" y="1804878"/>
            <a:chExt cx="557385" cy="480013"/>
          </a:xfrm>
        </p:grpSpPr>
        <p:sp>
          <p:nvSpPr>
            <p:cNvPr id="624" name="Google Shape;624;p19"/>
            <p:cNvSpPr/>
            <p:nvPr/>
          </p:nvSpPr>
          <p:spPr>
            <a:xfrm>
              <a:off x="6274962" y="1814871"/>
              <a:ext cx="532420" cy="454575"/>
            </a:xfrm>
            <a:custGeom>
              <a:avLst/>
              <a:gdLst/>
              <a:ahLst/>
              <a:cxnLst/>
              <a:rect l="l" t="t" r="r" b="b"/>
              <a:pathLst>
                <a:path w="12732" h="11008" extrusionOk="0">
                  <a:moveTo>
                    <a:pt x="538" y="1"/>
                  </a:moveTo>
                  <a:cubicBezTo>
                    <a:pt x="359" y="1"/>
                    <a:pt x="200" y="21"/>
                    <a:pt x="21" y="200"/>
                  </a:cubicBezTo>
                  <a:cubicBezTo>
                    <a:pt x="21" y="558"/>
                    <a:pt x="1" y="976"/>
                    <a:pt x="1" y="1354"/>
                  </a:cubicBezTo>
                  <a:cubicBezTo>
                    <a:pt x="1" y="2289"/>
                    <a:pt x="21" y="3204"/>
                    <a:pt x="40" y="4119"/>
                  </a:cubicBezTo>
                  <a:lnTo>
                    <a:pt x="40" y="5213"/>
                  </a:lnTo>
                  <a:cubicBezTo>
                    <a:pt x="21" y="5829"/>
                    <a:pt x="1" y="6446"/>
                    <a:pt x="1" y="7063"/>
                  </a:cubicBezTo>
                  <a:cubicBezTo>
                    <a:pt x="21" y="7839"/>
                    <a:pt x="21" y="8575"/>
                    <a:pt x="60" y="9350"/>
                  </a:cubicBezTo>
                  <a:cubicBezTo>
                    <a:pt x="100" y="9868"/>
                    <a:pt x="120" y="10385"/>
                    <a:pt x="239" y="10922"/>
                  </a:cubicBezTo>
                  <a:cubicBezTo>
                    <a:pt x="635" y="10988"/>
                    <a:pt x="1034" y="11008"/>
                    <a:pt x="1433" y="11008"/>
                  </a:cubicBezTo>
                  <a:cubicBezTo>
                    <a:pt x="2051" y="11008"/>
                    <a:pt x="2671" y="10960"/>
                    <a:pt x="3285" y="10960"/>
                  </a:cubicBezTo>
                  <a:cubicBezTo>
                    <a:pt x="3351" y="10960"/>
                    <a:pt x="3416" y="10961"/>
                    <a:pt x="3482" y="10962"/>
                  </a:cubicBezTo>
                  <a:cubicBezTo>
                    <a:pt x="3601" y="10962"/>
                    <a:pt x="3740" y="10922"/>
                    <a:pt x="3900" y="10882"/>
                  </a:cubicBezTo>
                  <a:cubicBezTo>
                    <a:pt x="3919" y="10763"/>
                    <a:pt x="3939" y="10683"/>
                    <a:pt x="3939" y="10584"/>
                  </a:cubicBezTo>
                  <a:cubicBezTo>
                    <a:pt x="3939" y="9768"/>
                    <a:pt x="3979" y="8933"/>
                    <a:pt x="3979" y="8097"/>
                  </a:cubicBezTo>
                  <a:cubicBezTo>
                    <a:pt x="3979" y="7739"/>
                    <a:pt x="3979" y="7361"/>
                    <a:pt x="3939" y="7003"/>
                  </a:cubicBezTo>
                  <a:cubicBezTo>
                    <a:pt x="3880" y="6307"/>
                    <a:pt x="3900" y="5631"/>
                    <a:pt x="3919" y="4954"/>
                  </a:cubicBezTo>
                  <a:cubicBezTo>
                    <a:pt x="3919" y="4815"/>
                    <a:pt x="3919" y="4696"/>
                    <a:pt x="3939" y="4576"/>
                  </a:cubicBezTo>
                  <a:cubicBezTo>
                    <a:pt x="3975" y="4487"/>
                    <a:pt x="4074" y="4414"/>
                    <a:pt x="4166" y="4414"/>
                  </a:cubicBezTo>
                  <a:cubicBezTo>
                    <a:pt x="4177" y="4414"/>
                    <a:pt x="4188" y="4415"/>
                    <a:pt x="4198" y="4417"/>
                  </a:cubicBezTo>
                  <a:cubicBezTo>
                    <a:pt x="4218" y="4457"/>
                    <a:pt x="4278" y="4457"/>
                    <a:pt x="4297" y="4477"/>
                  </a:cubicBezTo>
                  <a:cubicBezTo>
                    <a:pt x="4656" y="4656"/>
                    <a:pt x="4994" y="4855"/>
                    <a:pt x="5272" y="5153"/>
                  </a:cubicBezTo>
                  <a:cubicBezTo>
                    <a:pt x="5431" y="5312"/>
                    <a:pt x="5610" y="5511"/>
                    <a:pt x="5789" y="5690"/>
                  </a:cubicBezTo>
                  <a:cubicBezTo>
                    <a:pt x="6068" y="5969"/>
                    <a:pt x="6307" y="6247"/>
                    <a:pt x="6665" y="6406"/>
                  </a:cubicBezTo>
                  <a:cubicBezTo>
                    <a:pt x="6724" y="6367"/>
                    <a:pt x="6804" y="6347"/>
                    <a:pt x="6864" y="6287"/>
                  </a:cubicBezTo>
                  <a:cubicBezTo>
                    <a:pt x="7440" y="5611"/>
                    <a:pt x="8097" y="5074"/>
                    <a:pt x="8574" y="4318"/>
                  </a:cubicBezTo>
                  <a:cubicBezTo>
                    <a:pt x="8634" y="4258"/>
                    <a:pt x="8714" y="4198"/>
                    <a:pt x="8833" y="4099"/>
                  </a:cubicBezTo>
                  <a:cubicBezTo>
                    <a:pt x="8873" y="4258"/>
                    <a:pt x="8932" y="4318"/>
                    <a:pt x="8932" y="4397"/>
                  </a:cubicBezTo>
                  <a:cubicBezTo>
                    <a:pt x="8972" y="4676"/>
                    <a:pt x="8972" y="4954"/>
                    <a:pt x="8992" y="5213"/>
                  </a:cubicBezTo>
                  <a:cubicBezTo>
                    <a:pt x="9052" y="6108"/>
                    <a:pt x="9072" y="6983"/>
                    <a:pt x="9131" y="7878"/>
                  </a:cubicBezTo>
                  <a:cubicBezTo>
                    <a:pt x="9171" y="8654"/>
                    <a:pt x="9191" y="9390"/>
                    <a:pt x="9251" y="10166"/>
                  </a:cubicBezTo>
                  <a:cubicBezTo>
                    <a:pt x="9271" y="10425"/>
                    <a:pt x="9271" y="10663"/>
                    <a:pt x="9430" y="10922"/>
                  </a:cubicBezTo>
                  <a:cubicBezTo>
                    <a:pt x="9878" y="10981"/>
                    <a:pt x="10326" y="11001"/>
                    <a:pt x="10775" y="11001"/>
                  </a:cubicBezTo>
                  <a:cubicBezTo>
                    <a:pt x="11383" y="11001"/>
                    <a:pt x="11995" y="10965"/>
                    <a:pt x="12613" y="10942"/>
                  </a:cubicBezTo>
                  <a:cubicBezTo>
                    <a:pt x="12732" y="10544"/>
                    <a:pt x="12712" y="10226"/>
                    <a:pt x="12672" y="9768"/>
                  </a:cubicBezTo>
                  <a:cubicBezTo>
                    <a:pt x="12632" y="9390"/>
                    <a:pt x="12553" y="9012"/>
                    <a:pt x="12533" y="8654"/>
                  </a:cubicBezTo>
                  <a:cubicBezTo>
                    <a:pt x="12453" y="7799"/>
                    <a:pt x="12394" y="6963"/>
                    <a:pt x="12354" y="6108"/>
                  </a:cubicBezTo>
                  <a:cubicBezTo>
                    <a:pt x="12334" y="5670"/>
                    <a:pt x="12274" y="5193"/>
                    <a:pt x="12255" y="4715"/>
                  </a:cubicBezTo>
                  <a:cubicBezTo>
                    <a:pt x="12195" y="3701"/>
                    <a:pt x="12175" y="2647"/>
                    <a:pt x="12155" y="1632"/>
                  </a:cubicBezTo>
                  <a:cubicBezTo>
                    <a:pt x="12155" y="1234"/>
                    <a:pt x="12095" y="836"/>
                    <a:pt x="12075" y="439"/>
                  </a:cubicBezTo>
                  <a:cubicBezTo>
                    <a:pt x="12056" y="319"/>
                    <a:pt x="11996" y="220"/>
                    <a:pt x="11976" y="120"/>
                  </a:cubicBezTo>
                  <a:cubicBezTo>
                    <a:pt x="11777" y="100"/>
                    <a:pt x="11578" y="41"/>
                    <a:pt x="11379" y="41"/>
                  </a:cubicBezTo>
                  <a:cubicBezTo>
                    <a:pt x="10544" y="61"/>
                    <a:pt x="9688" y="120"/>
                    <a:pt x="8853" y="140"/>
                  </a:cubicBezTo>
                  <a:cubicBezTo>
                    <a:pt x="8495" y="140"/>
                    <a:pt x="8316" y="319"/>
                    <a:pt x="8177" y="598"/>
                  </a:cubicBezTo>
                  <a:cubicBezTo>
                    <a:pt x="7978" y="956"/>
                    <a:pt x="7759" y="1314"/>
                    <a:pt x="7520" y="1652"/>
                  </a:cubicBezTo>
                  <a:cubicBezTo>
                    <a:pt x="7381" y="1891"/>
                    <a:pt x="7202" y="2129"/>
                    <a:pt x="7023" y="2348"/>
                  </a:cubicBezTo>
                  <a:lnTo>
                    <a:pt x="6506" y="3104"/>
                  </a:lnTo>
                  <a:cubicBezTo>
                    <a:pt x="6227" y="3084"/>
                    <a:pt x="6108" y="2885"/>
                    <a:pt x="5988" y="2706"/>
                  </a:cubicBezTo>
                  <a:cubicBezTo>
                    <a:pt x="5809" y="2487"/>
                    <a:pt x="5670" y="2249"/>
                    <a:pt x="5491" y="2050"/>
                  </a:cubicBezTo>
                  <a:cubicBezTo>
                    <a:pt x="5113" y="1592"/>
                    <a:pt x="4675" y="1135"/>
                    <a:pt x="4317" y="637"/>
                  </a:cubicBezTo>
                  <a:cubicBezTo>
                    <a:pt x="4019" y="220"/>
                    <a:pt x="3641" y="1"/>
                    <a:pt x="31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263336" y="1804878"/>
              <a:ext cx="557385" cy="480013"/>
            </a:xfrm>
            <a:custGeom>
              <a:avLst/>
              <a:gdLst/>
              <a:ahLst/>
              <a:cxnLst/>
              <a:rect l="l" t="t" r="r" b="b"/>
              <a:pathLst>
                <a:path w="13329" h="11624" extrusionOk="0">
                  <a:moveTo>
                    <a:pt x="3422" y="243"/>
                  </a:moveTo>
                  <a:cubicBezTo>
                    <a:pt x="3919" y="243"/>
                    <a:pt x="4297" y="462"/>
                    <a:pt x="4595" y="879"/>
                  </a:cubicBezTo>
                  <a:cubicBezTo>
                    <a:pt x="4953" y="1377"/>
                    <a:pt x="5391" y="1834"/>
                    <a:pt x="5769" y="2292"/>
                  </a:cubicBezTo>
                  <a:cubicBezTo>
                    <a:pt x="5948" y="2491"/>
                    <a:pt x="6087" y="2729"/>
                    <a:pt x="6266" y="2948"/>
                  </a:cubicBezTo>
                  <a:cubicBezTo>
                    <a:pt x="6386" y="3127"/>
                    <a:pt x="6505" y="3326"/>
                    <a:pt x="6784" y="3346"/>
                  </a:cubicBezTo>
                  <a:lnTo>
                    <a:pt x="7301" y="2590"/>
                  </a:lnTo>
                  <a:cubicBezTo>
                    <a:pt x="7480" y="2371"/>
                    <a:pt x="7659" y="2133"/>
                    <a:pt x="7798" y="1894"/>
                  </a:cubicBezTo>
                  <a:cubicBezTo>
                    <a:pt x="8037" y="1556"/>
                    <a:pt x="8256" y="1198"/>
                    <a:pt x="8455" y="840"/>
                  </a:cubicBezTo>
                  <a:cubicBezTo>
                    <a:pt x="8594" y="561"/>
                    <a:pt x="8773" y="382"/>
                    <a:pt x="9131" y="382"/>
                  </a:cubicBezTo>
                  <a:cubicBezTo>
                    <a:pt x="9966" y="362"/>
                    <a:pt x="10822" y="303"/>
                    <a:pt x="11657" y="283"/>
                  </a:cubicBezTo>
                  <a:cubicBezTo>
                    <a:pt x="11856" y="283"/>
                    <a:pt x="12055" y="342"/>
                    <a:pt x="12254" y="362"/>
                  </a:cubicBezTo>
                  <a:cubicBezTo>
                    <a:pt x="12274" y="462"/>
                    <a:pt x="12334" y="561"/>
                    <a:pt x="12353" y="681"/>
                  </a:cubicBezTo>
                  <a:cubicBezTo>
                    <a:pt x="12373" y="1078"/>
                    <a:pt x="12433" y="1476"/>
                    <a:pt x="12433" y="1874"/>
                  </a:cubicBezTo>
                  <a:cubicBezTo>
                    <a:pt x="12453" y="2889"/>
                    <a:pt x="12473" y="3943"/>
                    <a:pt x="12533" y="4957"/>
                  </a:cubicBezTo>
                  <a:cubicBezTo>
                    <a:pt x="12552" y="5435"/>
                    <a:pt x="12612" y="5912"/>
                    <a:pt x="12632" y="6350"/>
                  </a:cubicBezTo>
                  <a:cubicBezTo>
                    <a:pt x="12672" y="7205"/>
                    <a:pt x="12731" y="8041"/>
                    <a:pt x="12811" y="8896"/>
                  </a:cubicBezTo>
                  <a:cubicBezTo>
                    <a:pt x="12831" y="9254"/>
                    <a:pt x="12910" y="9632"/>
                    <a:pt x="12950" y="10010"/>
                  </a:cubicBezTo>
                  <a:cubicBezTo>
                    <a:pt x="12990" y="10468"/>
                    <a:pt x="13010" y="10786"/>
                    <a:pt x="12891" y="11184"/>
                  </a:cubicBezTo>
                  <a:cubicBezTo>
                    <a:pt x="12273" y="11207"/>
                    <a:pt x="11661" y="11243"/>
                    <a:pt x="11053" y="11243"/>
                  </a:cubicBezTo>
                  <a:cubicBezTo>
                    <a:pt x="10604" y="11243"/>
                    <a:pt x="10156" y="11223"/>
                    <a:pt x="9708" y="11164"/>
                  </a:cubicBezTo>
                  <a:cubicBezTo>
                    <a:pt x="9549" y="10905"/>
                    <a:pt x="9549" y="10667"/>
                    <a:pt x="9529" y="10408"/>
                  </a:cubicBezTo>
                  <a:cubicBezTo>
                    <a:pt x="9469" y="9632"/>
                    <a:pt x="9449" y="8896"/>
                    <a:pt x="9409" y="8120"/>
                  </a:cubicBezTo>
                  <a:cubicBezTo>
                    <a:pt x="9350" y="7225"/>
                    <a:pt x="9330" y="6350"/>
                    <a:pt x="9270" y="5455"/>
                  </a:cubicBezTo>
                  <a:cubicBezTo>
                    <a:pt x="9250" y="5196"/>
                    <a:pt x="9250" y="4918"/>
                    <a:pt x="9210" y="4639"/>
                  </a:cubicBezTo>
                  <a:cubicBezTo>
                    <a:pt x="9210" y="4560"/>
                    <a:pt x="9151" y="4500"/>
                    <a:pt x="9111" y="4341"/>
                  </a:cubicBezTo>
                  <a:cubicBezTo>
                    <a:pt x="8992" y="4440"/>
                    <a:pt x="8912" y="4500"/>
                    <a:pt x="8852" y="4560"/>
                  </a:cubicBezTo>
                  <a:cubicBezTo>
                    <a:pt x="8375" y="5316"/>
                    <a:pt x="7718" y="5853"/>
                    <a:pt x="7142" y="6529"/>
                  </a:cubicBezTo>
                  <a:cubicBezTo>
                    <a:pt x="7082" y="6589"/>
                    <a:pt x="7002" y="6609"/>
                    <a:pt x="6943" y="6648"/>
                  </a:cubicBezTo>
                  <a:cubicBezTo>
                    <a:pt x="6585" y="6489"/>
                    <a:pt x="6346" y="6211"/>
                    <a:pt x="6067" y="5932"/>
                  </a:cubicBezTo>
                  <a:cubicBezTo>
                    <a:pt x="5888" y="5753"/>
                    <a:pt x="5709" y="5554"/>
                    <a:pt x="5550" y="5395"/>
                  </a:cubicBezTo>
                  <a:cubicBezTo>
                    <a:pt x="5272" y="5097"/>
                    <a:pt x="4934" y="4898"/>
                    <a:pt x="4575" y="4719"/>
                  </a:cubicBezTo>
                  <a:cubicBezTo>
                    <a:pt x="4556" y="4699"/>
                    <a:pt x="4496" y="4699"/>
                    <a:pt x="4476" y="4659"/>
                  </a:cubicBezTo>
                  <a:cubicBezTo>
                    <a:pt x="4466" y="4657"/>
                    <a:pt x="4455" y="4656"/>
                    <a:pt x="4444" y="4656"/>
                  </a:cubicBezTo>
                  <a:cubicBezTo>
                    <a:pt x="4352" y="4656"/>
                    <a:pt x="4253" y="4729"/>
                    <a:pt x="4217" y="4818"/>
                  </a:cubicBezTo>
                  <a:cubicBezTo>
                    <a:pt x="4197" y="4938"/>
                    <a:pt x="4197" y="5057"/>
                    <a:pt x="4197" y="5196"/>
                  </a:cubicBezTo>
                  <a:cubicBezTo>
                    <a:pt x="4178" y="5873"/>
                    <a:pt x="4158" y="6549"/>
                    <a:pt x="4217" y="7245"/>
                  </a:cubicBezTo>
                  <a:cubicBezTo>
                    <a:pt x="4257" y="7603"/>
                    <a:pt x="4257" y="7981"/>
                    <a:pt x="4257" y="8339"/>
                  </a:cubicBezTo>
                  <a:cubicBezTo>
                    <a:pt x="4257" y="9175"/>
                    <a:pt x="4217" y="10010"/>
                    <a:pt x="4217" y="10826"/>
                  </a:cubicBezTo>
                  <a:cubicBezTo>
                    <a:pt x="4217" y="10925"/>
                    <a:pt x="4197" y="11005"/>
                    <a:pt x="4178" y="11124"/>
                  </a:cubicBezTo>
                  <a:cubicBezTo>
                    <a:pt x="4018" y="11164"/>
                    <a:pt x="3879" y="11204"/>
                    <a:pt x="3760" y="11204"/>
                  </a:cubicBezTo>
                  <a:cubicBezTo>
                    <a:pt x="3694" y="11203"/>
                    <a:pt x="3629" y="11202"/>
                    <a:pt x="3563" y="11202"/>
                  </a:cubicBezTo>
                  <a:cubicBezTo>
                    <a:pt x="2949" y="11202"/>
                    <a:pt x="2329" y="11250"/>
                    <a:pt x="1711" y="11250"/>
                  </a:cubicBezTo>
                  <a:cubicBezTo>
                    <a:pt x="1312" y="11250"/>
                    <a:pt x="913" y="11230"/>
                    <a:pt x="517" y="11164"/>
                  </a:cubicBezTo>
                  <a:cubicBezTo>
                    <a:pt x="398" y="10627"/>
                    <a:pt x="378" y="10110"/>
                    <a:pt x="338" y="9592"/>
                  </a:cubicBezTo>
                  <a:cubicBezTo>
                    <a:pt x="299" y="8817"/>
                    <a:pt x="299" y="8081"/>
                    <a:pt x="279" y="7305"/>
                  </a:cubicBezTo>
                  <a:cubicBezTo>
                    <a:pt x="279" y="6688"/>
                    <a:pt x="299" y="6071"/>
                    <a:pt x="318" y="5455"/>
                  </a:cubicBezTo>
                  <a:lnTo>
                    <a:pt x="318" y="4361"/>
                  </a:lnTo>
                  <a:cubicBezTo>
                    <a:pt x="299" y="3446"/>
                    <a:pt x="279" y="2531"/>
                    <a:pt x="279" y="1596"/>
                  </a:cubicBezTo>
                  <a:cubicBezTo>
                    <a:pt x="279" y="1218"/>
                    <a:pt x="299" y="800"/>
                    <a:pt x="299" y="442"/>
                  </a:cubicBezTo>
                  <a:cubicBezTo>
                    <a:pt x="478" y="263"/>
                    <a:pt x="637" y="243"/>
                    <a:pt x="816" y="243"/>
                  </a:cubicBezTo>
                  <a:close/>
                  <a:moveTo>
                    <a:pt x="608" y="0"/>
                  </a:moveTo>
                  <a:cubicBezTo>
                    <a:pt x="422" y="0"/>
                    <a:pt x="246" y="49"/>
                    <a:pt x="40" y="84"/>
                  </a:cubicBezTo>
                  <a:cubicBezTo>
                    <a:pt x="20" y="661"/>
                    <a:pt x="0" y="1178"/>
                    <a:pt x="0" y="1735"/>
                  </a:cubicBezTo>
                  <a:cubicBezTo>
                    <a:pt x="0" y="2769"/>
                    <a:pt x="40" y="3824"/>
                    <a:pt x="80" y="4858"/>
                  </a:cubicBezTo>
                  <a:cubicBezTo>
                    <a:pt x="80" y="5415"/>
                    <a:pt x="80" y="5952"/>
                    <a:pt x="40" y="6469"/>
                  </a:cubicBezTo>
                  <a:cubicBezTo>
                    <a:pt x="0" y="7166"/>
                    <a:pt x="20" y="7902"/>
                    <a:pt x="40" y="8598"/>
                  </a:cubicBezTo>
                  <a:cubicBezTo>
                    <a:pt x="80" y="9533"/>
                    <a:pt x="159" y="10508"/>
                    <a:pt x="179" y="11442"/>
                  </a:cubicBezTo>
                  <a:cubicBezTo>
                    <a:pt x="239" y="11602"/>
                    <a:pt x="378" y="11622"/>
                    <a:pt x="497" y="11622"/>
                  </a:cubicBezTo>
                  <a:lnTo>
                    <a:pt x="1790" y="11622"/>
                  </a:lnTo>
                  <a:cubicBezTo>
                    <a:pt x="1841" y="11623"/>
                    <a:pt x="1891" y="11623"/>
                    <a:pt x="1941" y="11623"/>
                  </a:cubicBezTo>
                  <a:cubicBezTo>
                    <a:pt x="2464" y="11623"/>
                    <a:pt x="3006" y="11557"/>
                    <a:pt x="3544" y="11557"/>
                  </a:cubicBezTo>
                  <a:cubicBezTo>
                    <a:pt x="3716" y="11557"/>
                    <a:pt x="3887" y="11564"/>
                    <a:pt x="4058" y="11582"/>
                  </a:cubicBezTo>
                  <a:cubicBezTo>
                    <a:pt x="4107" y="11589"/>
                    <a:pt x="4162" y="11596"/>
                    <a:pt x="4217" y="11596"/>
                  </a:cubicBezTo>
                  <a:cubicBezTo>
                    <a:pt x="4319" y="11596"/>
                    <a:pt x="4426" y="11572"/>
                    <a:pt x="4516" y="11482"/>
                  </a:cubicBezTo>
                  <a:cubicBezTo>
                    <a:pt x="4516" y="11184"/>
                    <a:pt x="4556" y="10905"/>
                    <a:pt x="4556" y="10607"/>
                  </a:cubicBezTo>
                  <a:cubicBezTo>
                    <a:pt x="4556" y="9712"/>
                    <a:pt x="4556" y="8797"/>
                    <a:pt x="4516" y="7902"/>
                  </a:cubicBezTo>
                  <a:cubicBezTo>
                    <a:pt x="4516" y="7325"/>
                    <a:pt x="4476" y="6728"/>
                    <a:pt x="4456" y="6151"/>
                  </a:cubicBezTo>
                  <a:cubicBezTo>
                    <a:pt x="4436" y="5813"/>
                    <a:pt x="4456" y="5475"/>
                    <a:pt x="4556" y="5156"/>
                  </a:cubicBezTo>
                  <a:cubicBezTo>
                    <a:pt x="5073" y="5316"/>
                    <a:pt x="5152" y="5335"/>
                    <a:pt x="5550" y="5813"/>
                  </a:cubicBezTo>
                  <a:cubicBezTo>
                    <a:pt x="5928" y="6250"/>
                    <a:pt x="6346" y="6628"/>
                    <a:pt x="6784" y="7026"/>
                  </a:cubicBezTo>
                  <a:cubicBezTo>
                    <a:pt x="6863" y="7106"/>
                    <a:pt x="6963" y="7146"/>
                    <a:pt x="7042" y="7225"/>
                  </a:cubicBezTo>
                  <a:cubicBezTo>
                    <a:pt x="7261" y="6967"/>
                    <a:pt x="7460" y="6728"/>
                    <a:pt x="7659" y="6509"/>
                  </a:cubicBezTo>
                  <a:cubicBezTo>
                    <a:pt x="7858" y="6270"/>
                    <a:pt x="8057" y="6032"/>
                    <a:pt x="8275" y="5813"/>
                  </a:cubicBezTo>
                  <a:cubicBezTo>
                    <a:pt x="8514" y="5614"/>
                    <a:pt x="8634" y="5316"/>
                    <a:pt x="8952" y="5176"/>
                  </a:cubicBezTo>
                  <a:cubicBezTo>
                    <a:pt x="9031" y="5435"/>
                    <a:pt x="9071" y="5634"/>
                    <a:pt x="9071" y="5853"/>
                  </a:cubicBezTo>
                  <a:cubicBezTo>
                    <a:pt x="9071" y="6211"/>
                    <a:pt x="9071" y="6549"/>
                    <a:pt x="9111" y="6867"/>
                  </a:cubicBezTo>
                  <a:cubicBezTo>
                    <a:pt x="9171" y="7921"/>
                    <a:pt x="9210" y="8956"/>
                    <a:pt x="9250" y="10010"/>
                  </a:cubicBezTo>
                  <a:cubicBezTo>
                    <a:pt x="9270" y="10428"/>
                    <a:pt x="9330" y="10885"/>
                    <a:pt x="9370" y="11303"/>
                  </a:cubicBezTo>
                  <a:cubicBezTo>
                    <a:pt x="9389" y="11442"/>
                    <a:pt x="9489" y="11522"/>
                    <a:pt x="9648" y="11522"/>
                  </a:cubicBezTo>
                  <a:cubicBezTo>
                    <a:pt x="9759" y="11522"/>
                    <a:pt x="9884" y="11497"/>
                    <a:pt x="9990" y="11497"/>
                  </a:cubicBezTo>
                  <a:cubicBezTo>
                    <a:pt x="10016" y="11497"/>
                    <a:pt x="10042" y="11498"/>
                    <a:pt x="10066" y="11502"/>
                  </a:cubicBezTo>
                  <a:cubicBezTo>
                    <a:pt x="10981" y="11522"/>
                    <a:pt x="11916" y="11542"/>
                    <a:pt x="12831" y="11542"/>
                  </a:cubicBezTo>
                  <a:cubicBezTo>
                    <a:pt x="12883" y="11542"/>
                    <a:pt x="12941" y="11550"/>
                    <a:pt x="13002" y="11550"/>
                  </a:cubicBezTo>
                  <a:cubicBezTo>
                    <a:pt x="13104" y="11550"/>
                    <a:pt x="13216" y="11527"/>
                    <a:pt x="13328" y="11403"/>
                  </a:cubicBezTo>
                  <a:cubicBezTo>
                    <a:pt x="13288" y="11104"/>
                    <a:pt x="13308" y="10726"/>
                    <a:pt x="13249" y="10368"/>
                  </a:cubicBezTo>
                  <a:cubicBezTo>
                    <a:pt x="13050" y="9274"/>
                    <a:pt x="13030" y="8140"/>
                    <a:pt x="12930" y="7026"/>
                  </a:cubicBezTo>
                  <a:cubicBezTo>
                    <a:pt x="12851" y="6191"/>
                    <a:pt x="12811" y="5335"/>
                    <a:pt x="12751" y="4500"/>
                  </a:cubicBezTo>
                  <a:cubicBezTo>
                    <a:pt x="12731" y="4162"/>
                    <a:pt x="12731" y="3843"/>
                    <a:pt x="12731" y="3525"/>
                  </a:cubicBezTo>
                  <a:cubicBezTo>
                    <a:pt x="12692" y="2511"/>
                    <a:pt x="12652" y="1516"/>
                    <a:pt x="12612" y="482"/>
                  </a:cubicBezTo>
                  <a:cubicBezTo>
                    <a:pt x="12612" y="362"/>
                    <a:pt x="12552" y="263"/>
                    <a:pt x="12513" y="104"/>
                  </a:cubicBezTo>
                  <a:cubicBezTo>
                    <a:pt x="12245" y="91"/>
                    <a:pt x="11979" y="87"/>
                    <a:pt x="11713" y="87"/>
                  </a:cubicBezTo>
                  <a:cubicBezTo>
                    <a:pt x="10774" y="87"/>
                    <a:pt x="9840" y="146"/>
                    <a:pt x="8887" y="146"/>
                  </a:cubicBezTo>
                  <a:cubicBezTo>
                    <a:pt x="8783" y="146"/>
                    <a:pt x="8678" y="145"/>
                    <a:pt x="8574" y="143"/>
                  </a:cubicBezTo>
                  <a:cubicBezTo>
                    <a:pt x="8375" y="462"/>
                    <a:pt x="8176" y="780"/>
                    <a:pt x="8037" y="1138"/>
                  </a:cubicBezTo>
                  <a:cubicBezTo>
                    <a:pt x="7858" y="1476"/>
                    <a:pt x="7679" y="1794"/>
                    <a:pt x="7420" y="2073"/>
                  </a:cubicBezTo>
                  <a:cubicBezTo>
                    <a:pt x="7142" y="2351"/>
                    <a:pt x="7042" y="2749"/>
                    <a:pt x="6684" y="2968"/>
                  </a:cubicBezTo>
                  <a:cubicBezTo>
                    <a:pt x="6386" y="2630"/>
                    <a:pt x="6127" y="2292"/>
                    <a:pt x="5849" y="1974"/>
                  </a:cubicBezTo>
                  <a:cubicBezTo>
                    <a:pt x="5570" y="1655"/>
                    <a:pt x="5292" y="1357"/>
                    <a:pt x="5013" y="1058"/>
                  </a:cubicBezTo>
                  <a:cubicBezTo>
                    <a:pt x="4754" y="740"/>
                    <a:pt x="4476" y="382"/>
                    <a:pt x="4178" y="44"/>
                  </a:cubicBezTo>
                  <a:cubicBezTo>
                    <a:pt x="3561" y="44"/>
                    <a:pt x="2904" y="64"/>
                    <a:pt x="2268" y="64"/>
                  </a:cubicBezTo>
                  <a:cubicBezTo>
                    <a:pt x="2029" y="64"/>
                    <a:pt x="1794" y="72"/>
                    <a:pt x="1562" y="72"/>
                  </a:cubicBezTo>
                  <a:cubicBezTo>
                    <a:pt x="1271" y="72"/>
                    <a:pt x="984" y="59"/>
                    <a:pt x="696" y="4"/>
                  </a:cubicBezTo>
                  <a:cubicBezTo>
                    <a:pt x="666" y="1"/>
                    <a:pt x="637" y="0"/>
                    <a:pt x="60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6" name="Google Shape;626;p19"/>
          <p:cNvGrpSpPr/>
          <p:nvPr/>
        </p:nvGrpSpPr>
        <p:grpSpPr>
          <a:xfrm>
            <a:off x="4061603" y="1459496"/>
            <a:ext cx="340990" cy="533055"/>
            <a:chOff x="3784245" y="1870577"/>
            <a:chExt cx="295357" cy="461719"/>
          </a:xfrm>
        </p:grpSpPr>
        <p:sp>
          <p:nvSpPr>
            <p:cNvPr id="627" name="Google Shape;627;p19"/>
            <p:cNvSpPr/>
            <p:nvPr/>
          </p:nvSpPr>
          <p:spPr>
            <a:xfrm>
              <a:off x="3791731" y="1874995"/>
              <a:ext cx="280386" cy="450570"/>
            </a:xfrm>
            <a:custGeom>
              <a:avLst/>
              <a:gdLst/>
              <a:ahLst/>
              <a:cxnLst/>
              <a:rect l="l" t="t" r="r" b="b"/>
              <a:pathLst>
                <a:path w="6705" h="10911" extrusionOk="0">
                  <a:moveTo>
                    <a:pt x="6093" y="1"/>
                  </a:moveTo>
                  <a:cubicBezTo>
                    <a:pt x="6038" y="1"/>
                    <a:pt x="5983" y="2"/>
                    <a:pt x="5928" y="2"/>
                  </a:cubicBezTo>
                  <a:cubicBezTo>
                    <a:pt x="5570" y="22"/>
                    <a:pt x="5252" y="62"/>
                    <a:pt x="4914" y="62"/>
                  </a:cubicBezTo>
                  <a:cubicBezTo>
                    <a:pt x="4565" y="44"/>
                    <a:pt x="4216" y="34"/>
                    <a:pt x="3868" y="34"/>
                  </a:cubicBezTo>
                  <a:cubicBezTo>
                    <a:pt x="3441" y="34"/>
                    <a:pt x="3013" y="49"/>
                    <a:pt x="2586" y="81"/>
                  </a:cubicBezTo>
                  <a:cubicBezTo>
                    <a:pt x="2318" y="91"/>
                    <a:pt x="2044" y="91"/>
                    <a:pt x="1771" y="91"/>
                  </a:cubicBezTo>
                  <a:cubicBezTo>
                    <a:pt x="1497" y="91"/>
                    <a:pt x="1224" y="91"/>
                    <a:pt x="955" y="101"/>
                  </a:cubicBezTo>
                  <a:cubicBezTo>
                    <a:pt x="776" y="101"/>
                    <a:pt x="637" y="121"/>
                    <a:pt x="478" y="161"/>
                  </a:cubicBezTo>
                  <a:cubicBezTo>
                    <a:pt x="279" y="380"/>
                    <a:pt x="299" y="619"/>
                    <a:pt x="299" y="877"/>
                  </a:cubicBezTo>
                  <a:cubicBezTo>
                    <a:pt x="279" y="1255"/>
                    <a:pt x="299" y="1613"/>
                    <a:pt x="259" y="1991"/>
                  </a:cubicBezTo>
                  <a:cubicBezTo>
                    <a:pt x="60" y="3602"/>
                    <a:pt x="0" y="5234"/>
                    <a:pt x="0" y="6845"/>
                  </a:cubicBezTo>
                  <a:cubicBezTo>
                    <a:pt x="0" y="7760"/>
                    <a:pt x="0" y="8655"/>
                    <a:pt x="40" y="9550"/>
                  </a:cubicBezTo>
                  <a:cubicBezTo>
                    <a:pt x="40" y="9968"/>
                    <a:pt x="80" y="10406"/>
                    <a:pt x="179" y="10824"/>
                  </a:cubicBezTo>
                  <a:cubicBezTo>
                    <a:pt x="569" y="10871"/>
                    <a:pt x="951" y="10911"/>
                    <a:pt x="1335" y="10911"/>
                  </a:cubicBezTo>
                  <a:cubicBezTo>
                    <a:pt x="1598" y="10911"/>
                    <a:pt x="1862" y="10892"/>
                    <a:pt x="2129" y="10843"/>
                  </a:cubicBezTo>
                  <a:cubicBezTo>
                    <a:pt x="2586" y="10764"/>
                    <a:pt x="3044" y="10764"/>
                    <a:pt x="3482" y="10764"/>
                  </a:cubicBezTo>
                  <a:cubicBezTo>
                    <a:pt x="4456" y="10764"/>
                    <a:pt x="5451" y="10804"/>
                    <a:pt x="6426" y="10804"/>
                  </a:cubicBezTo>
                  <a:cubicBezTo>
                    <a:pt x="6465" y="10804"/>
                    <a:pt x="6525" y="10764"/>
                    <a:pt x="6565" y="10744"/>
                  </a:cubicBezTo>
                  <a:cubicBezTo>
                    <a:pt x="6664" y="10107"/>
                    <a:pt x="6644" y="8914"/>
                    <a:pt x="6545" y="8436"/>
                  </a:cubicBezTo>
                  <a:cubicBezTo>
                    <a:pt x="6426" y="8417"/>
                    <a:pt x="6306" y="8357"/>
                    <a:pt x="6167" y="8357"/>
                  </a:cubicBezTo>
                  <a:cubicBezTo>
                    <a:pt x="5630" y="8317"/>
                    <a:pt x="5053" y="8317"/>
                    <a:pt x="4476" y="8277"/>
                  </a:cubicBezTo>
                  <a:cubicBezTo>
                    <a:pt x="4078" y="8277"/>
                    <a:pt x="3680" y="8277"/>
                    <a:pt x="3283" y="8257"/>
                  </a:cubicBezTo>
                  <a:cubicBezTo>
                    <a:pt x="3044" y="8257"/>
                    <a:pt x="2964" y="8158"/>
                    <a:pt x="2964" y="7919"/>
                  </a:cubicBezTo>
                  <a:cubicBezTo>
                    <a:pt x="2984" y="7462"/>
                    <a:pt x="3024" y="7322"/>
                    <a:pt x="3044" y="6865"/>
                  </a:cubicBezTo>
                  <a:cubicBezTo>
                    <a:pt x="3044" y="6765"/>
                    <a:pt x="3064" y="6666"/>
                    <a:pt x="3084" y="6547"/>
                  </a:cubicBezTo>
                  <a:cubicBezTo>
                    <a:pt x="3179" y="6521"/>
                    <a:pt x="3271" y="6512"/>
                    <a:pt x="3360" y="6512"/>
                  </a:cubicBezTo>
                  <a:cubicBezTo>
                    <a:pt x="3550" y="6512"/>
                    <a:pt x="3730" y="6553"/>
                    <a:pt x="3919" y="6567"/>
                  </a:cubicBezTo>
                  <a:cubicBezTo>
                    <a:pt x="4178" y="6567"/>
                    <a:pt x="4456" y="6547"/>
                    <a:pt x="4735" y="6387"/>
                  </a:cubicBezTo>
                  <a:cubicBezTo>
                    <a:pt x="4755" y="6069"/>
                    <a:pt x="4775" y="5791"/>
                    <a:pt x="4775" y="5532"/>
                  </a:cubicBezTo>
                  <a:cubicBezTo>
                    <a:pt x="4775" y="5254"/>
                    <a:pt x="4854" y="4975"/>
                    <a:pt x="4755" y="4677"/>
                  </a:cubicBezTo>
                  <a:cubicBezTo>
                    <a:pt x="4549" y="4642"/>
                    <a:pt x="4342" y="4593"/>
                    <a:pt x="4136" y="4593"/>
                  </a:cubicBezTo>
                  <a:cubicBezTo>
                    <a:pt x="4104" y="4593"/>
                    <a:pt x="4071" y="4594"/>
                    <a:pt x="4039" y="4597"/>
                  </a:cubicBezTo>
                  <a:cubicBezTo>
                    <a:pt x="3859" y="4637"/>
                    <a:pt x="3680" y="4637"/>
                    <a:pt x="3521" y="4637"/>
                  </a:cubicBezTo>
                  <a:cubicBezTo>
                    <a:pt x="3243" y="4637"/>
                    <a:pt x="3163" y="4557"/>
                    <a:pt x="3163" y="4299"/>
                  </a:cubicBezTo>
                  <a:cubicBezTo>
                    <a:pt x="3163" y="3702"/>
                    <a:pt x="3183" y="3404"/>
                    <a:pt x="3183" y="2807"/>
                  </a:cubicBezTo>
                  <a:cubicBezTo>
                    <a:pt x="3183" y="2707"/>
                    <a:pt x="3243" y="2608"/>
                    <a:pt x="3263" y="2508"/>
                  </a:cubicBezTo>
                  <a:cubicBezTo>
                    <a:pt x="3482" y="2488"/>
                    <a:pt x="3720" y="2488"/>
                    <a:pt x="3919" y="2469"/>
                  </a:cubicBezTo>
                  <a:cubicBezTo>
                    <a:pt x="4267" y="2439"/>
                    <a:pt x="4615" y="2419"/>
                    <a:pt x="4964" y="2419"/>
                  </a:cubicBezTo>
                  <a:cubicBezTo>
                    <a:pt x="5312" y="2419"/>
                    <a:pt x="5660" y="2439"/>
                    <a:pt x="6008" y="2488"/>
                  </a:cubicBezTo>
                  <a:cubicBezTo>
                    <a:pt x="6068" y="2508"/>
                    <a:pt x="6147" y="2508"/>
                    <a:pt x="6227" y="2508"/>
                  </a:cubicBezTo>
                  <a:lnTo>
                    <a:pt x="6605" y="2449"/>
                  </a:lnTo>
                  <a:cubicBezTo>
                    <a:pt x="6605" y="2071"/>
                    <a:pt x="6605" y="1414"/>
                    <a:pt x="6565" y="1096"/>
                  </a:cubicBezTo>
                  <a:cubicBezTo>
                    <a:pt x="6545" y="778"/>
                    <a:pt x="6704" y="459"/>
                    <a:pt x="6605" y="101"/>
                  </a:cubicBezTo>
                  <a:cubicBezTo>
                    <a:pt x="6426" y="12"/>
                    <a:pt x="6258" y="1"/>
                    <a:pt x="6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784245" y="1870577"/>
              <a:ext cx="295357" cy="461719"/>
            </a:xfrm>
            <a:custGeom>
              <a:avLst/>
              <a:gdLst/>
              <a:ahLst/>
              <a:cxnLst/>
              <a:rect l="l" t="t" r="r" b="b"/>
              <a:pathLst>
                <a:path w="7063" h="11181" extrusionOk="0">
                  <a:moveTo>
                    <a:pt x="6201" y="362"/>
                  </a:moveTo>
                  <a:cubicBezTo>
                    <a:pt x="6343" y="362"/>
                    <a:pt x="6478" y="378"/>
                    <a:pt x="6605" y="467"/>
                  </a:cubicBezTo>
                  <a:cubicBezTo>
                    <a:pt x="6704" y="785"/>
                    <a:pt x="6545" y="1104"/>
                    <a:pt x="6585" y="1422"/>
                  </a:cubicBezTo>
                  <a:cubicBezTo>
                    <a:pt x="6605" y="1760"/>
                    <a:pt x="6585" y="2078"/>
                    <a:pt x="6585" y="2416"/>
                  </a:cubicBezTo>
                  <a:lnTo>
                    <a:pt x="6207" y="2496"/>
                  </a:lnTo>
                  <a:cubicBezTo>
                    <a:pt x="6127" y="2496"/>
                    <a:pt x="6048" y="2496"/>
                    <a:pt x="5988" y="2476"/>
                  </a:cubicBezTo>
                  <a:cubicBezTo>
                    <a:pt x="5650" y="2426"/>
                    <a:pt x="5312" y="2407"/>
                    <a:pt x="4978" y="2407"/>
                  </a:cubicBezTo>
                  <a:cubicBezTo>
                    <a:pt x="4645" y="2407"/>
                    <a:pt x="4317" y="2426"/>
                    <a:pt x="3999" y="2456"/>
                  </a:cubicBezTo>
                  <a:cubicBezTo>
                    <a:pt x="3800" y="2476"/>
                    <a:pt x="3601" y="2476"/>
                    <a:pt x="3362" y="2496"/>
                  </a:cubicBezTo>
                  <a:cubicBezTo>
                    <a:pt x="3342" y="2595"/>
                    <a:pt x="3302" y="2695"/>
                    <a:pt x="3302" y="2794"/>
                  </a:cubicBezTo>
                  <a:lnTo>
                    <a:pt x="3302" y="4545"/>
                  </a:lnTo>
                  <a:cubicBezTo>
                    <a:pt x="3302" y="4784"/>
                    <a:pt x="3362" y="4863"/>
                    <a:pt x="3621" y="4863"/>
                  </a:cubicBezTo>
                  <a:cubicBezTo>
                    <a:pt x="3800" y="4863"/>
                    <a:pt x="3939" y="4863"/>
                    <a:pt x="4118" y="4843"/>
                  </a:cubicBezTo>
                  <a:cubicBezTo>
                    <a:pt x="4185" y="4832"/>
                    <a:pt x="4251" y="4827"/>
                    <a:pt x="4318" y="4827"/>
                  </a:cubicBezTo>
                  <a:cubicBezTo>
                    <a:pt x="4489" y="4827"/>
                    <a:pt x="4657" y="4860"/>
                    <a:pt x="4814" y="4903"/>
                  </a:cubicBezTo>
                  <a:cubicBezTo>
                    <a:pt x="4914" y="5201"/>
                    <a:pt x="4834" y="5460"/>
                    <a:pt x="4834" y="5739"/>
                  </a:cubicBezTo>
                  <a:cubicBezTo>
                    <a:pt x="4834" y="5997"/>
                    <a:pt x="4814" y="6276"/>
                    <a:pt x="4794" y="6554"/>
                  </a:cubicBezTo>
                  <a:cubicBezTo>
                    <a:pt x="4689" y="6603"/>
                    <a:pt x="4580" y="6618"/>
                    <a:pt x="4470" y="6618"/>
                  </a:cubicBezTo>
                  <a:cubicBezTo>
                    <a:pt x="4312" y="6618"/>
                    <a:pt x="4152" y="6586"/>
                    <a:pt x="3999" y="6574"/>
                  </a:cubicBezTo>
                  <a:cubicBezTo>
                    <a:pt x="3971" y="6572"/>
                    <a:pt x="3944" y="6571"/>
                    <a:pt x="3916" y="6571"/>
                  </a:cubicBezTo>
                  <a:cubicBezTo>
                    <a:pt x="3689" y="6571"/>
                    <a:pt x="3472" y="6640"/>
                    <a:pt x="3223" y="6693"/>
                  </a:cubicBezTo>
                  <a:cubicBezTo>
                    <a:pt x="3203" y="6793"/>
                    <a:pt x="3163" y="6892"/>
                    <a:pt x="3163" y="7032"/>
                  </a:cubicBezTo>
                  <a:cubicBezTo>
                    <a:pt x="3143" y="7449"/>
                    <a:pt x="3143" y="7887"/>
                    <a:pt x="3123" y="8325"/>
                  </a:cubicBezTo>
                  <a:cubicBezTo>
                    <a:pt x="3123" y="8543"/>
                    <a:pt x="3203" y="8643"/>
                    <a:pt x="3442" y="8643"/>
                  </a:cubicBezTo>
                  <a:cubicBezTo>
                    <a:pt x="3820" y="8663"/>
                    <a:pt x="4198" y="8663"/>
                    <a:pt x="4595" y="8663"/>
                  </a:cubicBezTo>
                  <a:cubicBezTo>
                    <a:pt x="5133" y="8683"/>
                    <a:pt x="5650" y="8683"/>
                    <a:pt x="6207" y="8742"/>
                  </a:cubicBezTo>
                  <a:cubicBezTo>
                    <a:pt x="6326" y="8742"/>
                    <a:pt x="6446" y="8782"/>
                    <a:pt x="6545" y="8822"/>
                  </a:cubicBezTo>
                  <a:cubicBezTo>
                    <a:pt x="6684" y="9160"/>
                    <a:pt x="6684" y="10035"/>
                    <a:pt x="6605" y="10652"/>
                  </a:cubicBezTo>
                  <a:cubicBezTo>
                    <a:pt x="6545" y="10672"/>
                    <a:pt x="6505" y="10712"/>
                    <a:pt x="6446" y="10712"/>
                  </a:cubicBezTo>
                  <a:cubicBezTo>
                    <a:pt x="5511" y="10712"/>
                    <a:pt x="4595" y="10672"/>
                    <a:pt x="3641" y="10672"/>
                  </a:cubicBezTo>
                  <a:cubicBezTo>
                    <a:pt x="3223" y="10672"/>
                    <a:pt x="2765" y="10672"/>
                    <a:pt x="2348" y="10752"/>
                  </a:cubicBezTo>
                  <a:cubicBezTo>
                    <a:pt x="2087" y="10802"/>
                    <a:pt x="1830" y="10820"/>
                    <a:pt x="1570" y="10820"/>
                  </a:cubicBezTo>
                  <a:cubicBezTo>
                    <a:pt x="1216" y="10820"/>
                    <a:pt x="857" y="10786"/>
                    <a:pt x="478" y="10752"/>
                  </a:cubicBezTo>
                  <a:cubicBezTo>
                    <a:pt x="378" y="10354"/>
                    <a:pt x="358" y="9936"/>
                    <a:pt x="338" y="9538"/>
                  </a:cubicBezTo>
                  <a:cubicBezTo>
                    <a:pt x="319" y="8663"/>
                    <a:pt x="319" y="7787"/>
                    <a:pt x="319" y="6932"/>
                  </a:cubicBezTo>
                  <a:cubicBezTo>
                    <a:pt x="319" y="5380"/>
                    <a:pt x="358" y="3809"/>
                    <a:pt x="537" y="2277"/>
                  </a:cubicBezTo>
                  <a:cubicBezTo>
                    <a:pt x="577" y="1919"/>
                    <a:pt x="557" y="1561"/>
                    <a:pt x="577" y="1203"/>
                  </a:cubicBezTo>
                  <a:cubicBezTo>
                    <a:pt x="577" y="984"/>
                    <a:pt x="577" y="726"/>
                    <a:pt x="756" y="507"/>
                  </a:cubicBezTo>
                  <a:cubicBezTo>
                    <a:pt x="876" y="487"/>
                    <a:pt x="1055" y="467"/>
                    <a:pt x="1214" y="467"/>
                  </a:cubicBezTo>
                  <a:cubicBezTo>
                    <a:pt x="1731" y="467"/>
                    <a:pt x="2248" y="467"/>
                    <a:pt x="2765" y="427"/>
                  </a:cubicBezTo>
                  <a:cubicBezTo>
                    <a:pt x="3208" y="404"/>
                    <a:pt x="3637" y="394"/>
                    <a:pt x="4069" y="394"/>
                  </a:cubicBezTo>
                  <a:cubicBezTo>
                    <a:pt x="4374" y="394"/>
                    <a:pt x="4680" y="399"/>
                    <a:pt x="4993" y="407"/>
                  </a:cubicBezTo>
                  <a:cubicBezTo>
                    <a:pt x="5312" y="407"/>
                    <a:pt x="5630" y="387"/>
                    <a:pt x="5948" y="368"/>
                  </a:cubicBezTo>
                  <a:cubicBezTo>
                    <a:pt x="6035" y="368"/>
                    <a:pt x="6119" y="362"/>
                    <a:pt x="6201" y="362"/>
                  </a:cubicBezTo>
                  <a:close/>
                  <a:moveTo>
                    <a:pt x="3880" y="1"/>
                  </a:moveTo>
                  <a:cubicBezTo>
                    <a:pt x="3760" y="1"/>
                    <a:pt x="3641" y="3"/>
                    <a:pt x="3521" y="9"/>
                  </a:cubicBezTo>
                  <a:cubicBezTo>
                    <a:pt x="2978" y="44"/>
                    <a:pt x="2441" y="65"/>
                    <a:pt x="1908" y="65"/>
                  </a:cubicBezTo>
                  <a:cubicBezTo>
                    <a:pt x="1523" y="65"/>
                    <a:pt x="1139" y="54"/>
                    <a:pt x="756" y="29"/>
                  </a:cubicBezTo>
                  <a:cubicBezTo>
                    <a:pt x="734" y="27"/>
                    <a:pt x="711" y="26"/>
                    <a:pt x="690" y="26"/>
                  </a:cubicBezTo>
                  <a:cubicBezTo>
                    <a:pt x="501" y="26"/>
                    <a:pt x="348" y="101"/>
                    <a:pt x="259" y="208"/>
                  </a:cubicBezTo>
                  <a:cubicBezTo>
                    <a:pt x="279" y="606"/>
                    <a:pt x="299" y="964"/>
                    <a:pt x="299" y="1322"/>
                  </a:cubicBezTo>
                  <a:cubicBezTo>
                    <a:pt x="299" y="2456"/>
                    <a:pt x="100" y="3570"/>
                    <a:pt x="100" y="4684"/>
                  </a:cubicBezTo>
                  <a:cubicBezTo>
                    <a:pt x="140" y="5560"/>
                    <a:pt x="60" y="6435"/>
                    <a:pt x="60" y="7290"/>
                  </a:cubicBezTo>
                  <a:cubicBezTo>
                    <a:pt x="60" y="7688"/>
                    <a:pt x="140" y="8086"/>
                    <a:pt x="80" y="8484"/>
                  </a:cubicBezTo>
                  <a:cubicBezTo>
                    <a:pt x="0" y="9299"/>
                    <a:pt x="140" y="10095"/>
                    <a:pt x="80" y="10931"/>
                  </a:cubicBezTo>
                  <a:cubicBezTo>
                    <a:pt x="80" y="11070"/>
                    <a:pt x="159" y="11169"/>
                    <a:pt x="299" y="11169"/>
                  </a:cubicBezTo>
                  <a:cubicBezTo>
                    <a:pt x="623" y="11169"/>
                    <a:pt x="950" y="11180"/>
                    <a:pt x="1277" y="11180"/>
                  </a:cubicBezTo>
                  <a:cubicBezTo>
                    <a:pt x="1712" y="11180"/>
                    <a:pt x="2146" y="11161"/>
                    <a:pt x="2566" y="11070"/>
                  </a:cubicBezTo>
                  <a:cubicBezTo>
                    <a:pt x="2666" y="11050"/>
                    <a:pt x="2785" y="11050"/>
                    <a:pt x="2885" y="11050"/>
                  </a:cubicBezTo>
                  <a:lnTo>
                    <a:pt x="5968" y="11050"/>
                  </a:lnTo>
                  <a:cubicBezTo>
                    <a:pt x="6266" y="11050"/>
                    <a:pt x="6565" y="11050"/>
                    <a:pt x="6903" y="11030"/>
                  </a:cubicBezTo>
                  <a:cubicBezTo>
                    <a:pt x="6923" y="10871"/>
                    <a:pt x="6943" y="10771"/>
                    <a:pt x="6943" y="10672"/>
                  </a:cubicBezTo>
                  <a:cubicBezTo>
                    <a:pt x="6963" y="10135"/>
                    <a:pt x="6963" y="9558"/>
                    <a:pt x="6963" y="8981"/>
                  </a:cubicBezTo>
                  <a:cubicBezTo>
                    <a:pt x="7003" y="8921"/>
                    <a:pt x="7003" y="8842"/>
                    <a:pt x="6983" y="8742"/>
                  </a:cubicBezTo>
                  <a:cubicBezTo>
                    <a:pt x="6923" y="8484"/>
                    <a:pt x="6804" y="8384"/>
                    <a:pt x="6525" y="8364"/>
                  </a:cubicBezTo>
                  <a:cubicBezTo>
                    <a:pt x="6107" y="8344"/>
                    <a:pt x="5650" y="8344"/>
                    <a:pt x="5232" y="8325"/>
                  </a:cubicBezTo>
                  <a:cubicBezTo>
                    <a:pt x="4755" y="8285"/>
                    <a:pt x="4297" y="8285"/>
                    <a:pt x="3820" y="8265"/>
                  </a:cubicBezTo>
                  <a:cubicBezTo>
                    <a:pt x="3720" y="8265"/>
                    <a:pt x="3621" y="8225"/>
                    <a:pt x="3521" y="8185"/>
                  </a:cubicBezTo>
                  <a:cubicBezTo>
                    <a:pt x="3541" y="7787"/>
                    <a:pt x="3541" y="7429"/>
                    <a:pt x="3561" y="7032"/>
                  </a:cubicBezTo>
                  <a:cubicBezTo>
                    <a:pt x="3748" y="6942"/>
                    <a:pt x="3931" y="6914"/>
                    <a:pt x="4116" y="6914"/>
                  </a:cubicBezTo>
                  <a:cubicBezTo>
                    <a:pt x="4425" y="6914"/>
                    <a:pt x="4737" y="6992"/>
                    <a:pt x="5073" y="6992"/>
                  </a:cubicBezTo>
                  <a:cubicBezTo>
                    <a:pt x="5113" y="6833"/>
                    <a:pt x="5133" y="6674"/>
                    <a:pt x="5152" y="6554"/>
                  </a:cubicBezTo>
                  <a:cubicBezTo>
                    <a:pt x="5172" y="6256"/>
                    <a:pt x="5172" y="5977"/>
                    <a:pt x="5172" y="5679"/>
                  </a:cubicBezTo>
                  <a:cubicBezTo>
                    <a:pt x="5172" y="5400"/>
                    <a:pt x="5212" y="5142"/>
                    <a:pt x="5212" y="4863"/>
                  </a:cubicBezTo>
                  <a:cubicBezTo>
                    <a:pt x="5212" y="4644"/>
                    <a:pt x="5133" y="4545"/>
                    <a:pt x="4914" y="4485"/>
                  </a:cubicBezTo>
                  <a:cubicBezTo>
                    <a:pt x="4757" y="4437"/>
                    <a:pt x="4608" y="4411"/>
                    <a:pt x="4457" y="4411"/>
                  </a:cubicBezTo>
                  <a:cubicBezTo>
                    <a:pt x="4359" y="4411"/>
                    <a:pt x="4260" y="4422"/>
                    <a:pt x="4158" y="4446"/>
                  </a:cubicBezTo>
                  <a:cubicBezTo>
                    <a:pt x="4098" y="4454"/>
                    <a:pt x="4030" y="4466"/>
                    <a:pt x="3960" y="4466"/>
                  </a:cubicBezTo>
                  <a:cubicBezTo>
                    <a:pt x="3868" y="4466"/>
                    <a:pt x="3771" y="4445"/>
                    <a:pt x="3680" y="4366"/>
                  </a:cubicBezTo>
                  <a:cubicBezTo>
                    <a:pt x="3581" y="3869"/>
                    <a:pt x="3621" y="3371"/>
                    <a:pt x="3740" y="2874"/>
                  </a:cubicBezTo>
                  <a:cubicBezTo>
                    <a:pt x="4157" y="2774"/>
                    <a:pt x="4567" y="2739"/>
                    <a:pt x="4976" y="2739"/>
                  </a:cubicBezTo>
                  <a:cubicBezTo>
                    <a:pt x="5622" y="2739"/>
                    <a:pt x="6265" y="2825"/>
                    <a:pt x="6923" y="2874"/>
                  </a:cubicBezTo>
                  <a:cubicBezTo>
                    <a:pt x="6963" y="2695"/>
                    <a:pt x="7022" y="2556"/>
                    <a:pt x="7003" y="2377"/>
                  </a:cubicBezTo>
                  <a:cubicBezTo>
                    <a:pt x="6863" y="1800"/>
                    <a:pt x="6903" y="1223"/>
                    <a:pt x="7022" y="666"/>
                  </a:cubicBezTo>
                  <a:cubicBezTo>
                    <a:pt x="7062" y="467"/>
                    <a:pt x="7062" y="268"/>
                    <a:pt x="6963" y="69"/>
                  </a:cubicBezTo>
                  <a:cubicBezTo>
                    <a:pt x="6863" y="29"/>
                    <a:pt x="6764" y="9"/>
                    <a:pt x="6664" y="9"/>
                  </a:cubicBezTo>
                  <a:lnTo>
                    <a:pt x="4615" y="9"/>
                  </a:lnTo>
                  <a:cubicBezTo>
                    <a:pt x="4363" y="9"/>
                    <a:pt x="4120" y="1"/>
                    <a:pt x="38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2723768" y="1978448"/>
            <a:ext cx="1386569" cy="1640858"/>
            <a:chOff x="857200" y="2041425"/>
            <a:chExt cx="1386569" cy="1640858"/>
          </a:xfrm>
        </p:grpSpPr>
        <p:sp>
          <p:nvSpPr>
            <p:cNvPr id="630" name="Google Shape;630;p19"/>
            <p:cNvSpPr/>
            <p:nvPr/>
          </p:nvSpPr>
          <p:spPr>
            <a:xfrm>
              <a:off x="1161553" y="3418429"/>
              <a:ext cx="799656" cy="244110"/>
            </a:xfrm>
            <a:custGeom>
              <a:avLst/>
              <a:gdLst/>
              <a:ahLst/>
              <a:cxnLst/>
              <a:rect l="l" t="t" r="r" b="b"/>
              <a:pathLst>
                <a:path w="17716" h="5477" extrusionOk="0">
                  <a:moveTo>
                    <a:pt x="0" y="810"/>
                  </a:moveTo>
                  <a:lnTo>
                    <a:pt x="190" y="5382"/>
                  </a:lnTo>
                  <a:lnTo>
                    <a:pt x="17573" y="5477"/>
                  </a:lnTo>
                  <a:lnTo>
                    <a:pt x="17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31" name="Google Shape;631;p19"/>
            <p:cNvSpPr/>
            <p:nvPr/>
          </p:nvSpPr>
          <p:spPr>
            <a:xfrm>
              <a:off x="966610" y="3032131"/>
              <a:ext cx="1133906" cy="639227"/>
            </a:xfrm>
            <a:custGeom>
              <a:avLst/>
              <a:gdLst/>
              <a:ahLst/>
              <a:cxnLst/>
              <a:rect l="l" t="t" r="r" b="b"/>
              <a:pathLst>
                <a:path w="19556" h="10880" extrusionOk="0">
                  <a:moveTo>
                    <a:pt x="6018" y="1"/>
                  </a:moveTo>
                  <a:cubicBezTo>
                    <a:pt x="5980" y="1"/>
                    <a:pt x="5937" y="5"/>
                    <a:pt x="5889" y="12"/>
                  </a:cubicBezTo>
                  <a:cubicBezTo>
                    <a:pt x="5272" y="72"/>
                    <a:pt x="4656" y="171"/>
                    <a:pt x="4059" y="370"/>
                  </a:cubicBezTo>
                  <a:cubicBezTo>
                    <a:pt x="3064" y="669"/>
                    <a:pt x="2229" y="1226"/>
                    <a:pt x="1632" y="2061"/>
                  </a:cubicBezTo>
                  <a:cubicBezTo>
                    <a:pt x="1333" y="2499"/>
                    <a:pt x="1095" y="2956"/>
                    <a:pt x="836" y="3434"/>
                  </a:cubicBezTo>
                  <a:cubicBezTo>
                    <a:pt x="617" y="3851"/>
                    <a:pt x="498" y="4309"/>
                    <a:pt x="399" y="4786"/>
                  </a:cubicBezTo>
                  <a:cubicBezTo>
                    <a:pt x="180" y="5841"/>
                    <a:pt x="40" y="6935"/>
                    <a:pt x="21" y="8029"/>
                  </a:cubicBezTo>
                  <a:cubicBezTo>
                    <a:pt x="1" y="8626"/>
                    <a:pt x="40" y="9203"/>
                    <a:pt x="80" y="9799"/>
                  </a:cubicBezTo>
                  <a:cubicBezTo>
                    <a:pt x="100" y="10078"/>
                    <a:pt x="180" y="10317"/>
                    <a:pt x="319" y="10575"/>
                  </a:cubicBezTo>
                  <a:cubicBezTo>
                    <a:pt x="418" y="10714"/>
                    <a:pt x="518" y="10814"/>
                    <a:pt x="697" y="10814"/>
                  </a:cubicBezTo>
                  <a:cubicBezTo>
                    <a:pt x="1194" y="10854"/>
                    <a:pt x="1711" y="10874"/>
                    <a:pt x="2209" y="10874"/>
                  </a:cubicBezTo>
                  <a:cubicBezTo>
                    <a:pt x="2272" y="10878"/>
                    <a:pt x="2335" y="10879"/>
                    <a:pt x="2398" y="10879"/>
                  </a:cubicBezTo>
                  <a:cubicBezTo>
                    <a:pt x="2648" y="10879"/>
                    <a:pt x="2893" y="10854"/>
                    <a:pt x="3164" y="10854"/>
                  </a:cubicBezTo>
                  <a:cubicBezTo>
                    <a:pt x="3402" y="10854"/>
                    <a:pt x="3621" y="10854"/>
                    <a:pt x="3860" y="10695"/>
                  </a:cubicBezTo>
                  <a:cubicBezTo>
                    <a:pt x="3979" y="10356"/>
                    <a:pt x="3959" y="9978"/>
                    <a:pt x="3959" y="9600"/>
                  </a:cubicBezTo>
                  <a:cubicBezTo>
                    <a:pt x="3920" y="9024"/>
                    <a:pt x="3920" y="8467"/>
                    <a:pt x="3920" y="7890"/>
                  </a:cubicBezTo>
                  <a:cubicBezTo>
                    <a:pt x="3920" y="7810"/>
                    <a:pt x="3959" y="7731"/>
                    <a:pt x="3979" y="7671"/>
                  </a:cubicBezTo>
                  <a:cubicBezTo>
                    <a:pt x="3979" y="7631"/>
                    <a:pt x="4059" y="7631"/>
                    <a:pt x="4079" y="7631"/>
                  </a:cubicBezTo>
                  <a:cubicBezTo>
                    <a:pt x="4099" y="7631"/>
                    <a:pt x="4118" y="7631"/>
                    <a:pt x="4118" y="7671"/>
                  </a:cubicBezTo>
                  <a:cubicBezTo>
                    <a:pt x="4158" y="7731"/>
                    <a:pt x="4178" y="7830"/>
                    <a:pt x="4178" y="7929"/>
                  </a:cubicBezTo>
                  <a:lnTo>
                    <a:pt x="4178" y="10277"/>
                  </a:lnTo>
                  <a:cubicBezTo>
                    <a:pt x="4178" y="10655"/>
                    <a:pt x="4258" y="10774"/>
                    <a:pt x="4656" y="10774"/>
                  </a:cubicBezTo>
                  <a:lnTo>
                    <a:pt x="6685" y="10774"/>
                  </a:lnTo>
                  <a:cubicBezTo>
                    <a:pt x="7255" y="10761"/>
                    <a:pt x="7817" y="10728"/>
                    <a:pt x="8375" y="10728"/>
                  </a:cubicBezTo>
                  <a:cubicBezTo>
                    <a:pt x="8634" y="10728"/>
                    <a:pt x="8893" y="10735"/>
                    <a:pt x="9151" y="10754"/>
                  </a:cubicBezTo>
                  <a:cubicBezTo>
                    <a:pt x="9788" y="10782"/>
                    <a:pt x="10445" y="10819"/>
                    <a:pt x="11100" y="10819"/>
                  </a:cubicBezTo>
                  <a:cubicBezTo>
                    <a:pt x="11386" y="10819"/>
                    <a:pt x="11672" y="10812"/>
                    <a:pt x="11956" y="10794"/>
                  </a:cubicBezTo>
                  <a:cubicBezTo>
                    <a:pt x="12404" y="10774"/>
                    <a:pt x="12861" y="10769"/>
                    <a:pt x="13319" y="10769"/>
                  </a:cubicBezTo>
                  <a:cubicBezTo>
                    <a:pt x="13776" y="10769"/>
                    <a:pt x="14234" y="10774"/>
                    <a:pt x="14681" y="10774"/>
                  </a:cubicBezTo>
                  <a:cubicBezTo>
                    <a:pt x="15079" y="10754"/>
                    <a:pt x="15437" y="10754"/>
                    <a:pt x="15875" y="10655"/>
                  </a:cubicBezTo>
                  <a:cubicBezTo>
                    <a:pt x="15875" y="10317"/>
                    <a:pt x="15915" y="9978"/>
                    <a:pt x="15915" y="9660"/>
                  </a:cubicBezTo>
                  <a:cubicBezTo>
                    <a:pt x="15915" y="8964"/>
                    <a:pt x="15895" y="8228"/>
                    <a:pt x="15895" y="7532"/>
                  </a:cubicBezTo>
                  <a:cubicBezTo>
                    <a:pt x="15895" y="7382"/>
                    <a:pt x="16001" y="7232"/>
                    <a:pt x="16147" y="7232"/>
                  </a:cubicBezTo>
                  <a:cubicBezTo>
                    <a:pt x="16155" y="7232"/>
                    <a:pt x="16164" y="7232"/>
                    <a:pt x="16173" y="7233"/>
                  </a:cubicBezTo>
                  <a:cubicBezTo>
                    <a:pt x="16313" y="7273"/>
                    <a:pt x="16333" y="7392"/>
                    <a:pt x="16333" y="7512"/>
                  </a:cubicBezTo>
                  <a:lnTo>
                    <a:pt x="16333" y="7631"/>
                  </a:lnTo>
                  <a:cubicBezTo>
                    <a:pt x="16372" y="8327"/>
                    <a:pt x="16372" y="9004"/>
                    <a:pt x="16392" y="9700"/>
                  </a:cubicBezTo>
                  <a:cubicBezTo>
                    <a:pt x="16412" y="9998"/>
                    <a:pt x="16432" y="10317"/>
                    <a:pt x="16472" y="10695"/>
                  </a:cubicBezTo>
                  <a:cubicBezTo>
                    <a:pt x="16609" y="10712"/>
                    <a:pt x="16746" y="10758"/>
                    <a:pt x="16857" y="10758"/>
                  </a:cubicBezTo>
                  <a:cubicBezTo>
                    <a:pt x="16875" y="10758"/>
                    <a:pt x="16893" y="10757"/>
                    <a:pt x="16909" y="10754"/>
                  </a:cubicBezTo>
                  <a:cubicBezTo>
                    <a:pt x="17361" y="10694"/>
                    <a:pt x="17800" y="10634"/>
                    <a:pt x="18246" y="10634"/>
                  </a:cubicBezTo>
                  <a:cubicBezTo>
                    <a:pt x="18390" y="10634"/>
                    <a:pt x="18534" y="10640"/>
                    <a:pt x="18680" y="10655"/>
                  </a:cubicBezTo>
                  <a:cubicBezTo>
                    <a:pt x="18693" y="10661"/>
                    <a:pt x="18711" y="10664"/>
                    <a:pt x="18731" y="10664"/>
                  </a:cubicBezTo>
                  <a:cubicBezTo>
                    <a:pt x="18771" y="10664"/>
                    <a:pt x="18819" y="10655"/>
                    <a:pt x="18859" y="10655"/>
                  </a:cubicBezTo>
                  <a:cubicBezTo>
                    <a:pt x="19078" y="10655"/>
                    <a:pt x="19217" y="10515"/>
                    <a:pt x="19277" y="10297"/>
                  </a:cubicBezTo>
                  <a:cubicBezTo>
                    <a:pt x="19356" y="9978"/>
                    <a:pt x="19416" y="9620"/>
                    <a:pt x="19456" y="9302"/>
                  </a:cubicBezTo>
                  <a:cubicBezTo>
                    <a:pt x="19515" y="8427"/>
                    <a:pt x="19555" y="7591"/>
                    <a:pt x="19555" y="6716"/>
                  </a:cubicBezTo>
                  <a:cubicBezTo>
                    <a:pt x="19555" y="5642"/>
                    <a:pt x="19376" y="4627"/>
                    <a:pt x="19177" y="3633"/>
                  </a:cubicBezTo>
                  <a:cubicBezTo>
                    <a:pt x="18899" y="2499"/>
                    <a:pt x="18222" y="1663"/>
                    <a:pt x="17188" y="1146"/>
                  </a:cubicBezTo>
                  <a:cubicBezTo>
                    <a:pt x="16810" y="967"/>
                    <a:pt x="16392" y="808"/>
                    <a:pt x="15994" y="669"/>
                  </a:cubicBezTo>
                  <a:cubicBezTo>
                    <a:pt x="15696" y="569"/>
                    <a:pt x="15338" y="529"/>
                    <a:pt x="15020" y="470"/>
                  </a:cubicBezTo>
                  <a:cubicBezTo>
                    <a:pt x="14946" y="462"/>
                    <a:pt x="14886" y="457"/>
                    <a:pt x="14835" y="457"/>
                  </a:cubicBezTo>
                  <a:cubicBezTo>
                    <a:pt x="14622" y="457"/>
                    <a:pt x="14571" y="539"/>
                    <a:pt x="14443" y="828"/>
                  </a:cubicBezTo>
                  <a:cubicBezTo>
                    <a:pt x="14144" y="1564"/>
                    <a:pt x="13647" y="2161"/>
                    <a:pt x="12931" y="2558"/>
                  </a:cubicBezTo>
                  <a:cubicBezTo>
                    <a:pt x="12553" y="2757"/>
                    <a:pt x="12215" y="2956"/>
                    <a:pt x="11837" y="3135"/>
                  </a:cubicBezTo>
                  <a:cubicBezTo>
                    <a:pt x="11367" y="3334"/>
                    <a:pt x="10898" y="3452"/>
                    <a:pt x="10414" y="3452"/>
                  </a:cubicBezTo>
                  <a:cubicBezTo>
                    <a:pt x="10221" y="3452"/>
                    <a:pt x="10026" y="3434"/>
                    <a:pt x="9828" y="3394"/>
                  </a:cubicBezTo>
                  <a:cubicBezTo>
                    <a:pt x="9549" y="3334"/>
                    <a:pt x="9251" y="3255"/>
                    <a:pt x="8972" y="3195"/>
                  </a:cubicBezTo>
                  <a:cubicBezTo>
                    <a:pt x="8853" y="3155"/>
                    <a:pt x="8734" y="3115"/>
                    <a:pt x="8594" y="3036"/>
                  </a:cubicBezTo>
                  <a:cubicBezTo>
                    <a:pt x="7779" y="2519"/>
                    <a:pt x="7102" y="1862"/>
                    <a:pt x="6665" y="1027"/>
                  </a:cubicBezTo>
                  <a:cubicBezTo>
                    <a:pt x="6545" y="808"/>
                    <a:pt x="6446" y="529"/>
                    <a:pt x="6346" y="271"/>
                  </a:cubicBezTo>
                  <a:cubicBezTo>
                    <a:pt x="6266" y="76"/>
                    <a:pt x="6185" y="1"/>
                    <a:pt x="601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1301102" y="2311248"/>
              <a:ext cx="583710" cy="244692"/>
            </a:xfrm>
            <a:custGeom>
              <a:avLst/>
              <a:gdLst/>
              <a:ahLst/>
              <a:cxnLst/>
              <a:rect l="l" t="t" r="r" b="b"/>
              <a:pathLst>
                <a:path w="10067" h="4238" extrusionOk="0">
                  <a:moveTo>
                    <a:pt x="5084" y="0"/>
                  </a:moveTo>
                  <a:cubicBezTo>
                    <a:pt x="4726" y="0"/>
                    <a:pt x="4377" y="80"/>
                    <a:pt x="4019" y="239"/>
                  </a:cubicBezTo>
                  <a:cubicBezTo>
                    <a:pt x="3800" y="339"/>
                    <a:pt x="3601" y="438"/>
                    <a:pt x="3382" y="537"/>
                  </a:cubicBezTo>
                  <a:cubicBezTo>
                    <a:pt x="3343" y="518"/>
                    <a:pt x="3283" y="458"/>
                    <a:pt x="3263" y="418"/>
                  </a:cubicBezTo>
                  <a:cubicBezTo>
                    <a:pt x="3104" y="100"/>
                    <a:pt x="2865" y="40"/>
                    <a:pt x="2567" y="20"/>
                  </a:cubicBezTo>
                  <a:cubicBezTo>
                    <a:pt x="2507" y="14"/>
                    <a:pt x="2448" y="10"/>
                    <a:pt x="2391" y="10"/>
                  </a:cubicBezTo>
                  <a:cubicBezTo>
                    <a:pt x="2103" y="10"/>
                    <a:pt x="1841" y="93"/>
                    <a:pt x="1592" y="259"/>
                  </a:cubicBezTo>
                  <a:cubicBezTo>
                    <a:pt x="1234" y="478"/>
                    <a:pt x="995" y="776"/>
                    <a:pt x="796" y="1154"/>
                  </a:cubicBezTo>
                  <a:cubicBezTo>
                    <a:pt x="697" y="1373"/>
                    <a:pt x="538" y="1632"/>
                    <a:pt x="418" y="1850"/>
                  </a:cubicBezTo>
                  <a:cubicBezTo>
                    <a:pt x="219" y="2228"/>
                    <a:pt x="100" y="2586"/>
                    <a:pt x="40" y="2984"/>
                  </a:cubicBezTo>
                  <a:cubicBezTo>
                    <a:pt x="1" y="3382"/>
                    <a:pt x="1" y="3780"/>
                    <a:pt x="199" y="4238"/>
                  </a:cubicBezTo>
                  <a:cubicBezTo>
                    <a:pt x="339" y="4218"/>
                    <a:pt x="478" y="4178"/>
                    <a:pt x="597" y="4138"/>
                  </a:cubicBezTo>
                  <a:cubicBezTo>
                    <a:pt x="816" y="4039"/>
                    <a:pt x="1015" y="3919"/>
                    <a:pt x="1234" y="3820"/>
                  </a:cubicBezTo>
                  <a:cubicBezTo>
                    <a:pt x="1990" y="3442"/>
                    <a:pt x="2567" y="2925"/>
                    <a:pt x="2905" y="2149"/>
                  </a:cubicBezTo>
                  <a:cubicBezTo>
                    <a:pt x="2965" y="2049"/>
                    <a:pt x="2984" y="1930"/>
                    <a:pt x="3024" y="1791"/>
                  </a:cubicBezTo>
                  <a:cubicBezTo>
                    <a:pt x="3067" y="1705"/>
                    <a:pt x="3138" y="1666"/>
                    <a:pt x="3213" y="1666"/>
                  </a:cubicBezTo>
                  <a:cubicBezTo>
                    <a:pt x="3279" y="1666"/>
                    <a:pt x="3347" y="1696"/>
                    <a:pt x="3402" y="1751"/>
                  </a:cubicBezTo>
                  <a:cubicBezTo>
                    <a:pt x="3621" y="1990"/>
                    <a:pt x="3780" y="2169"/>
                    <a:pt x="3999" y="2427"/>
                  </a:cubicBezTo>
                  <a:cubicBezTo>
                    <a:pt x="4397" y="2885"/>
                    <a:pt x="4894" y="3223"/>
                    <a:pt x="5511" y="3362"/>
                  </a:cubicBezTo>
                  <a:cubicBezTo>
                    <a:pt x="5789" y="3442"/>
                    <a:pt x="6068" y="3521"/>
                    <a:pt x="6307" y="3621"/>
                  </a:cubicBezTo>
                  <a:cubicBezTo>
                    <a:pt x="6721" y="3784"/>
                    <a:pt x="7124" y="3836"/>
                    <a:pt x="7540" y="3836"/>
                  </a:cubicBezTo>
                  <a:cubicBezTo>
                    <a:pt x="7684" y="3836"/>
                    <a:pt x="7830" y="3830"/>
                    <a:pt x="7978" y="3820"/>
                  </a:cubicBezTo>
                  <a:cubicBezTo>
                    <a:pt x="8455" y="3780"/>
                    <a:pt x="8873" y="3661"/>
                    <a:pt x="9290" y="3442"/>
                  </a:cubicBezTo>
                  <a:cubicBezTo>
                    <a:pt x="9629" y="3263"/>
                    <a:pt x="9967" y="2964"/>
                    <a:pt x="10066" y="2586"/>
                  </a:cubicBezTo>
                  <a:lnTo>
                    <a:pt x="10066" y="2586"/>
                  </a:lnTo>
                  <a:cubicBezTo>
                    <a:pt x="10036" y="2616"/>
                    <a:pt x="10012" y="2626"/>
                    <a:pt x="9992" y="2626"/>
                  </a:cubicBezTo>
                  <a:cubicBezTo>
                    <a:pt x="9972" y="2626"/>
                    <a:pt x="9957" y="2616"/>
                    <a:pt x="9947" y="2606"/>
                  </a:cubicBezTo>
                  <a:cubicBezTo>
                    <a:pt x="9370" y="2328"/>
                    <a:pt x="8853" y="2029"/>
                    <a:pt x="8415" y="1552"/>
                  </a:cubicBezTo>
                  <a:cubicBezTo>
                    <a:pt x="8057" y="1174"/>
                    <a:pt x="7659" y="876"/>
                    <a:pt x="7261" y="577"/>
                  </a:cubicBezTo>
                  <a:cubicBezTo>
                    <a:pt x="6883" y="319"/>
                    <a:pt x="6466" y="140"/>
                    <a:pt x="5968" y="100"/>
                  </a:cubicBezTo>
                  <a:cubicBezTo>
                    <a:pt x="5849" y="100"/>
                    <a:pt x="5730" y="80"/>
                    <a:pt x="5630" y="60"/>
                  </a:cubicBezTo>
                  <a:cubicBezTo>
                    <a:pt x="5445" y="20"/>
                    <a:pt x="5263" y="0"/>
                    <a:pt x="5084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1358792" y="3037467"/>
              <a:ext cx="431448" cy="180430"/>
            </a:xfrm>
            <a:custGeom>
              <a:avLst/>
              <a:gdLst/>
              <a:ahLst/>
              <a:cxnLst/>
              <a:rect l="l" t="t" r="r" b="b"/>
              <a:pathLst>
                <a:path w="7441" h="3125" extrusionOk="0">
                  <a:moveTo>
                    <a:pt x="925" y="0"/>
                  </a:moveTo>
                  <a:cubicBezTo>
                    <a:pt x="880" y="0"/>
                    <a:pt x="837" y="5"/>
                    <a:pt x="796" y="14"/>
                  </a:cubicBezTo>
                  <a:cubicBezTo>
                    <a:pt x="806" y="74"/>
                    <a:pt x="686" y="79"/>
                    <a:pt x="530" y="79"/>
                  </a:cubicBezTo>
                  <a:cubicBezTo>
                    <a:pt x="499" y="79"/>
                    <a:pt x="466" y="79"/>
                    <a:pt x="432" y="79"/>
                  </a:cubicBezTo>
                  <a:cubicBezTo>
                    <a:pt x="298" y="79"/>
                    <a:pt x="151" y="82"/>
                    <a:pt x="40" y="114"/>
                  </a:cubicBezTo>
                  <a:cubicBezTo>
                    <a:pt x="0" y="333"/>
                    <a:pt x="0" y="532"/>
                    <a:pt x="100" y="711"/>
                  </a:cubicBezTo>
                  <a:cubicBezTo>
                    <a:pt x="239" y="930"/>
                    <a:pt x="378" y="1188"/>
                    <a:pt x="517" y="1407"/>
                  </a:cubicBezTo>
                  <a:cubicBezTo>
                    <a:pt x="1114" y="2223"/>
                    <a:pt x="1870" y="2819"/>
                    <a:pt x="2885" y="3018"/>
                  </a:cubicBezTo>
                  <a:cubicBezTo>
                    <a:pt x="3150" y="3071"/>
                    <a:pt x="3424" y="3124"/>
                    <a:pt x="3695" y="3124"/>
                  </a:cubicBezTo>
                  <a:cubicBezTo>
                    <a:pt x="3831" y="3124"/>
                    <a:pt x="3965" y="3111"/>
                    <a:pt x="4098" y="3078"/>
                  </a:cubicBezTo>
                  <a:cubicBezTo>
                    <a:pt x="5053" y="2879"/>
                    <a:pt x="5928" y="2421"/>
                    <a:pt x="6664" y="1805"/>
                  </a:cubicBezTo>
                  <a:cubicBezTo>
                    <a:pt x="7062" y="1487"/>
                    <a:pt x="7420" y="930"/>
                    <a:pt x="7440" y="392"/>
                  </a:cubicBezTo>
                  <a:cubicBezTo>
                    <a:pt x="7222" y="311"/>
                    <a:pt x="6507" y="257"/>
                    <a:pt x="5951" y="257"/>
                  </a:cubicBezTo>
                  <a:cubicBezTo>
                    <a:pt x="5697" y="257"/>
                    <a:pt x="5476" y="268"/>
                    <a:pt x="5351" y="293"/>
                  </a:cubicBezTo>
                  <a:cubicBezTo>
                    <a:pt x="5331" y="313"/>
                    <a:pt x="5292" y="412"/>
                    <a:pt x="4874" y="770"/>
                  </a:cubicBezTo>
                  <a:cubicBezTo>
                    <a:pt x="4854" y="790"/>
                    <a:pt x="4794" y="810"/>
                    <a:pt x="4774" y="830"/>
                  </a:cubicBezTo>
                  <a:cubicBezTo>
                    <a:pt x="4539" y="1065"/>
                    <a:pt x="4198" y="1167"/>
                    <a:pt x="3836" y="1167"/>
                  </a:cubicBezTo>
                  <a:cubicBezTo>
                    <a:pt x="3432" y="1167"/>
                    <a:pt x="3002" y="1040"/>
                    <a:pt x="2666" y="830"/>
                  </a:cubicBezTo>
                  <a:cubicBezTo>
                    <a:pt x="2387" y="671"/>
                    <a:pt x="2149" y="472"/>
                    <a:pt x="1870" y="333"/>
                  </a:cubicBezTo>
                  <a:cubicBezTo>
                    <a:pt x="1643" y="228"/>
                    <a:pt x="1247" y="0"/>
                    <a:pt x="925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950497" y="2297738"/>
              <a:ext cx="1168463" cy="1384545"/>
            </a:xfrm>
            <a:custGeom>
              <a:avLst/>
              <a:gdLst/>
              <a:ahLst/>
              <a:cxnLst/>
              <a:rect l="l" t="t" r="r" b="b"/>
              <a:pathLst>
                <a:path w="20152" h="23980" extrusionOk="0">
                  <a:moveTo>
                    <a:pt x="11130" y="338"/>
                  </a:moveTo>
                  <a:cubicBezTo>
                    <a:pt x="11292" y="338"/>
                    <a:pt x="11455" y="356"/>
                    <a:pt x="11618" y="394"/>
                  </a:cubicBezTo>
                  <a:cubicBezTo>
                    <a:pt x="11737" y="413"/>
                    <a:pt x="11836" y="453"/>
                    <a:pt x="11976" y="453"/>
                  </a:cubicBezTo>
                  <a:cubicBezTo>
                    <a:pt x="12433" y="453"/>
                    <a:pt x="12871" y="652"/>
                    <a:pt x="13209" y="891"/>
                  </a:cubicBezTo>
                  <a:cubicBezTo>
                    <a:pt x="13607" y="1169"/>
                    <a:pt x="14005" y="1468"/>
                    <a:pt x="14323" y="1806"/>
                  </a:cubicBezTo>
                  <a:cubicBezTo>
                    <a:pt x="14761" y="2263"/>
                    <a:pt x="15218" y="2641"/>
                    <a:pt x="15775" y="2880"/>
                  </a:cubicBezTo>
                  <a:lnTo>
                    <a:pt x="15875" y="2980"/>
                  </a:lnTo>
                  <a:cubicBezTo>
                    <a:pt x="15775" y="3358"/>
                    <a:pt x="15497" y="3556"/>
                    <a:pt x="15178" y="3735"/>
                  </a:cubicBezTo>
                  <a:cubicBezTo>
                    <a:pt x="14780" y="3954"/>
                    <a:pt x="14323" y="4074"/>
                    <a:pt x="13885" y="4094"/>
                  </a:cubicBezTo>
                  <a:cubicBezTo>
                    <a:pt x="13760" y="4102"/>
                    <a:pt x="13636" y="4107"/>
                    <a:pt x="13513" y="4107"/>
                  </a:cubicBezTo>
                  <a:cubicBezTo>
                    <a:pt x="13088" y="4107"/>
                    <a:pt x="12675" y="4049"/>
                    <a:pt x="12274" y="3895"/>
                  </a:cubicBezTo>
                  <a:cubicBezTo>
                    <a:pt x="12015" y="3795"/>
                    <a:pt x="11737" y="3735"/>
                    <a:pt x="11478" y="3656"/>
                  </a:cubicBezTo>
                  <a:cubicBezTo>
                    <a:pt x="10881" y="3497"/>
                    <a:pt x="10404" y="3198"/>
                    <a:pt x="10006" y="2761"/>
                  </a:cubicBezTo>
                  <a:cubicBezTo>
                    <a:pt x="9787" y="2502"/>
                    <a:pt x="9588" y="2244"/>
                    <a:pt x="9350" y="1985"/>
                  </a:cubicBezTo>
                  <a:cubicBezTo>
                    <a:pt x="9300" y="1927"/>
                    <a:pt x="9240" y="1900"/>
                    <a:pt x="9182" y="1900"/>
                  </a:cubicBezTo>
                  <a:cubicBezTo>
                    <a:pt x="9102" y="1900"/>
                    <a:pt x="9026" y="1952"/>
                    <a:pt x="8992" y="2045"/>
                  </a:cubicBezTo>
                  <a:cubicBezTo>
                    <a:pt x="8932" y="2144"/>
                    <a:pt x="8912" y="2263"/>
                    <a:pt x="8852" y="2363"/>
                  </a:cubicBezTo>
                  <a:cubicBezTo>
                    <a:pt x="8534" y="3099"/>
                    <a:pt x="8037" y="3676"/>
                    <a:pt x="7301" y="4054"/>
                  </a:cubicBezTo>
                  <a:cubicBezTo>
                    <a:pt x="7102" y="4153"/>
                    <a:pt x="6863" y="4273"/>
                    <a:pt x="6664" y="4372"/>
                  </a:cubicBezTo>
                  <a:cubicBezTo>
                    <a:pt x="6644" y="4472"/>
                    <a:pt x="6525" y="4472"/>
                    <a:pt x="6366" y="4491"/>
                  </a:cubicBezTo>
                  <a:cubicBezTo>
                    <a:pt x="6167" y="4074"/>
                    <a:pt x="6167" y="3676"/>
                    <a:pt x="6227" y="3278"/>
                  </a:cubicBezTo>
                  <a:cubicBezTo>
                    <a:pt x="6266" y="2880"/>
                    <a:pt x="6406" y="2502"/>
                    <a:pt x="6565" y="2164"/>
                  </a:cubicBezTo>
                  <a:cubicBezTo>
                    <a:pt x="6704" y="1945"/>
                    <a:pt x="6823" y="1706"/>
                    <a:pt x="6923" y="1488"/>
                  </a:cubicBezTo>
                  <a:cubicBezTo>
                    <a:pt x="7102" y="1110"/>
                    <a:pt x="7360" y="851"/>
                    <a:pt x="7699" y="612"/>
                  </a:cubicBezTo>
                  <a:cubicBezTo>
                    <a:pt x="7961" y="437"/>
                    <a:pt x="8224" y="370"/>
                    <a:pt x="8514" y="370"/>
                  </a:cubicBezTo>
                  <a:cubicBezTo>
                    <a:pt x="8553" y="370"/>
                    <a:pt x="8593" y="371"/>
                    <a:pt x="8634" y="374"/>
                  </a:cubicBezTo>
                  <a:cubicBezTo>
                    <a:pt x="8912" y="394"/>
                    <a:pt x="9191" y="473"/>
                    <a:pt x="9310" y="752"/>
                  </a:cubicBezTo>
                  <a:cubicBezTo>
                    <a:pt x="9330" y="791"/>
                    <a:pt x="9390" y="811"/>
                    <a:pt x="9429" y="851"/>
                  </a:cubicBezTo>
                  <a:cubicBezTo>
                    <a:pt x="9648" y="752"/>
                    <a:pt x="9847" y="652"/>
                    <a:pt x="10086" y="573"/>
                  </a:cubicBezTo>
                  <a:cubicBezTo>
                    <a:pt x="10427" y="423"/>
                    <a:pt x="10777" y="338"/>
                    <a:pt x="11130" y="338"/>
                  </a:cubicBezTo>
                  <a:close/>
                  <a:moveTo>
                    <a:pt x="15020" y="5861"/>
                  </a:moveTo>
                  <a:cubicBezTo>
                    <a:pt x="15039" y="5861"/>
                    <a:pt x="15059" y="5862"/>
                    <a:pt x="15079" y="5864"/>
                  </a:cubicBezTo>
                  <a:cubicBezTo>
                    <a:pt x="15497" y="5963"/>
                    <a:pt x="15696" y="6461"/>
                    <a:pt x="15457" y="6839"/>
                  </a:cubicBezTo>
                  <a:cubicBezTo>
                    <a:pt x="15397" y="6918"/>
                    <a:pt x="15357" y="6958"/>
                    <a:pt x="15298" y="7018"/>
                  </a:cubicBezTo>
                  <a:cubicBezTo>
                    <a:pt x="15187" y="7097"/>
                    <a:pt x="15077" y="7200"/>
                    <a:pt x="14937" y="7200"/>
                  </a:cubicBezTo>
                  <a:cubicBezTo>
                    <a:pt x="14900" y="7200"/>
                    <a:pt x="14861" y="7193"/>
                    <a:pt x="14820" y="7177"/>
                  </a:cubicBezTo>
                  <a:cubicBezTo>
                    <a:pt x="14601" y="7117"/>
                    <a:pt x="14701" y="6918"/>
                    <a:pt x="14701" y="6739"/>
                  </a:cubicBezTo>
                  <a:lnTo>
                    <a:pt x="14701" y="6560"/>
                  </a:lnTo>
                  <a:cubicBezTo>
                    <a:pt x="14701" y="6421"/>
                    <a:pt x="14701" y="6242"/>
                    <a:pt x="14721" y="6083"/>
                  </a:cubicBezTo>
                  <a:cubicBezTo>
                    <a:pt x="14739" y="5940"/>
                    <a:pt x="14853" y="5861"/>
                    <a:pt x="15020" y="5861"/>
                  </a:cubicBezTo>
                  <a:close/>
                  <a:moveTo>
                    <a:pt x="6159" y="6017"/>
                  </a:moveTo>
                  <a:cubicBezTo>
                    <a:pt x="6219" y="6017"/>
                    <a:pt x="6281" y="6031"/>
                    <a:pt x="6346" y="6063"/>
                  </a:cubicBezTo>
                  <a:cubicBezTo>
                    <a:pt x="6366" y="6123"/>
                    <a:pt x="6406" y="6162"/>
                    <a:pt x="6406" y="6222"/>
                  </a:cubicBezTo>
                  <a:lnTo>
                    <a:pt x="6406" y="7376"/>
                  </a:lnTo>
                  <a:cubicBezTo>
                    <a:pt x="5948" y="7376"/>
                    <a:pt x="5709" y="7137"/>
                    <a:pt x="5570" y="6759"/>
                  </a:cubicBezTo>
                  <a:cubicBezTo>
                    <a:pt x="5510" y="6560"/>
                    <a:pt x="5630" y="6262"/>
                    <a:pt x="5809" y="6142"/>
                  </a:cubicBezTo>
                  <a:cubicBezTo>
                    <a:pt x="5916" y="6075"/>
                    <a:pt x="6033" y="6017"/>
                    <a:pt x="6159" y="6017"/>
                  </a:cubicBezTo>
                  <a:close/>
                  <a:moveTo>
                    <a:pt x="9350" y="2542"/>
                  </a:moveTo>
                  <a:cubicBezTo>
                    <a:pt x="9449" y="2602"/>
                    <a:pt x="9529" y="2661"/>
                    <a:pt x="9608" y="2701"/>
                  </a:cubicBezTo>
                  <a:lnTo>
                    <a:pt x="9907" y="3079"/>
                  </a:lnTo>
                  <a:cubicBezTo>
                    <a:pt x="10205" y="3477"/>
                    <a:pt x="10603" y="3755"/>
                    <a:pt x="11080" y="3895"/>
                  </a:cubicBezTo>
                  <a:cubicBezTo>
                    <a:pt x="11637" y="4074"/>
                    <a:pt x="12194" y="4273"/>
                    <a:pt x="12771" y="4432"/>
                  </a:cubicBezTo>
                  <a:cubicBezTo>
                    <a:pt x="13010" y="4491"/>
                    <a:pt x="13269" y="4472"/>
                    <a:pt x="13507" y="4491"/>
                  </a:cubicBezTo>
                  <a:cubicBezTo>
                    <a:pt x="13726" y="4531"/>
                    <a:pt x="13985" y="4531"/>
                    <a:pt x="14223" y="4531"/>
                  </a:cubicBezTo>
                  <a:cubicBezTo>
                    <a:pt x="14263" y="4670"/>
                    <a:pt x="14303" y="4790"/>
                    <a:pt x="14303" y="4929"/>
                  </a:cubicBezTo>
                  <a:cubicBezTo>
                    <a:pt x="14283" y="5725"/>
                    <a:pt x="14204" y="6540"/>
                    <a:pt x="14204" y="7336"/>
                  </a:cubicBezTo>
                  <a:cubicBezTo>
                    <a:pt x="14204" y="8251"/>
                    <a:pt x="13925" y="9126"/>
                    <a:pt x="13627" y="9962"/>
                  </a:cubicBezTo>
                  <a:cubicBezTo>
                    <a:pt x="13487" y="10459"/>
                    <a:pt x="13209" y="10897"/>
                    <a:pt x="12732" y="11155"/>
                  </a:cubicBezTo>
                  <a:cubicBezTo>
                    <a:pt x="12612" y="11235"/>
                    <a:pt x="12493" y="11315"/>
                    <a:pt x="12373" y="11335"/>
                  </a:cubicBezTo>
                  <a:cubicBezTo>
                    <a:pt x="11922" y="11411"/>
                    <a:pt x="11477" y="11455"/>
                    <a:pt x="11037" y="11455"/>
                  </a:cubicBezTo>
                  <a:cubicBezTo>
                    <a:pt x="10450" y="11455"/>
                    <a:pt x="9870" y="11377"/>
                    <a:pt x="9290" y="11195"/>
                  </a:cubicBezTo>
                  <a:cubicBezTo>
                    <a:pt x="8793" y="11016"/>
                    <a:pt x="8256" y="10738"/>
                    <a:pt x="7838" y="10360"/>
                  </a:cubicBezTo>
                  <a:cubicBezTo>
                    <a:pt x="7540" y="10121"/>
                    <a:pt x="7301" y="9803"/>
                    <a:pt x="7162" y="9425"/>
                  </a:cubicBezTo>
                  <a:cubicBezTo>
                    <a:pt x="6943" y="8729"/>
                    <a:pt x="6744" y="8032"/>
                    <a:pt x="6744" y="7316"/>
                  </a:cubicBezTo>
                  <a:cubicBezTo>
                    <a:pt x="6744" y="6461"/>
                    <a:pt x="6744" y="5625"/>
                    <a:pt x="6724" y="4750"/>
                  </a:cubicBezTo>
                  <a:cubicBezTo>
                    <a:pt x="7002" y="4591"/>
                    <a:pt x="7201" y="4472"/>
                    <a:pt x="7400" y="4372"/>
                  </a:cubicBezTo>
                  <a:cubicBezTo>
                    <a:pt x="7898" y="4153"/>
                    <a:pt x="8295" y="3795"/>
                    <a:pt x="8614" y="3377"/>
                  </a:cubicBezTo>
                  <a:cubicBezTo>
                    <a:pt x="8793" y="3159"/>
                    <a:pt x="8952" y="2960"/>
                    <a:pt x="9131" y="2741"/>
                  </a:cubicBezTo>
                  <a:cubicBezTo>
                    <a:pt x="9191" y="2661"/>
                    <a:pt x="9250" y="2602"/>
                    <a:pt x="9350" y="2542"/>
                  </a:cubicBezTo>
                  <a:close/>
                  <a:moveTo>
                    <a:pt x="9549" y="11792"/>
                  </a:moveTo>
                  <a:lnTo>
                    <a:pt x="9549" y="11792"/>
                  </a:lnTo>
                  <a:cubicBezTo>
                    <a:pt x="9947" y="11832"/>
                    <a:pt x="10324" y="11891"/>
                    <a:pt x="10683" y="11911"/>
                  </a:cubicBezTo>
                  <a:cubicBezTo>
                    <a:pt x="11021" y="11931"/>
                    <a:pt x="11379" y="11931"/>
                    <a:pt x="11777" y="11951"/>
                  </a:cubicBezTo>
                  <a:cubicBezTo>
                    <a:pt x="11876" y="12289"/>
                    <a:pt x="11797" y="12647"/>
                    <a:pt x="11816" y="13005"/>
                  </a:cubicBezTo>
                  <a:cubicBezTo>
                    <a:pt x="11816" y="13105"/>
                    <a:pt x="11717" y="13224"/>
                    <a:pt x="11637" y="13304"/>
                  </a:cubicBezTo>
                  <a:cubicBezTo>
                    <a:pt x="11434" y="13507"/>
                    <a:pt x="11180" y="13624"/>
                    <a:pt x="10906" y="13624"/>
                  </a:cubicBezTo>
                  <a:cubicBezTo>
                    <a:pt x="10885" y="13624"/>
                    <a:pt x="10863" y="13624"/>
                    <a:pt x="10842" y="13622"/>
                  </a:cubicBezTo>
                  <a:cubicBezTo>
                    <a:pt x="10384" y="13582"/>
                    <a:pt x="9847" y="13543"/>
                    <a:pt x="9549" y="13025"/>
                  </a:cubicBezTo>
                  <a:cubicBezTo>
                    <a:pt x="9608" y="12647"/>
                    <a:pt x="9429" y="12230"/>
                    <a:pt x="9549" y="11792"/>
                  </a:cubicBezTo>
                  <a:close/>
                  <a:moveTo>
                    <a:pt x="8194" y="12937"/>
                  </a:moveTo>
                  <a:cubicBezTo>
                    <a:pt x="8474" y="12937"/>
                    <a:pt x="8696" y="13024"/>
                    <a:pt x="8932" y="13125"/>
                  </a:cubicBezTo>
                  <a:cubicBezTo>
                    <a:pt x="9210" y="13264"/>
                    <a:pt x="9449" y="13483"/>
                    <a:pt x="9728" y="13622"/>
                  </a:cubicBezTo>
                  <a:cubicBezTo>
                    <a:pt x="10085" y="13832"/>
                    <a:pt x="10524" y="13959"/>
                    <a:pt x="10927" y="13959"/>
                  </a:cubicBezTo>
                  <a:cubicBezTo>
                    <a:pt x="11289" y="13959"/>
                    <a:pt x="11620" y="13857"/>
                    <a:pt x="11836" y="13622"/>
                  </a:cubicBezTo>
                  <a:cubicBezTo>
                    <a:pt x="11876" y="13602"/>
                    <a:pt x="11896" y="13582"/>
                    <a:pt x="11936" y="13543"/>
                  </a:cubicBezTo>
                  <a:cubicBezTo>
                    <a:pt x="12278" y="13278"/>
                    <a:pt x="12498" y="13184"/>
                    <a:pt x="12892" y="13184"/>
                  </a:cubicBezTo>
                  <a:cubicBezTo>
                    <a:pt x="13002" y="13184"/>
                    <a:pt x="13125" y="13191"/>
                    <a:pt x="13269" y="13204"/>
                  </a:cubicBezTo>
                  <a:cubicBezTo>
                    <a:pt x="13189" y="13722"/>
                    <a:pt x="12930" y="14119"/>
                    <a:pt x="12473" y="14338"/>
                  </a:cubicBezTo>
                  <a:cubicBezTo>
                    <a:pt x="12035" y="14537"/>
                    <a:pt x="11598" y="14716"/>
                    <a:pt x="11140" y="14836"/>
                  </a:cubicBezTo>
                  <a:cubicBezTo>
                    <a:pt x="11023" y="14878"/>
                    <a:pt x="10883" y="14898"/>
                    <a:pt x="10744" y="14898"/>
                  </a:cubicBezTo>
                  <a:cubicBezTo>
                    <a:pt x="10624" y="14898"/>
                    <a:pt x="10506" y="14883"/>
                    <a:pt x="10404" y="14856"/>
                  </a:cubicBezTo>
                  <a:cubicBezTo>
                    <a:pt x="9409" y="14637"/>
                    <a:pt x="8634" y="14040"/>
                    <a:pt x="8097" y="13165"/>
                  </a:cubicBezTo>
                  <a:cubicBezTo>
                    <a:pt x="8057" y="13125"/>
                    <a:pt x="8057" y="13065"/>
                    <a:pt x="8037" y="12946"/>
                  </a:cubicBezTo>
                  <a:cubicBezTo>
                    <a:pt x="8092" y="12940"/>
                    <a:pt x="8144" y="12937"/>
                    <a:pt x="8194" y="12937"/>
                  </a:cubicBezTo>
                  <a:close/>
                  <a:moveTo>
                    <a:pt x="7296" y="12879"/>
                  </a:moveTo>
                  <a:cubicBezTo>
                    <a:pt x="7471" y="12879"/>
                    <a:pt x="7582" y="12976"/>
                    <a:pt x="7659" y="13145"/>
                  </a:cubicBezTo>
                  <a:cubicBezTo>
                    <a:pt x="7719" y="13244"/>
                    <a:pt x="7738" y="13383"/>
                    <a:pt x="7818" y="13483"/>
                  </a:cubicBezTo>
                  <a:cubicBezTo>
                    <a:pt x="7917" y="13642"/>
                    <a:pt x="8017" y="13821"/>
                    <a:pt x="8136" y="13940"/>
                  </a:cubicBezTo>
                  <a:cubicBezTo>
                    <a:pt x="8514" y="14299"/>
                    <a:pt x="8892" y="14637"/>
                    <a:pt x="9330" y="14895"/>
                  </a:cubicBezTo>
                  <a:cubicBezTo>
                    <a:pt x="9686" y="15091"/>
                    <a:pt x="10059" y="15240"/>
                    <a:pt x="10476" y="15240"/>
                  </a:cubicBezTo>
                  <a:cubicBezTo>
                    <a:pt x="10524" y="15240"/>
                    <a:pt x="10573" y="15238"/>
                    <a:pt x="10623" y="15233"/>
                  </a:cubicBezTo>
                  <a:cubicBezTo>
                    <a:pt x="10762" y="15233"/>
                    <a:pt x="10921" y="15214"/>
                    <a:pt x="11100" y="15174"/>
                  </a:cubicBezTo>
                  <a:cubicBezTo>
                    <a:pt x="11319" y="15114"/>
                    <a:pt x="11538" y="15015"/>
                    <a:pt x="11777" y="14975"/>
                  </a:cubicBezTo>
                  <a:cubicBezTo>
                    <a:pt x="12592" y="14776"/>
                    <a:pt x="13189" y="14299"/>
                    <a:pt x="13507" y="13523"/>
                  </a:cubicBezTo>
                  <a:cubicBezTo>
                    <a:pt x="13567" y="13423"/>
                    <a:pt x="13587" y="13344"/>
                    <a:pt x="13627" y="13244"/>
                  </a:cubicBezTo>
                  <a:cubicBezTo>
                    <a:pt x="13627" y="13224"/>
                    <a:pt x="13666" y="13224"/>
                    <a:pt x="13686" y="13204"/>
                  </a:cubicBezTo>
                  <a:cubicBezTo>
                    <a:pt x="13865" y="13169"/>
                    <a:pt x="13964" y="13149"/>
                    <a:pt x="14054" y="13149"/>
                  </a:cubicBezTo>
                  <a:cubicBezTo>
                    <a:pt x="14165" y="13149"/>
                    <a:pt x="14263" y="13178"/>
                    <a:pt x="14482" y="13244"/>
                  </a:cubicBezTo>
                  <a:cubicBezTo>
                    <a:pt x="14462" y="13801"/>
                    <a:pt x="14184" y="14219"/>
                    <a:pt x="13786" y="14537"/>
                  </a:cubicBezTo>
                  <a:cubicBezTo>
                    <a:pt x="13030" y="15174"/>
                    <a:pt x="12194" y="15592"/>
                    <a:pt x="11220" y="15810"/>
                  </a:cubicBezTo>
                  <a:cubicBezTo>
                    <a:pt x="11083" y="15845"/>
                    <a:pt x="10944" y="15858"/>
                    <a:pt x="10805" y="15858"/>
                  </a:cubicBezTo>
                  <a:cubicBezTo>
                    <a:pt x="10537" y="15858"/>
                    <a:pt x="10268" y="15810"/>
                    <a:pt x="10006" y="15771"/>
                  </a:cubicBezTo>
                  <a:cubicBezTo>
                    <a:pt x="8992" y="15572"/>
                    <a:pt x="8216" y="14975"/>
                    <a:pt x="7639" y="14139"/>
                  </a:cubicBezTo>
                  <a:cubicBezTo>
                    <a:pt x="7460" y="13921"/>
                    <a:pt x="7341" y="13682"/>
                    <a:pt x="7221" y="13443"/>
                  </a:cubicBezTo>
                  <a:cubicBezTo>
                    <a:pt x="7062" y="13324"/>
                    <a:pt x="7062" y="13145"/>
                    <a:pt x="7122" y="12906"/>
                  </a:cubicBezTo>
                  <a:cubicBezTo>
                    <a:pt x="7186" y="12888"/>
                    <a:pt x="7244" y="12879"/>
                    <a:pt x="7296" y="12879"/>
                  </a:cubicBezTo>
                  <a:close/>
                  <a:moveTo>
                    <a:pt x="6296" y="12875"/>
                  </a:moveTo>
                  <a:cubicBezTo>
                    <a:pt x="6463" y="12875"/>
                    <a:pt x="6544" y="12950"/>
                    <a:pt x="6624" y="13145"/>
                  </a:cubicBezTo>
                  <a:cubicBezTo>
                    <a:pt x="6724" y="13403"/>
                    <a:pt x="6823" y="13682"/>
                    <a:pt x="6943" y="13901"/>
                  </a:cubicBezTo>
                  <a:cubicBezTo>
                    <a:pt x="7380" y="14736"/>
                    <a:pt x="8057" y="15393"/>
                    <a:pt x="8872" y="15910"/>
                  </a:cubicBezTo>
                  <a:cubicBezTo>
                    <a:pt x="9012" y="15989"/>
                    <a:pt x="9131" y="16029"/>
                    <a:pt x="9250" y="16069"/>
                  </a:cubicBezTo>
                  <a:cubicBezTo>
                    <a:pt x="9529" y="16129"/>
                    <a:pt x="9827" y="16208"/>
                    <a:pt x="10106" y="16268"/>
                  </a:cubicBezTo>
                  <a:cubicBezTo>
                    <a:pt x="10304" y="16308"/>
                    <a:pt x="10499" y="16326"/>
                    <a:pt x="10692" y="16326"/>
                  </a:cubicBezTo>
                  <a:cubicBezTo>
                    <a:pt x="11176" y="16326"/>
                    <a:pt x="11645" y="16208"/>
                    <a:pt x="12115" y="16009"/>
                  </a:cubicBezTo>
                  <a:cubicBezTo>
                    <a:pt x="12493" y="15830"/>
                    <a:pt x="12831" y="15631"/>
                    <a:pt x="13209" y="15432"/>
                  </a:cubicBezTo>
                  <a:cubicBezTo>
                    <a:pt x="13925" y="15035"/>
                    <a:pt x="14422" y="14438"/>
                    <a:pt x="14721" y="13702"/>
                  </a:cubicBezTo>
                  <a:cubicBezTo>
                    <a:pt x="14849" y="13413"/>
                    <a:pt x="14900" y="13331"/>
                    <a:pt x="15113" y="13331"/>
                  </a:cubicBezTo>
                  <a:cubicBezTo>
                    <a:pt x="15164" y="13331"/>
                    <a:pt x="15224" y="13336"/>
                    <a:pt x="15298" y="13344"/>
                  </a:cubicBezTo>
                  <a:cubicBezTo>
                    <a:pt x="15616" y="13403"/>
                    <a:pt x="15974" y="13443"/>
                    <a:pt x="16272" y="13543"/>
                  </a:cubicBezTo>
                  <a:cubicBezTo>
                    <a:pt x="16670" y="13682"/>
                    <a:pt x="17088" y="13841"/>
                    <a:pt x="17466" y="14020"/>
                  </a:cubicBezTo>
                  <a:cubicBezTo>
                    <a:pt x="18500" y="14537"/>
                    <a:pt x="19177" y="15373"/>
                    <a:pt x="19455" y="16507"/>
                  </a:cubicBezTo>
                  <a:cubicBezTo>
                    <a:pt x="19674" y="17521"/>
                    <a:pt x="19853" y="18556"/>
                    <a:pt x="19853" y="19590"/>
                  </a:cubicBezTo>
                  <a:cubicBezTo>
                    <a:pt x="19793" y="20445"/>
                    <a:pt x="19793" y="21301"/>
                    <a:pt x="19734" y="22176"/>
                  </a:cubicBezTo>
                  <a:cubicBezTo>
                    <a:pt x="19694" y="22494"/>
                    <a:pt x="19634" y="22852"/>
                    <a:pt x="19555" y="23171"/>
                  </a:cubicBezTo>
                  <a:cubicBezTo>
                    <a:pt x="19495" y="23389"/>
                    <a:pt x="19356" y="23529"/>
                    <a:pt x="19137" y="23529"/>
                  </a:cubicBezTo>
                  <a:cubicBezTo>
                    <a:pt x="19097" y="23529"/>
                    <a:pt x="19049" y="23538"/>
                    <a:pt x="19009" y="23538"/>
                  </a:cubicBezTo>
                  <a:cubicBezTo>
                    <a:pt x="18989" y="23538"/>
                    <a:pt x="18971" y="23535"/>
                    <a:pt x="18958" y="23529"/>
                  </a:cubicBezTo>
                  <a:cubicBezTo>
                    <a:pt x="18812" y="23514"/>
                    <a:pt x="18668" y="23508"/>
                    <a:pt x="18524" y="23508"/>
                  </a:cubicBezTo>
                  <a:cubicBezTo>
                    <a:pt x="18078" y="23508"/>
                    <a:pt x="17639" y="23568"/>
                    <a:pt x="17187" y="23628"/>
                  </a:cubicBezTo>
                  <a:cubicBezTo>
                    <a:pt x="17171" y="23631"/>
                    <a:pt x="17153" y="23632"/>
                    <a:pt x="17135" y="23632"/>
                  </a:cubicBezTo>
                  <a:cubicBezTo>
                    <a:pt x="17024" y="23632"/>
                    <a:pt x="16887" y="23586"/>
                    <a:pt x="16750" y="23569"/>
                  </a:cubicBezTo>
                  <a:cubicBezTo>
                    <a:pt x="16710" y="23191"/>
                    <a:pt x="16690" y="22872"/>
                    <a:pt x="16670" y="22574"/>
                  </a:cubicBezTo>
                  <a:cubicBezTo>
                    <a:pt x="16650" y="21878"/>
                    <a:pt x="16650" y="21201"/>
                    <a:pt x="16611" y="20505"/>
                  </a:cubicBezTo>
                  <a:lnTo>
                    <a:pt x="16611" y="20386"/>
                  </a:lnTo>
                  <a:cubicBezTo>
                    <a:pt x="16611" y="20266"/>
                    <a:pt x="16591" y="20147"/>
                    <a:pt x="16451" y="20107"/>
                  </a:cubicBezTo>
                  <a:cubicBezTo>
                    <a:pt x="16442" y="20106"/>
                    <a:pt x="16433" y="20106"/>
                    <a:pt x="16425" y="20106"/>
                  </a:cubicBezTo>
                  <a:cubicBezTo>
                    <a:pt x="16279" y="20106"/>
                    <a:pt x="16173" y="20256"/>
                    <a:pt x="16173" y="20406"/>
                  </a:cubicBezTo>
                  <a:cubicBezTo>
                    <a:pt x="16173" y="21102"/>
                    <a:pt x="16193" y="21838"/>
                    <a:pt x="16193" y="22534"/>
                  </a:cubicBezTo>
                  <a:cubicBezTo>
                    <a:pt x="16193" y="22852"/>
                    <a:pt x="16153" y="23191"/>
                    <a:pt x="16153" y="23529"/>
                  </a:cubicBezTo>
                  <a:cubicBezTo>
                    <a:pt x="15715" y="23628"/>
                    <a:pt x="15357" y="23628"/>
                    <a:pt x="14959" y="23648"/>
                  </a:cubicBezTo>
                  <a:cubicBezTo>
                    <a:pt x="14512" y="23648"/>
                    <a:pt x="14054" y="23643"/>
                    <a:pt x="13597" y="23643"/>
                  </a:cubicBezTo>
                  <a:cubicBezTo>
                    <a:pt x="13139" y="23643"/>
                    <a:pt x="12682" y="23648"/>
                    <a:pt x="12234" y="23668"/>
                  </a:cubicBezTo>
                  <a:cubicBezTo>
                    <a:pt x="11950" y="23686"/>
                    <a:pt x="11664" y="23693"/>
                    <a:pt x="11378" y="23693"/>
                  </a:cubicBezTo>
                  <a:cubicBezTo>
                    <a:pt x="10723" y="23693"/>
                    <a:pt x="10066" y="23656"/>
                    <a:pt x="9429" y="23628"/>
                  </a:cubicBezTo>
                  <a:cubicBezTo>
                    <a:pt x="9171" y="23609"/>
                    <a:pt x="8912" y="23602"/>
                    <a:pt x="8653" y="23602"/>
                  </a:cubicBezTo>
                  <a:cubicBezTo>
                    <a:pt x="8095" y="23602"/>
                    <a:pt x="7533" y="23635"/>
                    <a:pt x="6963" y="23648"/>
                  </a:cubicBezTo>
                  <a:lnTo>
                    <a:pt x="4934" y="23648"/>
                  </a:lnTo>
                  <a:cubicBezTo>
                    <a:pt x="4536" y="23648"/>
                    <a:pt x="4456" y="23529"/>
                    <a:pt x="4456" y="23151"/>
                  </a:cubicBezTo>
                  <a:lnTo>
                    <a:pt x="4456" y="20803"/>
                  </a:lnTo>
                  <a:cubicBezTo>
                    <a:pt x="4456" y="20704"/>
                    <a:pt x="4436" y="20605"/>
                    <a:pt x="4396" y="20545"/>
                  </a:cubicBezTo>
                  <a:cubicBezTo>
                    <a:pt x="4396" y="20505"/>
                    <a:pt x="4377" y="20505"/>
                    <a:pt x="4357" y="20505"/>
                  </a:cubicBezTo>
                  <a:cubicBezTo>
                    <a:pt x="4337" y="20505"/>
                    <a:pt x="4257" y="20505"/>
                    <a:pt x="4257" y="20545"/>
                  </a:cubicBezTo>
                  <a:cubicBezTo>
                    <a:pt x="4237" y="20605"/>
                    <a:pt x="4198" y="20684"/>
                    <a:pt x="4198" y="20764"/>
                  </a:cubicBezTo>
                  <a:cubicBezTo>
                    <a:pt x="4198" y="21341"/>
                    <a:pt x="4198" y="21898"/>
                    <a:pt x="4237" y="22474"/>
                  </a:cubicBezTo>
                  <a:cubicBezTo>
                    <a:pt x="4237" y="22852"/>
                    <a:pt x="4257" y="23230"/>
                    <a:pt x="4138" y="23569"/>
                  </a:cubicBezTo>
                  <a:cubicBezTo>
                    <a:pt x="3899" y="23728"/>
                    <a:pt x="3680" y="23728"/>
                    <a:pt x="3442" y="23728"/>
                  </a:cubicBezTo>
                  <a:cubicBezTo>
                    <a:pt x="3171" y="23728"/>
                    <a:pt x="2926" y="23753"/>
                    <a:pt x="2676" y="23753"/>
                  </a:cubicBezTo>
                  <a:cubicBezTo>
                    <a:pt x="2613" y="23753"/>
                    <a:pt x="2550" y="23752"/>
                    <a:pt x="2487" y="23748"/>
                  </a:cubicBezTo>
                  <a:cubicBezTo>
                    <a:pt x="1989" y="23748"/>
                    <a:pt x="1472" y="23728"/>
                    <a:pt x="975" y="23688"/>
                  </a:cubicBezTo>
                  <a:cubicBezTo>
                    <a:pt x="796" y="23688"/>
                    <a:pt x="696" y="23588"/>
                    <a:pt x="597" y="23449"/>
                  </a:cubicBezTo>
                  <a:cubicBezTo>
                    <a:pt x="458" y="23191"/>
                    <a:pt x="378" y="22952"/>
                    <a:pt x="358" y="22673"/>
                  </a:cubicBezTo>
                  <a:cubicBezTo>
                    <a:pt x="318" y="22077"/>
                    <a:pt x="279" y="21500"/>
                    <a:pt x="299" y="20903"/>
                  </a:cubicBezTo>
                  <a:cubicBezTo>
                    <a:pt x="318" y="19809"/>
                    <a:pt x="458" y="18715"/>
                    <a:pt x="677" y="17660"/>
                  </a:cubicBezTo>
                  <a:cubicBezTo>
                    <a:pt x="776" y="17183"/>
                    <a:pt x="895" y="16725"/>
                    <a:pt x="1114" y="16308"/>
                  </a:cubicBezTo>
                  <a:cubicBezTo>
                    <a:pt x="1373" y="15830"/>
                    <a:pt x="1611" y="15373"/>
                    <a:pt x="1910" y="14935"/>
                  </a:cubicBezTo>
                  <a:cubicBezTo>
                    <a:pt x="2507" y="14100"/>
                    <a:pt x="3342" y="13543"/>
                    <a:pt x="4337" y="13244"/>
                  </a:cubicBezTo>
                  <a:cubicBezTo>
                    <a:pt x="4934" y="13045"/>
                    <a:pt x="5550" y="12946"/>
                    <a:pt x="6167" y="12886"/>
                  </a:cubicBezTo>
                  <a:cubicBezTo>
                    <a:pt x="6215" y="12879"/>
                    <a:pt x="6258" y="12875"/>
                    <a:pt x="6296" y="12875"/>
                  </a:cubicBezTo>
                  <a:close/>
                  <a:moveTo>
                    <a:pt x="11407" y="0"/>
                  </a:moveTo>
                  <a:cubicBezTo>
                    <a:pt x="10998" y="0"/>
                    <a:pt x="10589" y="72"/>
                    <a:pt x="10185" y="254"/>
                  </a:cubicBezTo>
                  <a:cubicBezTo>
                    <a:pt x="10087" y="289"/>
                    <a:pt x="9997" y="304"/>
                    <a:pt x="9909" y="304"/>
                  </a:cubicBezTo>
                  <a:cubicBezTo>
                    <a:pt x="9746" y="304"/>
                    <a:pt x="9590" y="252"/>
                    <a:pt x="9409" y="175"/>
                  </a:cubicBezTo>
                  <a:cubicBezTo>
                    <a:pt x="9142" y="56"/>
                    <a:pt x="8881" y="1"/>
                    <a:pt x="8633" y="1"/>
                  </a:cubicBezTo>
                  <a:cubicBezTo>
                    <a:pt x="8050" y="1"/>
                    <a:pt x="7532" y="303"/>
                    <a:pt x="7142" y="791"/>
                  </a:cubicBezTo>
                  <a:cubicBezTo>
                    <a:pt x="6843" y="1169"/>
                    <a:pt x="6644" y="1587"/>
                    <a:pt x="6426" y="2005"/>
                  </a:cubicBezTo>
                  <a:cubicBezTo>
                    <a:pt x="6127" y="2602"/>
                    <a:pt x="5948" y="3258"/>
                    <a:pt x="5928" y="3934"/>
                  </a:cubicBezTo>
                  <a:cubicBezTo>
                    <a:pt x="5928" y="4253"/>
                    <a:pt x="5948" y="4571"/>
                    <a:pt x="5869" y="4889"/>
                  </a:cubicBezTo>
                  <a:cubicBezTo>
                    <a:pt x="5869" y="4929"/>
                    <a:pt x="5928" y="4969"/>
                    <a:pt x="5948" y="4989"/>
                  </a:cubicBezTo>
                  <a:cubicBezTo>
                    <a:pt x="6048" y="4989"/>
                    <a:pt x="6167" y="4969"/>
                    <a:pt x="6326" y="4969"/>
                  </a:cubicBezTo>
                  <a:cubicBezTo>
                    <a:pt x="6426" y="5227"/>
                    <a:pt x="6465" y="5426"/>
                    <a:pt x="6366" y="5625"/>
                  </a:cubicBezTo>
                  <a:cubicBezTo>
                    <a:pt x="6246" y="5665"/>
                    <a:pt x="6127" y="5685"/>
                    <a:pt x="6008" y="5725"/>
                  </a:cubicBezTo>
                  <a:cubicBezTo>
                    <a:pt x="5709" y="5745"/>
                    <a:pt x="5510" y="5944"/>
                    <a:pt x="5351" y="6182"/>
                  </a:cubicBezTo>
                  <a:cubicBezTo>
                    <a:pt x="5073" y="6620"/>
                    <a:pt x="5172" y="7217"/>
                    <a:pt x="5570" y="7515"/>
                  </a:cubicBezTo>
                  <a:cubicBezTo>
                    <a:pt x="5849" y="7714"/>
                    <a:pt x="6167" y="7873"/>
                    <a:pt x="6525" y="8112"/>
                  </a:cubicBezTo>
                  <a:cubicBezTo>
                    <a:pt x="6565" y="8351"/>
                    <a:pt x="6644" y="8669"/>
                    <a:pt x="6724" y="9007"/>
                  </a:cubicBezTo>
                  <a:cubicBezTo>
                    <a:pt x="6903" y="9664"/>
                    <a:pt x="7102" y="10320"/>
                    <a:pt x="7719" y="10738"/>
                  </a:cubicBezTo>
                  <a:cubicBezTo>
                    <a:pt x="8057" y="10996"/>
                    <a:pt x="8395" y="11295"/>
                    <a:pt x="8813" y="11434"/>
                  </a:cubicBezTo>
                  <a:cubicBezTo>
                    <a:pt x="9111" y="11533"/>
                    <a:pt x="9210" y="11732"/>
                    <a:pt x="9210" y="12011"/>
                  </a:cubicBezTo>
                  <a:cubicBezTo>
                    <a:pt x="9210" y="12210"/>
                    <a:pt x="9250" y="12429"/>
                    <a:pt x="9131" y="12628"/>
                  </a:cubicBezTo>
                  <a:cubicBezTo>
                    <a:pt x="9076" y="12641"/>
                    <a:pt x="9040" y="12664"/>
                    <a:pt x="9003" y="12664"/>
                  </a:cubicBezTo>
                  <a:cubicBezTo>
                    <a:pt x="8987" y="12664"/>
                    <a:pt x="8970" y="12660"/>
                    <a:pt x="8952" y="12647"/>
                  </a:cubicBezTo>
                  <a:cubicBezTo>
                    <a:pt x="8256" y="12608"/>
                    <a:pt x="7599" y="12528"/>
                    <a:pt x="6903" y="12488"/>
                  </a:cubicBezTo>
                  <a:cubicBezTo>
                    <a:pt x="6769" y="12470"/>
                    <a:pt x="6635" y="12461"/>
                    <a:pt x="6502" y="12461"/>
                  </a:cubicBezTo>
                  <a:cubicBezTo>
                    <a:pt x="6340" y="12461"/>
                    <a:pt x="6181" y="12475"/>
                    <a:pt x="6028" y="12508"/>
                  </a:cubicBezTo>
                  <a:cubicBezTo>
                    <a:pt x="5351" y="12628"/>
                    <a:pt x="4675" y="12787"/>
                    <a:pt x="4038" y="13005"/>
                  </a:cubicBezTo>
                  <a:cubicBezTo>
                    <a:pt x="3123" y="13304"/>
                    <a:pt x="2387" y="13881"/>
                    <a:pt x="1850" y="14617"/>
                  </a:cubicBezTo>
                  <a:cubicBezTo>
                    <a:pt x="1333" y="15313"/>
                    <a:pt x="875" y="16089"/>
                    <a:pt x="637" y="16964"/>
                  </a:cubicBezTo>
                  <a:cubicBezTo>
                    <a:pt x="557" y="17183"/>
                    <a:pt x="537" y="17422"/>
                    <a:pt x="458" y="17621"/>
                  </a:cubicBezTo>
                  <a:cubicBezTo>
                    <a:pt x="299" y="18058"/>
                    <a:pt x="259" y="18476"/>
                    <a:pt x="239" y="18894"/>
                  </a:cubicBezTo>
                  <a:cubicBezTo>
                    <a:pt x="239" y="19113"/>
                    <a:pt x="179" y="19311"/>
                    <a:pt x="159" y="19550"/>
                  </a:cubicBezTo>
                  <a:cubicBezTo>
                    <a:pt x="80" y="20107"/>
                    <a:pt x="0" y="20664"/>
                    <a:pt x="60" y="21241"/>
                  </a:cubicBezTo>
                  <a:cubicBezTo>
                    <a:pt x="100" y="21937"/>
                    <a:pt x="179" y="22634"/>
                    <a:pt x="259" y="23330"/>
                  </a:cubicBezTo>
                  <a:cubicBezTo>
                    <a:pt x="299" y="23767"/>
                    <a:pt x="517" y="23966"/>
                    <a:pt x="995" y="23966"/>
                  </a:cubicBezTo>
                  <a:cubicBezTo>
                    <a:pt x="1154" y="23966"/>
                    <a:pt x="1313" y="23941"/>
                    <a:pt x="1462" y="23941"/>
                  </a:cubicBezTo>
                  <a:cubicBezTo>
                    <a:pt x="1499" y="23941"/>
                    <a:pt x="1536" y="23943"/>
                    <a:pt x="1572" y="23946"/>
                  </a:cubicBezTo>
                  <a:cubicBezTo>
                    <a:pt x="1828" y="23970"/>
                    <a:pt x="2091" y="23979"/>
                    <a:pt x="2357" y="23979"/>
                  </a:cubicBezTo>
                  <a:cubicBezTo>
                    <a:pt x="2545" y="23979"/>
                    <a:pt x="2735" y="23975"/>
                    <a:pt x="2924" y="23966"/>
                  </a:cubicBezTo>
                  <a:cubicBezTo>
                    <a:pt x="3382" y="23946"/>
                    <a:pt x="3859" y="23946"/>
                    <a:pt x="4337" y="23927"/>
                  </a:cubicBezTo>
                  <a:cubicBezTo>
                    <a:pt x="4774" y="23887"/>
                    <a:pt x="5232" y="23887"/>
                    <a:pt x="5670" y="23887"/>
                  </a:cubicBezTo>
                  <a:cubicBezTo>
                    <a:pt x="6426" y="23887"/>
                    <a:pt x="7162" y="23867"/>
                    <a:pt x="7917" y="23867"/>
                  </a:cubicBezTo>
                  <a:lnTo>
                    <a:pt x="8614" y="23867"/>
                  </a:lnTo>
                  <a:cubicBezTo>
                    <a:pt x="9545" y="23884"/>
                    <a:pt x="10476" y="23956"/>
                    <a:pt x="11419" y="23956"/>
                  </a:cubicBezTo>
                  <a:cubicBezTo>
                    <a:pt x="11604" y="23956"/>
                    <a:pt x="11790" y="23953"/>
                    <a:pt x="11976" y="23946"/>
                  </a:cubicBezTo>
                  <a:cubicBezTo>
                    <a:pt x="12722" y="23907"/>
                    <a:pt x="13468" y="23892"/>
                    <a:pt x="14214" y="23892"/>
                  </a:cubicBezTo>
                  <a:cubicBezTo>
                    <a:pt x="14959" y="23892"/>
                    <a:pt x="15705" y="23907"/>
                    <a:pt x="16451" y="23927"/>
                  </a:cubicBezTo>
                  <a:cubicBezTo>
                    <a:pt x="16497" y="23928"/>
                    <a:pt x="16542" y="23928"/>
                    <a:pt x="16588" y="23928"/>
                  </a:cubicBezTo>
                  <a:cubicBezTo>
                    <a:pt x="17275" y="23928"/>
                    <a:pt x="17962" y="23815"/>
                    <a:pt x="18661" y="23815"/>
                  </a:cubicBezTo>
                  <a:cubicBezTo>
                    <a:pt x="18786" y="23815"/>
                    <a:pt x="18911" y="23819"/>
                    <a:pt x="19037" y="23827"/>
                  </a:cubicBezTo>
                  <a:cubicBezTo>
                    <a:pt x="19088" y="23830"/>
                    <a:pt x="19135" y="23832"/>
                    <a:pt x="19179" y="23832"/>
                  </a:cubicBezTo>
                  <a:cubicBezTo>
                    <a:pt x="19683" y="23832"/>
                    <a:pt x="19843" y="23620"/>
                    <a:pt x="19953" y="23071"/>
                  </a:cubicBezTo>
                  <a:cubicBezTo>
                    <a:pt x="19953" y="23031"/>
                    <a:pt x="19953" y="22992"/>
                    <a:pt x="19972" y="22952"/>
                  </a:cubicBezTo>
                  <a:cubicBezTo>
                    <a:pt x="20052" y="21957"/>
                    <a:pt x="20151" y="20903"/>
                    <a:pt x="20132" y="19868"/>
                  </a:cubicBezTo>
                  <a:cubicBezTo>
                    <a:pt x="20092" y="19073"/>
                    <a:pt x="20132" y="18257"/>
                    <a:pt x="19972" y="17461"/>
                  </a:cubicBezTo>
                  <a:cubicBezTo>
                    <a:pt x="19933" y="17163"/>
                    <a:pt x="19873" y="16885"/>
                    <a:pt x="19833" y="16586"/>
                  </a:cubicBezTo>
                  <a:cubicBezTo>
                    <a:pt x="19594" y="15393"/>
                    <a:pt x="18998" y="14418"/>
                    <a:pt x="17943" y="13801"/>
                  </a:cubicBezTo>
                  <a:cubicBezTo>
                    <a:pt x="17486" y="13543"/>
                    <a:pt x="17008" y="13344"/>
                    <a:pt x="16551" y="13185"/>
                  </a:cubicBezTo>
                  <a:cubicBezTo>
                    <a:pt x="16193" y="13045"/>
                    <a:pt x="15815" y="12926"/>
                    <a:pt x="15477" y="12906"/>
                  </a:cubicBezTo>
                  <a:cubicBezTo>
                    <a:pt x="14772" y="12843"/>
                    <a:pt x="14068" y="12768"/>
                    <a:pt x="13354" y="12768"/>
                  </a:cubicBezTo>
                  <a:cubicBezTo>
                    <a:pt x="13160" y="12768"/>
                    <a:pt x="12966" y="12774"/>
                    <a:pt x="12771" y="12787"/>
                  </a:cubicBezTo>
                  <a:cubicBezTo>
                    <a:pt x="12632" y="12787"/>
                    <a:pt x="12493" y="12787"/>
                    <a:pt x="12334" y="12747"/>
                  </a:cubicBezTo>
                  <a:cubicBezTo>
                    <a:pt x="12234" y="12429"/>
                    <a:pt x="12095" y="12130"/>
                    <a:pt x="12294" y="11832"/>
                  </a:cubicBezTo>
                  <a:cubicBezTo>
                    <a:pt x="12513" y="11792"/>
                    <a:pt x="12712" y="11752"/>
                    <a:pt x="12911" y="11693"/>
                  </a:cubicBezTo>
                  <a:cubicBezTo>
                    <a:pt x="13388" y="11533"/>
                    <a:pt x="13786" y="11315"/>
                    <a:pt x="14084" y="10857"/>
                  </a:cubicBezTo>
                  <a:cubicBezTo>
                    <a:pt x="14283" y="10559"/>
                    <a:pt x="14402" y="10240"/>
                    <a:pt x="14462" y="9902"/>
                  </a:cubicBezTo>
                  <a:cubicBezTo>
                    <a:pt x="14502" y="9305"/>
                    <a:pt x="14562" y="8669"/>
                    <a:pt x="14601" y="8072"/>
                  </a:cubicBezTo>
                  <a:cubicBezTo>
                    <a:pt x="14621" y="7833"/>
                    <a:pt x="14701" y="7634"/>
                    <a:pt x="14979" y="7535"/>
                  </a:cubicBezTo>
                  <a:cubicBezTo>
                    <a:pt x="15198" y="7436"/>
                    <a:pt x="15397" y="7316"/>
                    <a:pt x="15576" y="7157"/>
                  </a:cubicBezTo>
                  <a:cubicBezTo>
                    <a:pt x="15894" y="6859"/>
                    <a:pt x="15994" y="6461"/>
                    <a:pt x="15875" y="6043"/>
                  </a:cubicBezTo>
                  <a:cubicBezTo>
                    <a:pt x="15775" y="5745"/>
                    <a:pt x="15576" y="5546"/>
                    <a:pt x="15258" y="5486"/>
                  </a:cubicBezTo>
                  <a:cubicBezTo>
                    <a:pt x="15119" y="5466"/>
                    <a:pt x="14979" y="5466"/>
                    <a:pt x="14860" y="5446"/>
                  </a:cubicBezTo>
                  <a:cubicBezTo>
                    <a:pt x="14721" y="5048"/>
                    <a:pt x="14721" y="4989"/>
                    <a:pt x="14721" y="4670"/>
                  </a:cubicBezTo>
                  <a:cubicBezTo>
                    <a:pt x="14721" y="4452"/>
                    <a:pt x="14800" y="4292"/>
                    <a:pt x="15019" y="4193"/>
                  </a:cubicBezTo>
                  <a:cubicBezTo>
                    <a:pt x="15198" y="4133"/>
                    <a:pt x="15377" y="4034"/>
                    <a:pt x="15556" y="3934"/>
                  </a:cubicBezTo>
                  <a:cubicBezTo>
                    <a:pt x="15974" y="3676"/>
                    <a:pt x="16213" y="3278"/>
                    <a:pt x="16451" y="2860"/>
                  </a:cubicBezTo>
                  <a:cubicBezTo>
                    <a:pt x="16491" y="2781"/>
                    <a:pt x="16471" y="2681"/>
                    <a:pt x="16471" y="2582"/>
                  </a:cubicBezTo>
                  <a:cubicBezTo>
                    <a:pt x="16372" y="2562"/>
                    <a:pt x="16292" y="2542"/>
                    <a:pt x="16213" y="2542"/>
                  </a:cubicBezTo>
                  <a:cubicBezTo>
                    <a:pt x="15775" y="2502"/>
                    <a:pt x="15417" y="2303"/>
                    <a:pt x="15119" y="2005"/>
                  </a:cubicBezTo>
                  <a:cubicBezTo>
                    <a:pt x="14920" y="1806"/>
                    <a:pt x="14701" y="1587"/>
                    <a:pt x="14522" y="1368"/>
                  </a:cubicBezTo>
                  <a:cubicBezTo>
                    <a:pt x="14025" y="811"/>
                    <a:pt x="13428" y="394"/>
                    <a:pt x="12712" y="195"/>
                  </a:cubicBezTo>
                  <a:cubicBezTo>
                    <a:pt x="12280" y="82"/>
                    <a:pt x="11843" y="0"/>
                    <a:pt x="114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1472954" y="2803978"/>
              <a:ext cx="204214" cy="72634"/>
            </a:xfrm>
            <a:custGeom>
              <a:avLst/>
              <a:gdLst/>
              <a:ahLst/>
              <a:cxnLst/>
              <a:rect l="l" t="t" r="r" b="b"/>
              <a:pathLst>
                <a:path w="3522" h="1258" extrusionOk="0">
                  <a:moveTo>
                    <a:pt x="3402" y="0"/>
                  </a:moveTo>
                  <a:cubicBezTo>
                    <a:pt x="3303" y="140"/>
                    <a:pt x="3263" y="199"/>
                    <a:pt x="3144" y="259"/>
                  </a:cubicBezTo>
                  <a:cubicBezTo>
                    <a:pt x="2860" y="580"/>
                    <a:pt x="2541" y="758"/>
                    <a:pt x="2101" y="758"/>
                  </a:cubicBezTo>
                  <a:cubicBezTo>
                    <a:pt x="2077" y="758"/>
                    <a:pt x="2054" y="757"/>
                    <a:pt x="2030" y="756"/>
                  </a:cubicBezTo>
                  <a:cubicBezTo>
                    <a:pt x="1453" y="736"/>
                    <a:pt x="916" y="597"/>
                    <a:pt x="458" y="199"/>
                  </a:cubicBezTo>
                  <a:cubicBezTo>
                    <a:pt x="398" y="159"/>
                    <a:pt x="319" y="100"/>
                    <a:pt x="219" y="80"/>
                  </a:cubicBezTo>
                  <a:cubicBezTo>
                    <a:pt x="205" y="76"/>
                    <a:pt x="191" y="75"/>
                    <a:pt x="177" y="75"/>
                  </a:cubicBezTo>
                  <a:cubicBezTo>
                    <a:pt x="113" y="75"/>
                    <a:pt x="53" y="110"/>
                    <a:pt x="20" y="159"/>
                  </a:cubicBezTo>
                  <a:cubicBezTo>
                    <a:pt x="1" y="199"/>
                    <a:pt x="1" y="279"/>
                    <a:pt x="20" y="339"/>
                  </a:cubicBezTo>
                  <a:cubicBezTo>
                    <a:pt x="40" y="398"/>
                    <a:pt x="60" y="438"/>
                    <a:pt x="120" y="478"/>
                  </a:cubicBezTo>
                  <a:cubicBezTo>
                    <a:pt x="617" y="995"/>
                    <a:pt x="1234" y="1174"/>
                    <a:pt x="1910" y="1254"/>
                  </a:cubicBezTo>
                  <a:cubicBezTo>
                    <a:pt x="1946" y="1256"/>
                    <a:pt x="1982" y="1257"/>
                    <a:pt x="2016" y="1257"/>
                  </a:cubicBezTo>
                  <a:cubicBezTo>
                    <a:pt x="2557" y="1257"/>
                    <a:pt x="2948" y="973"/>
                    <a:pt x="3303" y="637"/>
                  </a:cubicBezTo>
                  <a:cubicBezTo>
                    <a:pt x="3462" y="478"/>
                    <a:pt x="3522" y="299"/>
                    <a:pt x="34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1619412" y="2600685"/>
              <a:ext cx="103905" cy="41398"/>
            </a:xfrm>
            <a:custGeom>
              <a:avLst/>
              <a:gdLst/>
              <a:ahLst/>
              <a:cxnLst/>
              <a:rect l="l" t="t" r="r" b="b"/>
              <a:pathLst>
                <a:path w="1792" h="717" extrusionOk="0">
                  <a:moveTo>
                    <a:pt x="653" y="1"/>
                  </a:moveTo>
                  <a:cubicBezTo>
                    <a:pt x="517" y="1"/>
                    <a:pt x="379" y="14"/>
                    <a:pt x="240" y="40"/>
                  </a:cubicBezTo>
                  <a:cubicBezTo>
                    <a:pt x="160" y="40"/>
                    <a:pt x="140" y="179"/>
                    <a:pt x="1" y="319"/>
                  </a:cubicBezTo>
                  <a:cubicBezTo>
                    <a:pt x="598" y="319"/>
                    <a:pt x="1135" y="398"/>
                    <a:pt x="1592" y="716"/>
                  </a:cubicBezTo>
                  <a:cubicBezTo>
                    <a:pt x="1672" y="597"/>
                    <a:pt x="1732" y="498"/>
                    <a:pt x="1791" y="378"/>
                  </a:cubicBezTo>
                  <a:cubicBezTo>
                    <a:pt x="1423" y="113"/>
                    <a:pt x="1043" y="1"/>
                    <a:pt x="65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1559461" y="2687984"/>
              <a:ext cx="25454" cy="85047"/>
            </a:xfrm>
            <a:custGeom>
              <a:avLst/>
              <a:gdLst/>
              <a:ahLst/>
              <a:cxnLst/>
              <a:rect l="l" t="t" r="r" b="b"/>
              <a:pathLst>
                <a:path w="439" h="1473" extrusionOk="0">
                  <a:moveTo>
                    <a:pt x="100" y="0"/>
                  </a:moveTo>
                  <a:cubicBezTo>
                    <a:pt x="1" y="478"/>
                    <a:pt x="20" y="875"/>
                    <a:pt x="100" y="1293"/>
                  </a:cubicBezTo>
                  <a:cubicBezTo>
                    <a:pt x="100" y="1353"/>
                    <a:pt x="180" y="1393"/>
                    <a:pt x="239" y="1472"/>
                  </a:cubicBezTo>
                  <a:cubicBezTo>
                    <a:pt x="378" y="1313"/>
                    <a:pt x="438" y="1194"/>
                    <a:pt x="418" y="1015"/>
                  </a:cubicBezTo>
                  <a:cubicBezTo>
                    <a:pt x="378" y="796"/>
                    <a:pt x="398" y="597"/>
                    <a:pt x="378" y="378"/>
                  </a:cubicBezTo>
                  <a:cubicBezTo>
                    <a:pt x="378" y="299"/>
                    <a:pt x="398" y="199"/>
                    <a:pt x="339" y="159"/>
                  </a:cubicBezTo>
                  <a:cubicBezTo>
                    <a:pt x="299" y="100"/>
                    <a:pt x="219" y="80"/>
                    <a:pt x="1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1651707" y="2655939"/>
              <a:ext cx="48531" cy="46594"/>
            </a:xfrm>
            <a:custGeom>
              <a:avLst/>
              <a:gdLst/>
              <a:ahLst/>
              <a:cxnLst/>
              <a:rect l="l" t="t" r="r" b="b"/>
              <a:pathLst>
                <a:path w="837" h="807" extrusionOk="0">
                  <a:moveTo>
                    <a:pt x="264" y="1"/>
                  </a:moveTo>
                  <a:cubicBezTo>
                    <a:pt x="109" y="1"/>
                    <a:pt x="16" y="113"/>
                    <a:pt x="1" y="336"/>
                  </a:cubicBezTo>
                  <a:cubicBezTo>
                    <a:pt x="1" y="356"/>
                    <a:pt x="1" y="436"/>
                    <a:pt x="21" y="535"/>
                  </a:cubicBezTo>
                  <a:cubicBezTo>
                    <a:pt x="61" y="675"/>
                    <a:pt x="160" y="754"/>
                    <a:pt x="299" y="794"/>
                  </a:cubicBezTo>
                  <a:cubicBezTo>
                    <a:pt x="328" y="802"/>
                    <a:pt x="356" y="806"/>
                    <a:pt x="382" y="806"/>
                  </a:cubicBezTo>
                  <a:cubicBezTo>
                    <a:pt x="480" y="806"/>
                    <a:pt x="559" y="749"/>
                    <a:pt x="638" y="655"/>
                  </a:cubicBezTo>
                  <a:cubicBezTo>
                    <a:pt x="836" y="416"/>
                    <a:pt x="777" y="157"/>
                    <a:pt x="439" y="38"/>
                  </a:cubicBezTo>
                  <a:cubicBezTo>
                    <a:pt x="374" y="13"/>
                    <a:pt x="315" y="1"/>
                    <a:pt x="26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1429122" y="2592717"/>
              <a:ext cx="83089" cy="26386"/>
            </a:xfrm>
            <a:custGeom>
              <a:avLst/>
              <a:gdLst/>
              <a:ahLst/>
              <a:cxnLst/>
              <a:rect l="l" t="t" r="r" b="b"/>
              <a:pathLst>
                <a:path w="1433" h="457" extrusionOk="0">
                  <a:moveTo>
                    <a:pt x="834" y="0"/>
                  </a:moveTo>
                  <a:cubicBezTo>
                    <a:pt x="556" y="0"/>
                    <a:pt x="314" y="55"/>
                    <a:pt x="80" y="178"/>
                  </a:cubicBezTo>
                  <a:cubicBezTo>
                    <a:pt x="21" y="198"/>
                    <a:pt x="1" y="317"/>
                    <a:pt x="1" y="377"/>
                  </a:cubicBezTo>
                  <a:cubicBezTo>
                    <a:pt x="1" y="397"/>
                    <a:pt x="100" y="457"/>
                    <a:pt x="140" y="457"/>
                  </a:cubicBezTo>
                  <a:cubicBezTo>
                    <a:pt x="350" y="382"/>
                    <a:pt x="561" y="362"/>
                    <a:pt x="776" y="362"/>
                  </a:cubicBezTo>
                  <a:cubicBezTo>
                    <a:pt x="906" y="362"/>
                    <a:pt x="1039" y="370"/>
                    <a:pt x="1174" y="377"/>
                  </a:cubicBezTo>
                  <a:cubicBezTo>
                    <a:pt x="1333" y="377"/>
                    <a:pt x="1433" y="278"/>
                    <a:pt x="1393" y="59"/>
                  </a:cubicBezTo>
                  <a:cubicBezTo>
                    <a:pt x="1189" y="21"/>
                    <a:pt x="1005" y="0"/>
                    <a:pt x="83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1444138" y="2656979"/>
              <a:ext cx="47314" cy="35624"/>
            </a:xfrm>
            <a:custGeom>
              <a:avLst/>
              <a:gdLst/>
              <a:ahLst/>
              <a:cxnLst/>
              <a:rect l="l" t="t" r="r" b="b"/>
              <a:pathLst>
                <a:path w="816" h="617" extrusionOk="0">
                  <a:moveTo>
                    <a:pt x="498" y="0"/>
                  </a:moveTo>
                  <a:cubicBezTo>
                    <a:pt x="279" y="0"/>
                    <a:pt x="40" y="100"/>
                    <a:pt x="20" y="239"/>
                  </a:cubicBezTo>
                  <a:cubicBezTo>
                    <a:pt x="0" y="398"/>
                    <a:pt x="179" y="557"/>
                    <a:pt x="398" y="617"/>
                  </a:cubicBezTo>
                  <a:lnTo>
                    <a:pt x="438" y="617"/>
                  </a:lnTo>
                  <a:cubicBezTo>
                    <a:pt x="617" y="617"/>
                    <a:pt x="816" y="418"/>
                    <a:pt x="816" y="239"/>
                  </a:cubicBezTo>
                  <a:cubicBezTo>
                    <a:pt x="816" y="119"/>
                    <a:pt x="696" y="20"/>
                    <a:pt x="5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1583696" y="2416907"/>
              <a:ext cx="131562" cy="72403"/>
            </a:xfrm>
            <a:custGeom>
              <a:avLst/>
              <a:gdLst/>
              <a:ahLst/>
              <a:cxnLst/>
              <a:rect l="l" t="t" r="r" b="b"/>
              <a:pathLst>
                <a:path w="2269" h="1254" extrusionOk="0">
                  <a:moveTo>
                    <a:pt x="80" y="0"/>
                  </a:moveTo>
                  <a:cubicBezTo>
                    <a:pt x="60" y="40"/>
                    <a:pt x="0" y="120"/>
                    <a:pt x="0" y="180"/>
                  </a:cubicBezTo>
                  <a:cubicBezTo>
                    <a:pt x="20" y="239"/>
                    <a:pt x="80" y="319"/>
                    <a:pt x="120" y="378"/>
                  </a:cubicBezTo>
                  <a:cubicBezTo>
                    <a:pt x="677" y="876"/>
                    <a:pt x="1333" y="1075"/>
                    <a:pt x="2009" y="1254"/>
                  </a:cubicBezTo>
                  <a:cubicBezTo>
                    <a:pt x="2049" y="1254"/>
                    <a:pt x="2089" y="1254"/>
                    <a:pt x="2109" y="1234"/>
                  </a:cubicBezTo>
                  <a:cubicBezTo>
                    <a:pt x="2169" y="1214"/>
                    <a:pt x="2208" y="1174"/>
                    <a:pt x="2248" y="1114"/>
                  </a:cubicBezTo>
                  <a:cubicBezTo>
                    <a:pt x="2268" y="1075"/>
                    <a:pt x="2248" y="995"/>
                    <a:pt x="2188" y="935"/>
                  </a:cubicBezTo>
                  <a:cubicBezTo>
                    <a:pt x="2169" y="896"/>
                    <a:pt x="2109" y="856"/>
                    <a:pt x="2069" y="836"/>
                  </a:cubicBezTo>
                  <a:cubicBezTo>
                    <a:pt x="1433" y="697"/>
                    <a:pt x="876" y="438"/>
                    <a:pt x="378" y="80"/>
                  </a:cubicBezTo>
                  <a:cubicBezTo>
                    <a:pt x="338" y="40"/>
                    <a:pt x="279" y="20"/>
                    <a:pt x="2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1630950" y="3158889"/>
              <a:ext cx="4697" cy="5774"/>
            </a:xfrm>
            <a:custGeom>
              <a:avLst/>
              <a:gdLst/>
              <a:ahLst/>
              <a:cxnLst/>
              <a:rect l="l" t="t" r="r" b="b"/>
              <a:pathLst>
                <a:path w="81" h="100" extrusionOk="0">
                  <a:moveTo>
                    <a:pt x="80" y="0"/>
                  </a:moveTo>
                  <a:lnTo>
                    <a:pt x="1" y="100"/>
                  </a:lnTo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857200" y="2041425"/>
              <a:ext cx="1386569" cy="1515793"/>
            </a:xfrm>
            <a:custGeom>
              <a:avLst/>
              <a:gdLst/>
              <a:ahLst/>
              <a:cxnLst/>
              <a:rect l="l" t="t" r="r" b="b"/>
              <a:pathLst>
                <a:path w="22102" h="24469" extrusionOk="0">
                  <a:moveTo>
                    <a:pt x="11520" y="1451"/>
                  </a:moveTo>
                  <a:cubicBezTo>
                    <a:pt x="11916" y="1451"/>
                    <a:pt x="12309" y="1526"/>
                    <a:pt x="12692" y="1611"/>
                  </a:cubicBezTo>
                  <a:cubicBezTo>
                    <a:pt x="13826" y="1890"/>
                    <a:pt x="14841" y="2387"/>
                    <a:pt x="15875" y="2825"/>
                  </a:cubicBezTo>
                  <a:cubicBezTo>
                    <a:pt x="17009" y="3322"/>
                    <a:pt x="17964" y="3979"/>
                    <a:pt x="18859" y="4794"/>
                  </a:cubicBezTo>
                  <a:cubicBezTo>
                    <a:pt x="19217" y="5113"/>
                    <a:pt x="19495" y="5471"/>
                    <a:pt x="19694" y="5868"/>
                  </a:cubicBezTo>
                  <a:cubicBezTo>
                    <a:pt x="19953" y="6445"/>
                    <a:pt x="20212" y="7002"/>
                    <a:pt x="20490" y="7579"/>
                  </a:cubicBezTo>
                  <a:lnTo>
                    <a:pt x="21226" y="9230"/>
                  </a:lnTo>
                  <a:cubicBezTo>
                    <a:pt x="21584" y="9966"/>
                    <a:pt x="21723" y="10742"/>
                    <a:pt x="21783" y="11538"/>
                  </a:cubicBezTo>
                  <a:cubicBezTo>
                    <a:pt x="21823" y="12274"/>
                    <a:pt x="21743" y="13010"/>
                    <a:pt x="21684" y="13746"/>
                  </a:cubicBezTo>
                  <a:cubicBezTo>
                    <a:pt x="21604" y="14462"/>
                    <a:pt x="21326" y="15119"/>
                    <a:pt x="21127" y="15795"/>
                  </a:cubicBezTo>
                  <a:cubicBezTo>
                    <a:pt x="20828" y="16730"/>
                    <a:pt x="20331" y="17585"/>
                    <a:pt x="19734" y="18341"/>
                  </a:cubicBezTo>
                  <a:cubicBezTo>
                    <a:pt x="19157" y="19097"/>
                    <a:pt x="18521" y="19734"/>
                    <a:pt x="17745" y="20271"/>
                  </a:cubicBezTo>
                  <a:cubicBezTo>
                    <a:pt x="17307" y="20529"/>
                    <a:pt x="16850" y="20828"/>
                    <a:pt x="16412" y="21086"/>
                  </a:cubicBezTo>
                  <a:cubicBezTo>
                    <a:pt x="15179" y="21763"/>
                    <a:pt x="13866" y="22161"/>
                    <a:pt x="12473" y="22220"/>
                  </a:cubicBezTo>
                  <a:cubicBezTo>
                    <a:pt x="12195" y="22220"/>
                    <a:pt x="11956" y="22260"/>
                    <a:pt x="11698" y="22260"/>
                  </a:cubicBezTo>
                  <a:cubicBezTo>
                    <a:pt x="11571" y="22266"/>
                    <a:pt x="11445" y="22269"/>
                    <a:pt x="11318" y="22269"/>
                  </a:cubicBezTo>
                  <a:cubicBezTo>
                    <a:pt x="10584" y="22269"/>
                    <a:pt x="9841" y="22174"/>
                    <a:pt x="9112" y="22021"/>
                  </a:cubicBezTo>
                  <a:cubicBezTo>
                    <a:pt x="8574" y="21922"/>
                    <a:pt x="7998" y="21822"/>
                    <a:pt x="7480" y="21663"/>
                  </a:cubicBezTo>
                  <a:cubicBezTo>
                    <a:pt x="6207" y="21206"/>
                    <a:pt x="5034" y="20609"/>
                    <a:pt x="4039" y="19714"/>
                  </a:cubicBezTo>
                  <a:cubicBezTo>
                    <a:pt x="3721" y="19435"/>
                    <a:pt x="3422" y="19177"/>
                    <a:pt x="3104" y="18898"/>
                  </a:cubicBezTo>
                  <a:cubicBezTo>
                    <a:pt x="3004" y="18799"/>
                    <a:pt x="2905" y="18719"/>
                    <a:pt x="2825" y="18620"/>
                  </a:cubicBezTo>
                  <a:cubicBezTo>
                    <a:pt x="2388" y="18003"/>
                    <a:pt x="1890" y="17406"/>
                    <a:pt x="1453" y="16750"/>
                  </a:cubicBezTo>
                  <a:cubicBezTo>
                    <a:pt x="1035" y="16153"/>
                    <a:pt x="757" y="15497"/>
                    <a:pt x="538" y="14800"/>
                  </a:cubicBezTo>
                  <a:cubicBezTo>
                    <a:pt x="518" y="14661"/>
                    <a:pt x="498" y="14542"/>
                    <a:pt x="498" y="14422"/>
                  </a:cubicBezTo>
                  <a:cubicBezTo>
                    <a:pt x="438" y="13766"/>
                    <a:pt x="359" y="13129"/>
                    <a:pt x="319" y="12473"/>
                  </a:cubicBezTo>
                  <a:cubicBezTo>
                    <a:pt x="259" y="11677"/>
                    <a:pt x="259" y="10921"/>
                    <a:pt x="399" y="10145"/>
                  </a:cubicBezTo>
                  <a:cubicBezTo>
                    <a:pt x="418" y="9966"/>
                    <a:pt x="438" y="9767"/>
                    <a:pt x="438" y="9588"/>
                  </a:cubicBezTo>
                  <a:cubicBezTo>
                    <a:pt x="458" y="8793"/>
                    <a:pt x="697" y="8077"/>
                    <a:pt x="1095" y="7380"/>
                  </a:cubicBezTo>
                  <a:cubicBezTo>
                    <a:pt x="1493" y="6744"/>
                    <a:pt x="1950" y="6147"/>
                    <a:pt x="2487" y="5590"/>
                  </a:cubicBezTo>
                  <a:cubicBezTo>
                    <a:pt x="3024" y="4993"/>
                    <a:pt x="3601" y="4416"/>
                    <a:pt x="4198" y="3859"/>
                  </a:cubicBezTo>
                  <a:cubicBezTo>
                    <a:pt x="4576" y="3501"/>
                    <a:pt x="4974" y="3183"/>
                    <a:pt x="5372" y="2885"/>
                  </a:cubicBezTo>
                  <a:cubicBezTo>
                    <a:pt x="5590" y="2725"/>
                    <a:pt x="5829" y="2606"/>
                    <a:pt x="6088" y="2507"/>
                  </a:cubicBezTo>
                  <a:cubicBezTo>
                    <a:pt x="6525" y="2328"/>
                    <a:pt x="7003" y="2208"/>
                    <a:pt x="7480" y="2089"/>
                  </a:cubicBezTo>
                  <a:cubicBezTo>
                    <a:pt x="7799" y="1989"/>
                    <a:pt x="8117" y="1930"/>
                    <a:pt x="8415" y="1810"/>
                  </a:cubicBezTo>
                  <a:cubicBezTo>
                    <a:pt x="9018" y="1572"/>
                    <a:pt x="9608" y="1474"/>
                    <a:pt x="10226" y="1474"/>
                  </a:cubicBezTo>
                  <a:cubicBezTo>
                    <a:pt x="10383" y="1474"/>
                    <a:pt x="10542" y="1480"/>
                    <a:pt x="10703" y="1492"/>
                  </a:cubicBezTo>
                  <a:cubicBezTo>
                    <a:pt x="10769" y="1492"/>
                    <a:pt x="10853" y="1501"/>
                    <a:pt x="10931" y="1501"/>
                  </a:cubicBezTo>
                  <a:cubicBezTo>
                    <a:pt x="10970" y="1501"/>
                    <a:pt x="11008" y="1499"/>
                    <a:pt x="11041" y="1492"/>
                  </a:cubicBezTo>
                  <a:cubicBezTo>
                    <a:pt x="11201" y="1464"/>
                    <a:pt x="11361" y="1451"/>
                    <a:pt x="11520" y="1451"/>
                  </a:cubicBezTo>
                  <a:close/>
                  <a:moveTo>
                    <a:pt x="10802" y="0"/>
                  </a:moveTo>
                  <a:cubicBezTo>
                    <a:pt x="10743" y="418"/>
                    <a:pt x="10683" y="776"/>
                    <a:pt x="10643" y="1134"/>
                  </a:cubicBezTo>
                  <a:cubicBezTo>
                    <a:pt x="10385" y="1134"/>
                    <a:pt x="10146" y="1174"/>
                    <a:pt x="9907" y="1174"/>
                  </a:cubicBezTo>
                  <a:cubicBezTo>
                    <a:pt x="9489" y="1194"/>
                    <a:pt x="9092" y="1273"/>
                    <a:pt x="8694" y="1413"/>
                  </a:cubicBezTo>
                  <a:cubicBezTo>
                    <a:pt x="8455" y="1512"/>
                    <a:pt x="8216" y="1592"/>
                    <a:pt x="7978" y="1671"/>
                  </a:cubicBezTo>
                  <a:cubicBezTo>
                    <a:pt x="7281" y="1910"/>
                    <a:pt x="6565" y="2029"/>
                    <a:pt x="5869" y="2328"/>
                  </a:cubicBezTo>
                  <a:cubicBezTo>
                    <a:pt x="5511" y="2487"/>
                    <a:pt x="5193" y="2666"/>
                    <a:pt x="4894" y="2885"/>
                  </a:cubicBezTo>
                  <a:cubicBezTo>
                    <a:pt x="3900" y="3660"/>
                    <a:pt x="3183" y="4655"/>
                    <a:pt x="2249" y="5471"/>
                  </a:cubicBezTo>
                  <a:cubicBezTo>
                    <a:pt x="2089" y="5590"/>
                    <a:pt x="1990" y="5809"/>
                    <a:pt x="1831" y="5968"/>
                  </a:cubicBezTo>
                  <a:cubicBezTo>
                    <a:pt x="1393" y="6445"/>
                    <a:pt x="1035" y="6982"/>
                    <a:pt x="737" y="7559"/>
                  </a:cubicBezTo>
                  <a:cubicBezTo>
                    <a:pt x="339" y="8295"/>
                    <a:pt x="120" y="9091"/>
                    <a:pt x="120" y="9946"/>
                  </a:cubicBezTo>
                  <a:cubicBezTo>
                    <a:pt x="120" y="10145"/>
                    <a:pt x="100" y="10344"/>
                    <a:pt x="100" y="10543"/>
                  </a:cubicBezTo>
                  <a:cubicBezTo>
                    <a:pt x="60" y="10961"/>
                    <a:pt x="40" y="11419"/>
                    <a:pt x="21" y="11836"/>
                  </a:cubicBezTo>
                  <a:cubicBezTo>
                    <a:pt x="1" y="12513"/>
                    <a:pt x="140" y="13149"/>
                    <a:pt x="200" y="13826"/>
                  </a:cubicBezTo>
                  <a:cubicBezTo>
                    <a:pt x="219" y="14064"/>
                    <a:pt x="219" y="14343"/>
                    <a:pt x="259" y="14621"/>
                  </a:cubicBezTo>
                  <a:cubicBezTo>
                    <a:pt x="359" y="15099"/>
                    <a:pt x="498" y="15536"/>
                    <a:pt x="717" y="15954"/>
                  </a:cubicBezTo>
                  <a:cubicBezTo>
                    <a:pt x="1015" y="16591"/>
                    <a:pt x="1393" y="17187"/>
                    <a:pt x="1791" y="17725"/>
                  </a:cubicBezTo>
                  <a:cubicBezTo>
                    <a:pt x="2109" y="18202"/>
                    <a:pt x="2428" y="18679"/>
                    <a:pt x="2825" y="19037"/>
                  </a:cubicBezTo>
                  <a:cubicBezTo>
                    <a:pt x="3402" y="19614"/>
                    <a:pt x="4039" y="20132"/>
                    <a:pt x="4695" y="20609"/>
                  </a:cubicBezTo>
                  <a:cubicBezTo>
                    <a:pt x="5829" y="21425"/>
                    <a:pt x="7122" y="21982"/>
                    <a:pt x="8495" y="22260"/>
                  </a:cubicBezTo>
                  <a:cubicBezTo>
                    <a:pt x="9151" y="22379"/>
                    <a:pt x="9788" y="22459"/>
                    <a:pt x="10444" y="22558"/>
                  </a:cubicBezTo>
                  <a:cubicBezTo>
                    <a:pt x="10584" y="22578"/>
                    <a:pt x="10763" y="22598"/>
                    <a:pt x="10902" y="22618"/>
                  </a:cubicBezTo>
                  <a:cubicBezTo>
                    <a:pt x="10962" y="22976"/>
                    <a:pt x="11001" y="23275"/>
                    <a:pt x="11061" y="23573"/>
                  </a:cubicBezTo>
                  <a:cubicBezTo>
                    <a:pt x="11101" y="23871"/>
                    <a:pt x="10962" y="24190"/>
                    <a:pt x="11160" y="24468"/>
                  </a:cubicBezTo>
                  <a:cubicBezTo>
                    <a:pt x="11339" y="24448"/>
                    <a:pt x="11379" y="24309"/>
                    <a:pt x="11379" y="24210"/>
                  </a:cubicBezTo>
                  <a:cubicBezTo>
                    <a:pt x="11399" y="23991"/>
                    <a:pt x="11399" y="23792"/>
                    <a:pt x="11399" y="23573"/>
                  </a:cubicBezTo>
                  <a:cubicBezTo>
                    <a:pt x="11399" y="23354"/>
                    <a:pt x="11439" y="23096"/>
                    <a:pt x="11459" y="22877"/>
                  </a:cubicBezTo>
                  <a:cubicBezTo>
                    <a:pt x="11479" y="22698"/>
                    <a:pt x="11578" y="22618"/>
                    <a:pt x="11757" y="22598"/>
                  </a:cubicBezTo>
                  <a:lnTo>
                    <a:pt x="11976" y="22598"/>
                  </a:lnTo>
                  <a:cubicBezTo>
                    <a:pt x="12772" y="22578"/>
                    <a:pt x="13567" y="22499"/>
                    <a:pt x="14343" y="22260"/>
                  </a:cubicBezTo>
                  <a:cubicBezTo>
                    <a:pt x="14642" y="22161"/>
                    <a:pt x="14940" y="22061"/>
                    <a:pt x="15258" y="21962"/>
                  </a:cubicBezTo>
                  <a:cubicBezTo>
                    <a:pt x="15537" y="21882"/>
                    <a:pt x="15776" y="21723"/>
                    <a:pt x="16034" y="21584"/>
                  </a:cubicBezTo>
                  <a:cubicBezTo>
                    <a:pt x="16253" y="21425"/>
                    <a:pt x="16512" y="21305"/>
                    <a:pt x="16730" y="21166"/>
                  </a:cubicBezTo>
                  <a:cubicBezTo>
                    <a:pt x="17049" y="20967"/>
                    <a:pt x="17407" y="20788"/>
                    <a:pt x="17705" y="20569"/>
                  </a:cubicBezTo>
                  <a:cubicBezTo>
                    <a:pt x="18143" y="20271"/>
                    <a:pt x="18600" y="19972"/>
                    <a:pt x="18938" y="19594"/>
                  </a:cubicBezTo>
                  <a:cubicBezTo>
                    <a:pt x="19436" y="19057"/>
                    <a:pt x="19913" y="18520"/>
                    <a:pt x="20331" y="17923"/>
                  </a:cubicBezTo>
                  <a:cubicBezTo>
                    <a:pt x="20848" y="17187"/>
                    <a:pt x="21186" y="16352"/>
                    <a:pt x="21485" y="15536"/>
                  </a:cubicBezTo>
                  <a:cubicBezTo>
                    <a:pt x="21604" y="15158"/>
                    <a:pt x="21743" y="14800"/>
                    <a:pt x="21823" y="14402"/>
                  </a:cubicBezTo>
                  <a:cubicBezTo>
                    <a:pt x="22002" y="13547"/>
                    <a:pt x="22101" y="12672"/>
                    <a:pt x="22042" y="11816"/>
                  </a:cubicBezTo>
                  <a:cubicBezTo>
                    <a:pt x="22022" y="10981"/>
                    <a:pt x="21902" y="10185"/>
                    <a:pt x="21604" y="9429"/>
                  </a:cubicBezTo>
                  <a:cubicBezTo>
                    <a:pt x="21445" y="8992"/>
                    <a:pt x="21246" y="8594"/>
                    <a:pt x="21047" y="8176"/>
                  </a:cubicBezTo>
                  <a:cubicBezTo>
                    <a:pt x="20709" y="7380"/>
                    <a:pt x="20331" y="6605"/>
                    <a:pt x="19993" y="5809"/>
                  </a:cubicBezTo>
                  <a:cubicBezTo>
                    <a:pt x="19734" y="5252"/>
                    <a:pt x="19336" y="4774"/>
                    <a:pt x="18859" y="4377"/>
                  </a:cubicBezTo>
                  <a:cubicBezTo>
                    <a:pt x="18163" y="3800"/>
                    <a:pt x="17466" y="3223"/>
                    <a:pt x="16651" y="2825"/>
                  </a:cubicBezTo>
                  <a:cubicBezTo>
                    <a:pt x="15676" y="2387"/>
                    <a:pt x="14721" y="1970"/>
                    <a:pt x="13727" y="1572"/>
                  </a:cubicBezTo>
                  <a:cubicBezTo>
                    <a:pt x="13170" y="1333"/>
                    <a:pt x="12593" y="1214"/>
                    <a:pt x="12036" y="1174"/>
                  </a:cubicBezTo>
                  <a:cubicBezTo>
                    <a:pt x="11698" y="1134"/>
                    <a:pt x="11379" y="1094"/>
                    <a:pt x="11101" y="1074"/>
                  </a:cubicBezTo>
                  <a:cubicBezTo>
                    <a:pt x="10862" y="716"/>
                    <a:pt x="11160" y="299"/>
                    <a:pt x="108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1560620" y="3556294"/>
              <a:ext cx="28585" cy="112299"/>
            </a:xfrm>
            <a:custGeom>
              <a:avLst/>
              <a:gdLst/>
              <a:ahLst/>
              <a:cxnLst/>
              <a:rect l="l" t="t" r="r" b="b"/>
              <a:pathLst>
                <a:path w="493" h="1945" extrusionOk="0">
                  <a:moveTo>
                    <a:pt x="219" y="0"/>
                  </a:moveTo>
                  <a:cubicBezTo>
                    <a:pt x="179" y="0"/>
                    <a:pt x="120" y="40"/>
                    <a:pt x="100" y="80"/>
                  </a:cubicBezTo>
                  <a:cubicBezTo>
                    <a:pt x="80" y="159"/>
                    <a:pt x="80" y="239"/>
                    <a:pt x="80" y="298"/>
                  </a:cubicBezTo>
                  <a:cubicBezTo>
                    <a:pt x="120" y="756"/>
                    <a:pt x="160" y="1174"/>
                    <a:pt x="60" y="1591"/>
                  </a:cubicBezTo>
                  <a:cubicBezTo>
                    <a:pt x="0" y="1751"/>
                    <a:pt x="80" y="1850"/>
                    <a:pt x="259" y="1930"/>
                  </a:cubicBezTo>
                  <a:cubicBezTo>
                    <a:pt x="288" y="1939"/>
                    <a:pt x="317" y="1944"/>
                    <a:pt x="344" y="1944"/>
                  </a:cubicBezTo>
                  <a:cubicBezTo>
                    <a:pt x="428" y="1944"/>
                    <a:pt x="493" y="1896"/>
                    <a:pt x="478" y="1790"/>
                  </a:cubicBezTo>
                  <a:cubicBezTo>
                    <a:pt x="458" y="1273"/>
                    <a:pt x="418" y="736"/>
                    <a:pt x="398" y="179"/>
                  </a:cubicBezTo>
                  <a:cubicBezTo>
                    <a:pt x="398" y="159"/>
                    <a:pt x="378" y="100"/>
                    <a:pt x="358" y="80"/>
                  </a:cubicBezTo>
                  <a:cubicBezTo>
                    <a:pt x="319" y="60"/>
                    <a:pt x="279" y="0"/>
                    <a:pt x="2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19"/>
          <p:cNvGrpSpPr/>
          <p:nvPr/>
        </p:nvGrpSpPr>
        <p:grpSpPr>
          <a:xfrm>
            <a:off x="5963644" y="1522008"/>
            <a:ext cx="572436" cy="452675"/>
            <a:chOff x="4948722" y="1870584"/>
            <a:chExt cx="495830" cy="392096"/>
          </a:xfrm>
        </p:grpSpPr>
        <p:sp>
          <p:nvSpPr>
            <p:cNvPr id="646" name="Google Shape;646;p19"/>
            <p:cNvSpPr/>
            <p:nvPr/>
          </p:nvSpPr>
          <p:spPr>
            <a:xfrm>
              <a:off x="4967875" y="1881155"/>
              <a:ext cx="456731" cy="368640"/>
            </a:xfrm>
            <a:custGeom>
              <a:avLst/>
              <a:gdLst/>
              <a:ahLst/>
              <a:cxnLst/>
              <a:rect l="l" t="t" r="r" b="b"/>
              <a:pathLst>
                <a:path w="10922" h="8927" extrusionOk="0">
                  <a:moveTo>
                    <a:pt x="5928" y="2018"/>
                  </a:moveTo>
                  <a:cubicBezTo>
                    <a:pt x="6127" y="2495"/>
                    <a:pt x="6087" y="2853"/>
                    <a:pt x="6167" y="3350"/>
                  </a:cubicBezTo>
                  <a:cubicBezTo>
                    <a:pt x="6227" y="3609"/>
                    <a:pt x="6167" y="3907"/>
                    <a:pt x="6246" y="4166"/>
                  </a:cubicBezTo>
                  <a:cubicBezTo>
                    <a:pt x="6326" y="4365"/>
                    <a:pt x="6346" y="4365"/>
                    <a:pt x="6246" y="4544"/>
                  </a:cubicBezTo>
                  <a:cubicBezTo>
                    <a:pt x="6048" y="4504"/>
                    <a:pt x="5829" y="4484"/>
                    <a:pt x="5630" y="4464"/>
                  </a:cubicBezTo>
                  <a:cubicBezTo>
                    <a:pt x="5272" y="4445"/>
                    <a:pt x="5192" y="4405"/>
                    <a:pt x="4854" y="4385"/>
                  </a:cubicBezTo>
                  <a:cubicBezTo>
                    <a:pt x="4817" y="4382"/>
                    <a:pt x="4786" y="4381"/>
                    <a:pt x="4760" y="4381"/>
                  </a:cubicBezTo>
                  <a:cubicBezTo>
                    <a:pt x="4726" y="4381"/>
                    <a:pt x="4701" y="4383"/>
                    <a:pt x="4683" y="4383"/>
                  </a:cubicBezTo>
                  <a:cubicBezTo>
                    <a:pt x="4620" y="4383"/>
                    <a:pt x="4642" y="4365"/>
                    <a:pt x="4655" y="4206"/>
                  </a:cubicBezTo>
                  <a:cubicBezTo>
                    <a:pt x="4755" y="3510"/>
                    <a:pt x="4834" y="2953"/>
                    <a:pt x="4894" y="2256"/>
                  </a:cubicBezTo>
                  <a:cubicBezTo>
                    <a:pt x="4934" y="2097"/>
                    <a:pt x="4894" y="2077"/>
                    <a:pt x="5073" y="2077"/>
                  </a:cubicBezTo>
                  <a:cubicBezTo>
                    <a:pt x="5371" y="2057"/>
                    <a:pt x="5590" y="2018"/>
                    <a:pt x="5928" y="2018"/>
                  </a:cubicBezTo>
                  <a:close/>
                  <a:moveTo>
                    <a:pt x="5640" y="1"/>
                  </a:moveTo>
                  <a:cubicBezTo>
                    <a:pt x="4993" y="1"/>
                    <a:pt x="4360" y="45"/>
                    <a:pt x="3740" y="68"/>
                  </a:cubicBezTo>
                  <a:cubicBezTo>
                    <a:pt x="3501" y="68"/>
                    <a:pt x="3362" y="168"/>
                    <a:pt x="3282" y="386"/>
                  </a:cubicBezTo>
                  <a:cubicBezTo>
                    <a:pt x="3084" y="884"/>
                    <a:pt x="2845" y="1361"/>
                    <a:pt x="2646" y="1859"/>
                  </a:cubicBezTo>
                  <a:cubicBezTo>
                    <a:pt x="2447" y="2296"/>
                    <a:pt x="2288" y="2774"/>
                    <a:pt x="2109" y="3251"/>
                  </a:cubicBezTo>
                  <a:cubicBezTo>
                    <a:pt x="1870" y="3868"/>
                    <a:pt x="1611" y="4464"/>
                    <a:pt x="1373" y="5081"/>
                  </a:cubicBezTo>
                  <a:cubicBezTo>
                    <a:pt x="1253" y="5380"/>
                    <a:pt x="1074" y="5678"/>
                    <a:pt x="975" y="5976"/>
                  </a:cubicBezTo>
                  <a:cubicBezTo>
                    <a:pt x="677" y="6792"/>
                    <a:pt x="378" y="7588"/>
                    <a:pt x="80" y="8423"/>
                  </a:cubicBezTo>
                  <a:cubicBezTo>
                    <a:pt x="60" y="8483"/>
                    <a:pt x="20" y="8582"/>
                    <a:pt x="0" y="8682"/>
                  </a:cubicBezTo>
                  <a:cubicBezTo>
                    <a:pt x="80" y="8741"/>
                    <a:pt x="159" y="8781"/>
                    <a:pt x="219" y="8781"/>
                  </a:cubicBezTo>
                  <a:cubicBezTo>
                    <a:pt x="881" y="8781"/>
                    <a:pt x="1544" y="8926"/>
                    <a:pt x="2221" y="8926"/>
                  </a:cubicBezTo>
                  <a:cubicBezTo>
                    <a:pt x="2296" y="8926"/>
                    <a:pt x="2371" y="8924"/>
                    <a:pt x="2447" y="8920"/>
                  </a:cubicBezTo>
                  <a:cubicBezTo>
                    <a:pt x="2546" y="8682"/>
                    <a:pt x="2646" y="8523"/>
                    <a:pt x="2745" y="8324"/>
                  </a:cubicBezTo>
                  <a:cubicBezTo>
                    <a:pt x="3064" y="7667"/>
                    <a:pt x="3382" y="6991"/>
                    <a:pt x="3740" y="6354"/>
                  </a:cubicBezTo>
                  <a:cubicBezTo>
                    <a:pt x="3899" y="6036"/>
                    <a:pt x="4098" y="5698"/>
                    <a:pt x="4436" y="5479"/>
                  </a:cubicBezTo>
                  <a:cubicBezTo>
                    <a:pt x="4874" y="5459"/>
                    <a:pt x="5272" y="5399"/>
                    <a:pt x="5670" y="5399"/>
                  </a:cubicBezTo>
                  <a:cubicBezTo>
                    <a:pt x="6425" y="5399"/>
                    <a:pt x="6445" y="5399"/>
                    <a:pt x="6823" y="6036"/>
                  </a:cubicBezTo>
                  <a:cubicBezTo>
                    <a:pt x="7062" y="6454"/>
                    <a:pt x="7241" y="6871"/>
                    <a:pt x="7440" y="7329"/>
                  </a:cubicBezTo>
                  <a:cubicBezTo>
                    <a:pt x="7579" y="7667"/>
                    <a:pt x="7738" y="8025"/>
                    <a:pt x="7878" y="8383"/>
                  </a:cubicBezTo>
                  <a:cubicBezTo>
                    <a:pt x="8284" y="8416"/>
                    <a:pt x="8690" y="8448"/>
                    <a:pt x="9096" y="8448"/>
                  </a:cubicBezTo>
                  <a:cubicBezTo>
                    <a:pt x="9187" y="8448"/>
                    <a:pt x="9278" y="8447"/>
                    <a:pt x="9370" y="8443"/>
                  </a:cubicBezTo>
                  <a:cubicBezTo>
                    <a:pt x="9680" y="8443"/>
                    <a:pt x="10007" y="8482"/>
                    <a:pt x="10334" y="8482"/>
                  </a:cubicBezTo>
                  <a:cubicBezTo>
                    <a:pt x="10531" y="8482"/>
                    <a:pt x="10727" y="8468"/>
                    <a:pt x="10921" y="8423"/>
                  </a:cubicBezTo>
                  <a:cubicBezTo>
                    <a:pt x="10702" y="7966"/>
                    <a:pt x="10543" y="7548"/>
                    <a:pt x="10364" y="7150"/>
                  </a:cubicBezTo>
                  <a:cubicBezTo>
                    <a:pt x="10026" y="6354"/>
                    <a:pt x="9748" y="5539"/>
                    <a:pt x="9350" y="4783"/>
                  </a:cubicBezTo>
                  <a:cubicBezTo>
                    <a:pt x="8872" y="3947"/>
                    <a:pt x="8474" y="3052"/>
                    <a:pt x="8037" y="2177"/>
                  </a:cubicBezTo>
                  <a:cubicBezTo>
                    <a:pt x="7818" y="1699"/>
                    <a:pt x="7619" y="1222"/>
                    <a:pt x="7380" y="784"/>
                  </a:cubicBezTo>
                  <a:cubicBezTo>
                    <a:pt x="7261" y="526"/>
                    <a:pt x="7142" y="307"/>
                    <a:pt x="7022" y="88"/>
                  </a:cubicBezTo>
                  <a:cubicBezTo>
                    <a:pt x="6555" y="22"/>
                    <a:pt x="6094" y="1"/>
                    <a:pt x="5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4948722" y="1870584"/>
              <a:ext cx="495830" cy="392096"/>
            </a:xfrm>
            <a:custGeom>
              <a:avLst/>
              <a:gdLst/>
              <a:ahLst/>
              <a:cxnLst/>
              <a:rect l="l" t="t" r="r" b="b"/>
              <a:pathLst>
                <a:path w="11857" h="9495" extrusionOk="0">
                  <a:moveTo>
                    <a:pt x="6077" y="335"/>
                  </a:moveTo>
                  <a:cubicBezTo>
                    <a:pt x="6534" y="335"/>
                    <a:pt x="6993" y="356"/>
                    <a:pt x="7460" y="424"/>
                  </a:cubicBezTo>
                  <a:cubicBezTo>
                    <a:pt x="7560" y="642"/>
                    <a:pt x="7719" y="861"/>
                    <a:pt x="7838" y="1080"/>
                  </a:cubicBezTo>
                  <a:cubicBezTo>
                    <a:pt x="8057" y="1538"/>
                    <a:pt x="8256" y="2015"/>
                    <a:pt x="8495" y="2453"/>
                  </a:cubicBezTo>
                  <a:cubicBezTo>
                    <a:pt x="8913" y="3328"/>
                    <a:pt x="9330" y="4163"/>
                    <a:pt x="9788" y="5019"/>
                  </a:cubicBezTo>
                  <a:cubicBezTo>
                    <a:pt x="10186" y="5755"/>
                    <a:pt x="10444" y="6590"/>
                    <a:pt x="10802" y="7346"/>
                  </a:cubicBezTo>
                  <a:cubicBezTo>
                    <a:pt x="10981" y="7744"/>
                    <a:pt x="11121" y="8142"/>
                    <a:pt x="11280" y="8600"/>
                  </a:cubicBezTo>
                  <a:cubicBezTo>
                    <a:pt x="11094" y="8633"/>
                    <a:pt x="10915" y="8644"/>
                    <a:pt x="10740" y="8644"/>
                  </a:cubicBezTo>
                  <a:cubicBezTo>
                    <a:pt x="10391" y="8644"/>
                    <a:pt x="10060" y="8600"/>
                    <a:pt x="9728" y="8600"/>
                  </a:cubicBezTo>
                  <a:cubicBezTo>
                    <a:pt x="9231" y="8600"/>
                    <a:pt x="8773" y="8580"/>
                    <a:pt x="8276" y="8540"/>
                  </a:cubicBezTo>
                  <a:cubicBezTo>
                    <a:pt x="8117" y="8202"/>
                    <a:pt x="7997" y="7824"/>
                    <a:pt x="7838" y="7505"/>
                  </a:cubicBezTo>
                  <a:cubicBezTo>
                    <a:pt x="7639" y="7088"/>
                    <a:pt x="7440" y="6650"/>
                    <a:pt x="7222" y="6232"/>
                  </a:cubicBezTo>
                  <a:cubicBezTo>
                    <a:pt x="6844" y="5616"/>
                    <a:pt x="6844" y="5616"/>
                    <a:pt x="6108" y="5616"/>
                  </a:cubicBezTo>
                  <a:cubicBezTo>
                    <a:pt x="5710" y="5616"/>
                    <a:pt x="5312" y="5655"/>
                    <a:pt x="4894" y="5695"/>
                  </a:cubicBezTo>
                  <a:cubicBezTo>
                    <a:pt x="4556" y="5934"/>
                    <a:pt x="4397" y="6232"/>
                    <a:pt x="4218" y="6551"/>
                  </a:cubicBezTo>
                  <a:cubicBezTo>
                    <a:pt x="3860" y="7207"/>
                    <a:pt x="3561" y="7844"/>
                    <a:pt x="3243" y="8500"/>
                  </a:cubicBezTo>
                  <a:cubicBezTo>
                    <a:pt x="3144" y="8699"/>
                    <a:pt x="3044" y="8878"/>
                    <a:pt x="2945" y="9097"/>
                  </a:cubicBezTo>
                  <a:cubicBezTo>
                    <a:pt x="2861" y="9101"/>
                    <a:pt x="2777" y="9103"/>
                    <a:pt x="2694" y="9103"/>
                  </a:cubicBezTo>
                  <a:cubicBezTo>
                    <a:pt x="2030" y="9103"/>
                    <a:pt x="1393" y="8978"/>
                    <a:pt x="757" y="8978"/>
                  </a:cubicBezTo>
                  <a:cubicBezTo>
                    <a:pt x="677" y="8978"/>
                    <a:pt x="637" y="8918"/>
                    <a:pt x="558" y="8878"/>
                  </a:cubicBezTo>
                  <a:cubicBezTo>
                    <a:pt x="578" y="8759"/>
                    <a:pt x="597" y="8699"/>
                    <a:pt x="637" y="8600"/>
                  </a:cubicBezTo>
                  <a:cubicBezTo>
                    <a:pt x="936" y="7804"/>
                    <a:pt x="1194" y="7008"/>
                    <a:pt x="1493" y="6212"/>
                  </a:cubicBezTo>
                  <a:cubicBezTo>
                    <a:pt x="1632" y="5914"/>
                    <a:pt x="1771" y="5616"/>
                    <a:pt x="1890" y="5317"/>
                  </a:cubicBezTo>
                  <a:lnTo>
                    <a:pt x="2646" y="3527"/>
                  </a:lnTo>
                  <a:cubicBezTo>
                    <a:pt x="2825" y="3069"/>
                    <a:pt x="2965" y="2612"/>
                    <a:pt x="3164" y="2154"/>
                  </a:cubicBezTo>
                  <a:cubicBezTo>
                    <a:pt x="3362" y="1677"/>
                    <a:pt x="3581" y="1180"/>
                    <a:pt x="3780" y="722"/>
                  </a:cubicBezTo>
                  <a:cubicBezTo>
                    <a:pt x="3880" y="523"/>
                    <a:pt x="4019" y="384"/>
                    <a:pt x="4238" y="384"/>
                  </a:cubicBezTo>
                  <a:cubicBezTo>
                    <a:pt x="4854" y="372"/>
                    <a:pt x="5463" y="335"/>
                    <a:pt x="6077" y="335"/>
                  </a:cubicBezTo>
                  <a:close/>
                  <a:moveTo>
                    <a:pt x="5934" y="1"/>
                  </a:moveTo>
                  <a:cubicBezTo>
                    <a:pt x="5724" y="1"/>
                    <a:pt x="5508" y="38"/>
                    <a:pt x="5272" y="66"/>
                  </a:cubicBezTo>
                  <a:cubicBezTo>
                    <a:pt x="5053" y="85"/>
                    <a:pt x="4815" y="125"/>
                    <a:pt x="4576" y="125"/>
                  </a:cubicBezTo>
                  <a:cubicBezTo>
                    <a:pt x="4258" y="125"/>
                    <a:pt x="3939" y="125"/>
                    <a:pt x="3621" y="185"/>
                  </a:cubicBezTo>
                  <a:cubicBezTo>
                    <a:pt x="3382" y="881"/>
                    <a:pt x="3124" y="1558"/>
                    <a:pt x="2825" y="2214"/>
                  </a:cubicBezTo>
                  <a:cubicBezTo>
                    <a:pt x="2666" y="2512"/>
                    <a:pt x="2547" y="2831"/>
                    <a:pt x="2428" y="3149"/>
                  </a:cubicBezTo>
                  <a:cubicBezTo>
                    <a:pt x="2129" y="4004"/>
                    <a:pt x="1831" y="4840"/>
                    <a:pt x="1373" y="5636"/>
                  </a:cubicBezTo>
                  <a:cubicBezTo>
                    <a:pt x="1333" y="5735"/>
                    <a:pt x="1274" y="5834"/>
                    <a:pt x="1254" y="5934"/>
                  </a:cubicBezTo>
                  <a:cubicBezTo>
                    <a:pt x="876" y="6929"/>
                    <a:pt x="558" y="7943"/>
                    <a:pt x="100" y="8918"/>
                  </a:cubicBezTo>
                  <a:cubicBezTo>
                    <a:pt x="1" y="9117"/>
                    <a:pt x="100" y="9296"/>
                    <a:pt x="299" y="9316"/>
                  </a:cubicBezTo>
                  <a:cubicBezTo>
                    <a:pt x="418" y="9336"/>
                    <a:pt x="478" y="9336"/>
                    <a:pt x="578" y="9336"/>
                  </a:cubicBezTo>
                  <a:cubicBezTo>
                    <a:pt x="1393" y="9395"/>
                    <a:pt x="2189" y="9435"/>
                    <a:pt x="3084" y="9495"/>
                  </a:cubicBezTo>
                  <a:cubicBezTo>
                    <a:pt x="3263" y="9057"/>
                    <a:pt x="3462" y="8659"/>
                    <a:pt x="3641" y="8241"/>
                  </a:cubicBezTo>
                  <a:cubicBezTo>
                    <a:pt x="3939" y="7565"/>
                    <a:pt x="4278" y="6948"/>
                    <a:pt x="4715" y="6372"/>
                  </a:cubicBezTo>
                  <a:cubicBezTo>
                    <a:pt x="4835" y="6212"/>
                    <a:pt x="4974" y="6073"/>
                    <a:pt x="5213" y="6073"/>
                  </a:cubicBezTo>
                  <a:cubicBezTo>
                    <a:pt x="5610" y="6053"/>
                    <a:pt x="6008" y="6053"/>
                    <a:pt x="6406" y="6033"/>
                  </a:cubicBezTo>
                  <a:cubicBezTo>
                    <a:pt x="6545" y="6033"/>
                    <a:pt x="6665" y="6113"/>
                    <a:pt x="6764" y="6232"/>
                  </a:cubicBezTo>
                  <a:cubicBezTo>
                    <a:pt x="6844" y="6352"/>
                    <a:pt x="6943" y="6451"/>
                    <a:pt x="7023" y="6570"/>
                  </a:cubicBezTo>
                  <a:cubicBezTo>
                    <a:pt x="7361" y="7247"/>
                    <a:pt x="7719" y="7923"/>
                    <a:pt x="7818" y="8699"/>
                  </a:cubicBezTo>
                  <a:cubicBezTo>
                    <a:pt x="7838" y="8858"/>
                    <a:pt x="7938" y="8938"/>
                    <a:pt x="8117" y="8958"/>
                  </a:cubicBezTo>
                  <a:cubicBezTo>
                    <a:pt x="8196" y="8997"/>
                    <a:pt x="8296" y="8997"/>
                    <a:pt x="8395" y="8997"/>
                  </a:cubicBezTo>
                  <a:cubicBezTo>
                    <a:pt x="9410" y="9017"/>
                    <a:pt x="10404" y="9017"/>
                    <a:pt x="11419" y="9037"/>
                  </a:cubicBezTo>
                  <a:cubicBezTo>
                    <a:pt x="11459" y="9037"/>
                    <a:pt x="11499" y="9046"/>
                    <a:pt x="11532" y="9046"/>
                  </a:cubicBezTo>
                  <a:cubicBezTo>
                    <a:pt x="11549" y="9046"/>
                    <a:pt x="11565" y="9044"/>
                    <a:pt x="11578" y="9037"/>
                  </a:cubicBezTo>
                  <a:cubicBezTo>
                    <a:pt x="11638" y="8997"/>
                    <a:pt x="11737" y="8938"/>
                    <a:pt x="11777" y="8898"/>
                  </a:cubicBezTo>
                  <a:cubicBezTo>
                    <a:pt x="11817" y="8739"/>
                    <a:pt x="11857" y="8619"/>
                    <a:pt x="11698" y="8580"/>
                  </a:cubicBezTo>
                  <a:cubicBezTo>
                    <a:pt x="11518" y="8500"/>
                    <a:pt x="11459" y="8381"/>
                    <a:pt x="11379" y="8222"/>
                  </a:cubicBezTo>
                  <a:cubicBezTo>
                    <a:pt x="11260" y="7943"/>
                    <a:pt x="11121" y="7645"/>
                    <a:pt x="11021" y="7386"/>
                  </a:cubicBezTo>
                  <a:cubicBezTo>
                    <a:pt x="10683" y="6590"/>
                    <a:pt x="10385" y="5755"/>
                    <a:pt x="10007" y="4999"/>
                  </a:cubicBezTo>
                  <a:cubicBezTo>
                    <a:pt x="9569" y="4024"/>
                    <a:pt x="9072" y="3069"/>
                    <a:pt x="8594" y="2134"/>
                  </a:cubicBezTo>
                  <a:cubicBezTo>
                    <a:pt x="8316" y="1558"/>
                    <a:pt x="8037" y="981"/>
                    <a:pt x="7799" y="424"/>
                  </a:cubicBezTo>
                  <a:cubicBezTo>
                    <a:pt x="7664" y="120"/>
                    <a:pt x="7528" y="16"/>
                    <a:pt x="7235" y="16"/>
                  </a:cubicBezTo>
                  <a:cubicBezTo>
                    <a:pt x="7183" y="16"/>
                    <a:pt x="7126" y="20"/>
                    <a:pt x="7063" y="26"/>
                  </a:cubicBezTo>
                  <a:cubicBezTo>
                    <a:pt x="6890" y="37"/>
                    <a:pt x="6731" y="49"/>
                    <a:pt x="6570" y="49"/>
                  </a:cubicBezTo>
                  <a:cubicBezTo>
                    <a:pt x="6452" y="49"/>
                    <a:pt x="6333" y="43"/>
                    <a:pt x="6207" y="26"/>
                  </a:cubicBezTo>
                  <a:cubicBezTo>
                    <a:pt x="6116" y="8"/>
                    <a:pt x="6026" y="1"/>
                    <a:pt x="593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157521" y="1960356"/>
              <a:ext cx="81586" cy="115048"/>
            </a:xfrm>
            <a:custGeom>
              <a:avLst/>
              <a:gdLst/>
              <a:ahLst/>
              <a:cxnLst/>
              <a:rect l="l" t="t" r="r" b="b"/>
              <a:pathLst>
                <a:path w="1951" h="2786" extrusionOk="0">
                  <a:moveTo>
                    <a:pt x="1214" y="338"/>
                  </a:moveTo>
                  <a:cubicBezTo>
                    <a:pt x="1552" y="955"/>
                    <a:pt x="1433" y="1631"/>
                    <a:pt x="1552" y="2268"/>
                  </a:cubicBezTo>
                  <a:cubicBezTo>
                    <a:pt x="1395" y="2297"/>
                    <a:pt x="1245" y="2307"/>
                    <a:pt x="1100" y="2307"/>
                  </a:cubicBezTo>
                  <a:cubicBezTo>
                    <a:pt x="840" y="2307"/>
                    <a:pt x="594" y="2274"/>
                    <a:pt x="339" y="2248"/>
                  </a:cubicBezTo>
                  <a:cubicBezTo>
                    <a:pt x="339" y="1671"/>
                    <a:pt x="418" y="1154"/>
                    <a:pt x="518" y="637"/>
                  </a:cubicBezTo>
                  <a:cubicBezTo>
                    <a:pt x="538" y="478"/>
                    <a:pt x="637" y="378"/>
                    <a:pt x="816" y="358"/>
                  </a:cubicBezTo>
                  <a:cubicBezTo>
                    <a:pt x="936" y="358"/>
                    <a:pt x="1055" y="358"/>
                    <a:pt x="1214" y="338"/>
                  </a:cubicBezTo>
                  <a:close/>
                  <a:moveTo>
                    <a:pt x="1433" y="0"/>
                  </a:moveTo>
                  <a:cubicBezTo>
                    <a:pt x="1115" y="0"/>
                    <a:pt x="836" y="20"/>
                    <a:pt x="538" y="20"/>
                  </a:cubicBezTo>
                  <a:cubicBezTo>
                    <a:pt x="399" y="20"/>
                    <a:pt x="319" y="100"/>
                    <a:pt x="299" y="259"/>
                  </a:cubicBezTo>
                  <a:cubicBezTo>
                    <a:pt x="200" y="955"/>
                    <a:pt x="120" y="1651"/>
                    <a:pt x="21" y="2348"/>
                  </a:cubicBezTo>
                  <a:cubicBezTo>
                    <a:pt x="1" y="2566"/>
                    <a:pt x="40" y="2606"/>
                    <a:pt x="299" y="2646"/>
                  </a:cubicBezTo>
                  <a:cubicBezTo>
                    <a:pt x="637" y="2666"/>
                    <a:pt x="956" y="2725"/>
                    <a:pt x="1314" y="2745"/>
                  </a:cubicBezTo>
                  <a:cubicBezTo>
                    <a:pt x="1493" y="2765"/>
                    <a:pt x="1652" y="2765"/>
                    <a:pt x="1851" y="2785"/>
                  </a:cubicBezTo>
                  <a:cubicBezTo>
                    <a:pt x="1930" y="2626"/>
                    <a:pt x="1950" y="2447"/>
                    <a:pt x="1910" y="2268"/>
                  </a:cubicBezTo>
                  <a:cubicBezTo>
                    <a:pt x="1831" y="2029"/>
                    <a:pt x="1811" y="1751"/>
                    <a:pt x="1791" y="1472"/>
                  </a:cubicBezTo>
                  <a:cubicBezTo>
                    <a:pt x="1711" y="975"/>
                    <a:pt x="1632" y="478"/>
                    <a:pt x="143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9"/>
          <p:cNvGrpSpPr/>
          <p:nvPr/>
        </p:nvGrpSpPr>
        <p:grpSpPr>
          <a:xfrm>
            <a:off x="2224045" y="1488421"/>
            <a:ext cx="499723" cy="497891"/>
            <a:chOff x="387863" y="801072"/>
            <a:chExt cx="353686" cy="352414"/>
          </a:xfrm>
        </p:grpSpPr>
        <p:sp>
          <p:nvSpPr>
            <p:cNvPr id="650" name="Google Shape;650;p19"/>
            <p:cNvSpPr/>
            <p:nvPr/>
          </p:nvSpPr>
          <p:spPr>
            <a:xfrm>
              <a:off x="407692" y="816010"/>
              <a:ext cx="323732" cy="333736"/>
            </a:xfrm>
            <a:custGeom>
              <a:avLst/>
              <a:gdLst/>
              <a:ahLst/>
              <a:cxnLst/>
              <a:rect l="l" t="t" r="r" b="b"/>
              <a:pathLst>
                <a:path w="8376" h="8416" extrusionOk="0">
                  <a:moveTo>
                    <a:pt x="7062" y="1"/>
                  </a:moveTo>
                  <a:cubicBezTo>
                    <a:pt x="5670" y="40"/>
                    <a:pt x="4278" y="80"/>
                    <a:pt x="2885" y="140"/>
                  </a:cubicBezTo>
                  <a:cubicBezTo>
                    <a:pt x="2189" y="160"/>
                    <a:pt x="1473" y="180"/>
                    <a:pt x="776" y="239"/>
                  </a:cubicBezTo>
                  <a:cubicBezTo>
                    <a:pt x="577" y="239"/>
                    <a:pt x="379" y="279"/>
                    <a:pt x="180" y="339"/>
                  </a:cubicBezTo>
                  <a:cubicBezTo>
                    <a:pt x="40" y="359"/>
                    <a:pt x="1" y="458"/>
                    <a:pt x="1" y="578"/>
                  </a:cubicBezTo>
                  <a:cubicBezTo>
                    <a:pt x="20" y="677"/>
                    <a:pt x="20" y="796"/>
                    <a:pt x="40" y="896"/>
                  </a:cubicBezTo>
                  <a:cubicBezTo>
                    <a:pt x="140" y="1373"/>
                    <a:pt x="200" y="1851"/>
                    <a:pt x="219" y="2348"/>
                  </a:cubicBezTo>
                  <a:cubicBezTo>
                    <a:pt x="219" y="2527"/>
                    <a:pt x="219" y="2686"/>
                    <a:pt x="379" y="2865"/>
                  </a:cubicBezTo>
                  <a:cubicBezTo>
                    <a:pt x="517" y="2908"/>
                    <a:pt x="679" y="2928"/>
                    <a:pt x="845" y="2928"/>
                  </a:cubicBezTo>
                  <a:cubicBezTo>
                    <a:pt x="988" y="2928"/>
                    <a:pt x="1135" y="2913"/>
                    <a:pt x="1274" y="2885"/>
                  </a:cubicBezTo>
                  <a:cubicBezTo>
                    <a:pt x="1612" y="2845"/>
                    <a:pt x="1990" y="2786"/>
                    <a:pt x="2328" y="2746"/>
                  </a:cubicBezTo>
                  <a:cubicBezTo>
                    <a:pt x="2490" y="2711"/>
                    <a:pt x="2652" y="2690"/>
                    <a:pt x="2821" y="2690"/>
                  </a:cubicBezTo>
                  <a:cubicBezTo>
                    <a:pt x="2944" y="2690"/>
                    <a:pt x="3070" y="2701"/>
                    <a:pt x="3203" y="2726"/>
                  </a:cubicBezTo>
                  <a:cubicBezTo>
                    <a:pt x="3382" y="3382"/>
                    <a:pt x="3522" y="4039"/>
                    <a:pt x="3522" y="4715"/>
                  </a:cubicBezTo>
                  <a:cubicBezTo>
                    <a:pt x="3522" y="4974"/>
                    <a:pt x="3522" y="5232"/>
                    <a:pt x="3541" y="5471"/>
                  </a:cubicBezTo>
                  <a:cubicBezTo>
                    <a:pt x="3621" y="6227"/>
                    <a:pt x="3701" y="7003"/>
                    <a:pt x="3800" y="7739"/>
                  </a:cubicBezTo>
                  <a:cubicBezTo>
                    <a:pt x="3800" y="7838"/>
                    <a:pt x="3820" y="7958"/>
                    <a:pt x="3860" y="8057"/>
                  </a:cubicBezTo>
                  <a:cubicBezTo>
                    <a:pt x="3919" y="8356"/>
                    <a:pt x="4039" y="8415"/>
                    <a:pt x="4278" y="8415"/>
                  </a:cubicBezTo>
                  <a:lnTo>
                    <a:pt x="5968" y="8415"/>
                  </a:lnTo>
                  <a:cubicBezTo>
                    <a:pt x="5988" y="8415"/>
                    <a:pt x="6028" y="8395"/>
                    <a:pt x="6088" y="8356"/>
                  </a:cubicBezTo>
                  <a:cubicBezTo>
                    <a:pt x="6108" y="8296"/>
                    <a:pt x="6187" y="8196"/>
                    <a:pt x="6187" y="8097"/>
                  </a:cubicBezTo>
                  <a:cubicBezTo>
                    <a:pt x="6207" y="7639"/>
                    <a:pt x="6287" y="7202"/>
                    <a:pt x="6247" y="6744"/>
                  </a:cubicBezTo>
                  <a:cubicBezTo>
                    <a:pt x="6207" y="6426"/>
                    <a:pt x="6247" y="6068"/>
                    <a:pt x="6207" y="5730"/>
                  </a:cubicBezTo>
                  <a:cubicBezTo>
                    <a:pt x="6167" y="5014"/>
                    <a:pt x="6108" y="4278"/>
                    <a:pt x="6088" y="3561"/>
                  </a:cubicBezTo>
                  <a:cubicBezTo>
                    <a:pt x="6068" y="3223"/>
                    <a:pt x="5988" y="2865"/>
                    <a:pt x="6088" y="2487"/>
                  </a:cubicBezTo>
                  <a:cubicBezTo>
                    <a:pt x="6207" y="2447"/>
                    <a:pt x="6307" y="2388"/>
                    <a:pt x="6406" y="2388"/>
                  </a:cubicBezTo>
                  <a:cubicBezTo>
                    <a:pt x="6764" y="2388"/>
                    <a:pt x="7142" y="2388"/>
                    <a:pt x="7480" y="2447"/>
                  </a:cubicBezTo>
                  <a:cubicBezTo>
                    <a:pt x="7579" y="2454"/>
                    <a:pt x="7677" y="2462"/>
                    <a:pt x="7777" y="2462"/>
                  </a:cubicBezTo>
                  <a:cubicBezTo>
                    <a:pt x="7958" y="2462"/>
                    <a:pt x="8143" y="2438"/>
                    <a:pt x="8336" y="2348"/>
                  </a:cubicBezTo>
                  <a:cubicBezTo>
                    <a:pt x="8336" y="2249"/>
                    <a:pt x="8356" y="2169"/>
                    <a:pt x="8375" y="2030"/>
                  </a:cubicBezTo>
                  <a:cubicBezTo>
                    <a:pt x="8276" y="1493"/>
                    <a:pt x="8256" y="955"/>
                    <a:pt x="8256" y="398"/>
                  </a:cubicBezTo>
                  <a:lnTo>
                    <a:pt x="8256" y="299"/>
                  </a:lnTo>
                  <a:cubicBezTo>
                    <a:pt x="8236" y="140"/>
                    <a:pt x="8157" y="60"/>
                    <a:pt x="7978" y="40"/>
                  </a:cubicBezTo>
                  <a:cubicBezTo>
                    <a:pt x="7679" y="1"/>
                    <a:pt x="7361" y="1"/>
                    <a:pt x="7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87863" y="801072"/>
              <a:ext cx="353686" cy="352414"/>
            </a:xfrm>
            <a:custGeom>
              <a:avLst/>
              <a:gdLst/>
              <a:ahLst/>
              <a:cxnLst/>
              <a:rect l="l" t="t" r="r" b="b"/>
              <a:pathLst>
                <a:path w="9151" h="9156" extrusionOk="0">
                  <a:moveTo>
                    <a:pt x="7519" y="324"/>
                  </a:moveTo>
                  <a:cubicBezTo>
                    <a:pt x="7818" y="324"/>
                    <a:pt x="8136" y="324"/>
                    <a:pt x="8435" y="363"/>
                  </a:cubicBezTo>
                  <a:cubicBezTo>
                    <a:pt x="8614" y="383"/>
                    <a:pt x="8693" y="463"/>
                    <a:pt x="8713" y="622"/>
                  </a:cubicBezTo>
                  <a:lnTo>
                    <a:pt x="8713" y="721"/>
                  </a:lnTo>
                  <a:cubicBezTo>
                    <a:pt x="8713" y="1278"/>
                    <a:pt x="8733" y="1816"/>
                    <a:pt x="8832" y="2353"/>
                  </a:cubicBezTo>
                  <a:cubicBezTo>
                    <a:pt x="8813" y="2492"/>
                    <a:pt x="8793" y="2572"/>
                    <a:pt x="8793" y="2671"/>
                  </a:cubicBezTo>
                  <a:cubicBezTo>
                    <a:pt x="8600" y="2761"/>
                    <a:pt x="8415" y="2785"/>
                    <a:pt x="8234" y="2785"/>
                  </a:cubicBezTo>
                  <a:cubicBezTo>
                    <a:pt x="8134" y="2785"/>
                    <a:pt x="8036" y="2777"/>
                    <a:pt x="7937" y="2770"/>
                  </a:cubicBezTo>
                  <a:cubicBezTo>
                    <a:pt x="7599" y="2711"/>
                    <a:pt x="7221" y="2711"/>
                    <a:pt x="6863" y="2711"/>
                  </a:cubicBezTo>
                  <a:cubicBezTo>
                    <a:pt x="6764" y="2711"/>
                    <a:pt x="6664" y="2770"/>
                    <a:pt x="6545" y="2810"/>
                  </a:cubicBezTo>
                  <a:cubicBezTo>
                    <a:pt x="6445" y="3188"/>
                    <a:pt x="6525" y="3546"/>
                    <a:pt x="6545" y="3884"/>
                  </a:cubicBezTo>
                  <a:cubicBezTo>
                    <a:pt x="6565" y="4601"/>
                    <a:pt x="6624" y="5337"/>
                    <a:pt x="6664" y="6053"/>
                  </a:cubicBezTo>
                  <a:cubicBezTo>
                    <a:pt x="6704" y="6391"/>
                    <a:pt x="6664" y="6749"/>
                    <a:pt x="6704" y="7067"/>
                  </a:cubicBezTo>
                  <a:cubicBezTo>
                    <a:pt x="6744" y="7525"/>
                    <a:pt x="6664" y="7962"/>
                    <a:pt x="6644" y="8420"/>
                  </a:cubicBezTo>
                  <a:cubicBezTo>
                    <a:pt x="6644" y="8519"/>
                    <a:pt x="6565" y="8619"/>
                    <a:pt x="6545" y="8679"/>
                  </a:cubicBezTo>
                  <a:cubicBezTo>
                    <a:pt x="6485" y="8718"/>
                    <a:pt x="6445" y="8738"/>
                    <a:pt x="6425" y="8738"/>
                  </a:cubicBezTo>
                  <a:lnTo>
                    <a:pt x="4735" y="8738"/>
                  </a:lnTo>
                  <a:cubicBezTo>
                    <a:pt x="4496" y="8738"/>
                    <a:pt x="4376" y="8679"/>
                    <a:pt x="4317" y="8380"/>
                  </a:cubicBezTo>
                  <a:cubicBezTo>
                    <a:pt x="4277" y="8281"/>
                    <a:pt x="4257" y="8161"/>
                    <a:pt x="4257" y="8062"/>
                  </a:cubicBezTo>
                  <a:cubicBezTo>
                    <a:pt x="4158" y="7326"/>
                    <a:pt x="4078" y="6550"/>
                    <a:pt x="3998" y="5794"/>
                  </a:cubicBezTo>
                  <a:cubicBezTo>
                    <a:pt x="3979" y="5555"/>
                    <a:pt x="3979" y="5297"/>
                    <a:pt x="3979" y="5038"/>
                  </a:cubicBezTo>
                  <a:cubicBezTo>
                    <a:pt x="3979" y="4362"/>
                    <a:pt x="3839" y="3705"/>
                    <a:pt x="3660" y="3049"/>
                  </a:cubicBezTo>
                  <a:cubicBezTo>
                    <a:pt x="3527" y="3024"/>
                    <a:pt x="3401" y="3013"/>
                    <a:pt x="3278" y="3013"/>
                  </a:cubicBezTo>
                  <a:cubicBezTo>
                    <a:pt x="3109" y="3013"/>
                    <a:pt x="2947" y="3034"/>
                    <a:pt x="2785" y="3069"/>
                  </a:cubicBezTo>
                  <a:cubicBezTo>
                    <a:pt x="2447" y="3109"/>
                    <a:pt x="2069" y="3168"/>
                    <a:pt x="1731" y="3208"/>
                  </a:cubicBezTo>
                  <a:cubicBezTo>
                    <a:pt x="1592" y="3236"/>
                    <a:pt x="1445" y="3251"/>
                    <a:pt x="1302" y="3251"/>
                  </a:cubicBezTo>
                  <a:cubicBezTo>
                    <a:pt x="1136" y="3251"/>
                    <a:pt x="974" y="3231"/>
                    <a:pt x="836" y="3188"/>
                  </a:cubicBezTo>
                  <a:cubicBezTo>
                    <a:pt x="676" y="3009"/>
                    <a:pt x="676" y="2850"/>
                    <a:pt x="676" y="2671"/>
                  </a:cubicBezTo>
                  <a:cubicBezTo>
                    <a:pt x="657" y="2174"/>
                    <a:pt x="597" y="1696"/>
                    <a:pt x="497" y="1219"/>
                  </a:cubicBezTo>
                  <a:cubicBezTo>
                    <a:pt x="477" y="1119"/>
                    <a:pt x="477" y="1000"/>
                    <a:pt x="458" y="901"/>
                  </a:cubicBezTo>
                  <a:cubicBezTo>
                    <a:pt x="458" y="781"/>
                    <a:pt x="497" y="682"/>
                    <a:pt x="637" y="662"/>
                  </a:cubicBezTo>
                  <a:cubicBezTo>
                    <a:pt x="836" y="602"/>
                    <a:pt x="1034" y="562"/>
                    <a:pt x="1233" y="562"/>
                  </a:cubicBezTo>
                  <a:cubicBezTo>
                    <a:pt x="1930" y="503"/>
                    <a:pt x="2646" y="483"/>
                    <a:pt x="3342" y="463"/>
                  </a:cubicBezTo>
                  <a:cubicBezTo>
                    <a:pt x="4735" y="403"/>
                    <a:pt x="6127" y="363"/>
                    <a:pt x="7519" y="324"/>
                  </a:cubicBezTo>
                  <a:close/>
                  <a:moveTo>
                    <a:pt x="8068" y="1"/>
                  </a:moveTo>
                  <a:cubicBezTo>
                    <a:pt x="7928" y="1"/>
                    <a:pt x="7791" y="5"/>
                    <a:pt x="7659" y="5"/>
                  </a:cubicBezTo>
                  <a:cubicBezTo>
                    <a:pt x="6664" y="25"/>
                    <a:pt x="5669" y="85"/>
                    <a:pt x="4675" y="105"/>
                  </a:cubicBezTo>
                  <a:cubicBezTo>
                    <a:pt x="3919" y="125"/>
                    <a:pt x="3143" y="164"/>
                    <a:pt x="2347" y="204"/>
                  </a:cubicBezTo>
                  <a:cubicBezTo>
                    <a:pt x="2049" y="224"/>
                    <a:pt x="1771" y="224"/>
                    <a:pt x="1472" y="224"/>
                  </a:cubicBezTo>
                  <a:cubicBezTo>
                    <a:pt x="1074" y="224"/>
                    <a:pt x="676" y="284"/>
                    <a:pt x="279" y="324"/>
                  </a:cubicBezTo>
                  <a:cubicBezTo>
                    <a:pt x="179" y="324"/>
                    <a:pt x="80" y="463"/>
                    <a:pt x="0" y="523"/>
                  </a:cubicBezTo>
                  <a:cubicBezTo>
                    <a:pt x="159" y="1259"/>
                    <a:pt x="338" y="1895"/>
                    <a:pt x="338" y="2591"/>
                  </a:cubicBezTo>
                  <a:cubicBezTo>
                    <a:pt x="338" y="2790"/>
                    <a:pt x="338" y="2989"/>
                    <a:pt x="358" y="3188"/>
                  </a:cubicBezTo>
                  <a:cubicBezTo>
                    <a:pt x="378" y="3467"/>
                    <a:pt x="438" y="3566"/>
                    <a:pt x="696" y="3566"/>
                  </a:cubicBezTo>
                  <a:cubicBezTo>
                    <a:pt x="846" y="3576"/>
                    <a:pt x="1005" y="3581"/>
                    <a:pt x="1164" y="3581"/>
                  </a:cubicBezTo>
                  <a:cubicBezTo>
                    <a:pt x="1323" y="3581"/>
                    <a:pt x="1482" y="3576"/>
                    <a:pt x="1631" y="3566"/>
                  </a:cubicBezTo>
                  <a:cubicBezTo>
                    <a:pt x="2049" y="3546"/>
                    <a:pt x="2447" y="3487"/>
                    <a:pt x="2865" y="3447"/>
                  </a:cubicBezTo>
                  <a:cubicBezTo>
                    <a:pt x="2918" y="3434"/>
                    <a:pt x="2971" y="3429"/>
                    <a:pt x="3025" y="3429"/>
                  </a:cubicBezTo>
                  <a:cubicBezTo>
                    <a:pt x="3134" y="3429"/>
                    <a:pt x="3249" y="3447"/>
                    <a:pt x="3382" y="3447"/>
                  </a:cubicBezTo>
                  <a:cubicBezTo>
                    <a:pt x="3561" y="4044"/>
                    <a:pt x="3660" y="4581"/>
                    <a:pt x="3680" y="5158"/>
                  </a:cubicBezTo>
                  <a:cubicBezTo>
                    <a:pt x="3720" y="5555"/>
                    <a:pt x="3740" y="5953"/>
                    <a:pt x="3780" y="6351"/>
                  </a:cubicBezTo>
                  <a:cubicBezTo>
                    <a:pt x="3819" y="6530"/>
                    <a:pt x="3839" y="6669"/>
                    <a:pt x="3839" y="6848"/>
                  </a:cubicBezTo>
                  <a:cubicBezTo>
                    <a:pt x="3879" y="7525"/>
                    <a:pt x="3959" y="8181"/>
                    <a:pt x="4018" y="8838"/>
                  </a:cubicBezTo>
                  <a:cubicBezTo>
                    <a:pt x="4038" y="9017"/>
                    <a:pt x="4118" y="9116"/>
                    <a:pt x="4277" y="9136"/>
                  </a:cubicBezTo>
                  <a:cubicBezTo>
                    <a:pt x="4376" y="9156"/>
                    <a:pt x="4516" y="9156"/>
                    <a:pt x="4615" y="9156"/>
                  </a:cubicBezTo>
                  <a:cubicBezTo>
                    <a:pt x="5311" y="9156"/>
                    <a:pt x="6028" y="9136"/>
                    <a:pt x="6724" y="9136"/>
                  </a:cubicBezTo>
                  <a:cubicBezTo>
                    <a:pt x="6764" y="9136"/>
                    <a:pt x="6823" y="9116"/>
                    <a:pt x="6923" y="9057"/>
                  </a:cubicBezTo>
                  <a:cubicBezTo>
                    <a:pt x="6943" y="8778"/>
                    <a:pt x="7002" y="8519"/>
                    <a:pt x="7002" y="8221"/>
                  </a:cubicBezTo>
                  <a:cubicBezTo>
                    <a:pt x="7022" y="6769"/>
                    <a:pt x="6963" y="5337"/>
                    <a:pt x="6843" y="3884"/>
                  </a:cubicBezTo>
                  <a:cubicBezTo>
                    <a:pt x="6823" y="3646"/>
                    <a:pt x="6764" y="3387"/>
                    <a:pt x="6923" y="3148"/>
                  </a:cubicBezTo>
                  <a:cubicBezTo>
                    <a:pt x="7044" y="3093"/>
                    <a:pt x="7178" y="3081"/>
                    <a:pt x="7311" y="3081"/>
                  </a:cubicBezTo>
                  <a:cubicBezTo>
                    <a:pt x="7417" y="3081"/>
                    <a:pt x="7522" y="3089"/>
                    <a:pt x="7619" y="3089"/>
                  </a:cubicBezTo>
                  <a:cubicBezTo>
                    <a:pt x="7997" y="3089"/>
                    <a:pt x="8395" y="3109"/>
                    <a:pt x="8753" y="3109"/>
                  </a:cubicBezTo>
                  <a:cubicBezTo>
                    <a:pt x="8852" y="3109"/>
                    <a:pt x="8952" y="3089"/>
                    <a:pt x="9051" y="3069"/>
                  </a:cubicBezTo>
                  <a:cubicBezTo>
                    <a:pt x="9151" y="2810"/>
                    <a:pt x="9091" y="2552"/>
                    <a:pt x="9091" y="2273"/>
                  </a:cubicBezTo>
                  <a:cubicBezTo>
                    <a:pt x="9051" y="1855"/>
                    <a:pt x="9031" y="1458"/>
                    <a:pt x="9011" y="1020"/>
                  </a:cubicBezTo>
                  <a:cubicBezTo>
                    <a:pt x="9011" y="821"/>
                    <a:pt x="9011" y="622"/>
                    <a:pt x="8992" y="423"/>
                  </a:cubicBezTo>
                  <a:cubicBezTo>
                    <a:pt x="8992" y="324"/>
                    <a:pt x="8932" y="224"/>
                    <a:pt x="8912" y="125"/>
                  </a:cubicBezTo>
                  <a:cubicBezTo>
                    <a:pt x="8633" y="19"/>
                    <a:pt x="8346" y="1"/>
                    <a:pt x="80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19"/>
          <p:cNvSpPr txBox="1"/>
          <p:nvPr/>
        </p:nvSpPr>
        <p:spPr>
          <a:xfrm>
            <a:off x="815888" y="4079941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Supervisor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19"/>
          <p:cNvSpPr txBox="1"/>
          <p:nvPr/>
        </p:nvSpPr>
        <p:spPr>
          <a:xfrm>
            <a:off x="4739156" y="4244090"/>
            <a:ext cx="1254600" cy="61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19"/>
          <p:cNvSpPr txBox="1"/>
          <p:nvPr/>
        </p:nvSpPr>
        <p:spPr>
          <a:xfrm>
            <a:off x="2668390" y="4204485"/>
            <a:ext cx="1254600" cy="5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Team Leader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19"/>
          <p:cNvSpPr txBox="1"/>
          <p:nvPr/>
        </p:nvSpPr>
        <p:spPr>
          <a:xfrm>
            <a:off x="6694493" y="4052317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19"/>
          <p:cNvSpPr txBox="1"/>
          <p:nvPr/>
        </p:nvSpPr>
        <p:spPr>
          <a:xfrm>
            <a:off x="7082887" y="4079933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19"/>
          <p:cNvSpPr txBox="1"/>
          <p:nvPr/>
        </p:nvSpPr>
        <p:spPr>
          <a:xfrm>
            <a:off x="815888" y="3727502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Mrs. Divya Singhal</a:t>
            </a:r>
            <a:endParaRPr sz="16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8" name="Google Shape;658;p19"/>
          <p:cNvSpPr txBox="1"/>
          <p:nvPr/>
        </p:nvSpPr>
        <p:spPr>
          <a:xfrm>
            <a:off x="4709044" y="3758089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Shagun Maheshwari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9" name="Google Shape;659;p19"/>
          <p:cNvSpPr txBox="1"/>
          <p:nvPr/>
        </p:nvSpPr>
        <p:spPr>
          <a:xfrm>
            <a:off x="2723768" y="3758089"/>
            <a:ext cx="1242178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Vishal Chaturvedi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0" name="Google Shape;660;p19"/>
          <p:cNvSpPr txBox="1"/>
          <p:nvPr/>
        </p:nvSpPr>
        <p:spPr>
          <a:xfrm>
            <a:off x="6657805" y="3744602"/>
            <a:ext cx="1254600" cy="49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Vishal Rajput</a:t>
            </a:r>
            <a:endParaRPr sz="18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1" name="Google Shape;661;p19"/>
          <p:cNvSpPr txBox="1"/>
          <p:nvPr/>
        </p:nvSpPr>
        <p:spPr>
          <a:xfrm>
            <a:off x="7082887" y="3706857"/>
            <a:ext cx="1254600" cy="4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 idx="4294967295"/>
          </p:nvPr>
        </p:nvSpPr>
        <p:spPr>
          <a:xfrm>
            <a:off x="1193500" y="1207088"/>
            <a:ext cx="4185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i="1" dirty="0"/>
              <a:t>Introduction</a:t>
            </a:r>
            <a:endParaRPr sz="4000" i="1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294967295"/>
          </p:nvPr>
        </p:nvSpPr>
        <p:spPr>
          <a:xfrm>
            <a:off x="1193500" y="2406712"/>
            <a:ext cx="4185000" cy="152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haroni" panose="02010803020104030203" pitchFamily="2" charset="-79"/>
                <a:cs typeface="Aharoni" panose="02010803020104030203" pitchFamily="2" charset="-79"/>
              </a:rPr>
              <a:t>School Management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" sz="1600" dirty="0">
                <a:latin typeface="Aharoni" panose="02010803020104030203" pitchFamily="2" charset="-79"/>
                <a:cs typeface="Aharoni" panose="02010803020104030203" pitchFamily="2" charset="-79"/>
              </a:rPr>
              <a:t>he objective is to automate all functionalities of a school. By using this system we can manage all school management work like admission, fee submission, time table management, result declaration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21973" y="2470113"/>
            <a:ext cx="223470" cy="203269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791C6-9F84-D6D1-2210-FE9476EE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362" y="688848"/>
            <a:ext cx="3749970" cy="2243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58C9-9560-22C2-3890-E98261B6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</a:t>
            </a:r>
            <a:r>
              <a:rPr lang="en-IN" dirty="0" err="1"/>
              <a:t>Requirments</a:t>
            </a:r>
            <a:endParaRPr lang="en-IN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Operating System</a:t>
            </a:r>
            <a:r>
              <a:rPr lang="en-IN" dirty="0"/>
              <a:t>: </a:t>
            </a:r>
            <a:r>
              <a:rPr lang="en-IN" sz="1600" dirty="0">
                <a:latin typeface="Red Hat Display" panose="020B0604020202020204" charset="0"/>
                <a:cs typeface="Aharoni" panose="02010803020104030203" pitchFamily="2" charset="-79"/>
              </a:rPr>
              <a:t>Window 11</a:t>
            </a:r>
          </a:p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b="1" dirty="0">
                <a:latin typeface="Aharoni" panose="02010803020104030203" pitchFamily="2" charset="-79"/>
                <a:cs typeface="Aharoni" panose="02010803020104030203" pitchFamily="2" charset="-79"/>
              </a:rPr>
              <a:t>SDE: </a:t>
            </a:r>
            <a:r>
              <a:rPr lang="en-IN" dirty="0"/>
              <a:t> </a:t>
            </a:r>
            <a:r>
              <a:rPr lang="en-IN" sz="1600" dirty="0">
                <a:latin typeface="Red Hat Display" panose="020B0604020202020204" charset="0"/>
                <a:cs typeface="Aharoni" panose="02010803020104030203" pitchFamily="2" charset="-79"/>
              </a:rPr>
              <a:t>Android Studio</a:t>
            </a:r>
          </a:p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latin typeface="Aharoni" panose="02010803020104030203" pitchFamily="2" charset="-79"/>
                <a:cs typeface="Aharoni" panose="02010803020104030203" pitchFamily="2" charset="-79"/>
              </a:rPr>
              <a:t>Programming Language</a:t>
            </a:r>
            <a:r>
              <a:rPr lang="en-IN" dirty="0"/>
              <a:t>: </a:t>
            </a:r>
            <a:r>
              <a:rPr lang="en-IN" sz="1600" dirty="0"/>
              <a:t>Java</a:t>
            </a:r>
          </a:p>
          <a:p>
            <a:pPr marL="0" lvl="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dirty="0">
                <a:latin typeface="Aharoni" panose="02010803020104030203" pitchFamily="2" charset="-79"/>
                <a:cs typeface="Aharoni" panose="02010803020104030203" pitchFamily="2" charset="-79"/>
              </a:rPr>
              <a:t>Back-end:</a:t>
            </a:r>
            <a:r>
              <a:rPr lang="en-IN" dirty="0"/>
              <a:t> </a:t>
            </a:r>
            <a:r>
              <a:rPr lang="en-IN" sz="1600" dirty="0"/>
              <a:t>Firebase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Hardware Requirement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000" b="1" dirty="0"/>
              <a:t>Processor: </a:t>
            </a:r>
            <a:r>
              <a:rPr lang="en-IN" sz="1600" dirty="0"/>
              <a:t>i3 -7</a:t>
            </a:r>
            <a:r>
              <a:rPr lang="en-IN" sz="1600" baseline="30000" dirty="0"/>
              <a:t>th</a:t>
            </a:r>
            <a:r>
              <a:rPr lang="en-IN" sz="1600" dirty="0"/>
              <a:t> generation or equivalent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1600" b="1" dirty="0"/>
              <a:t>Ram: </a:t>
            </a:r>
            <a:r>
              <a:rPr lang="en-IN" sz="1600" dirty="0"/>
              <a:t>4 GB or higher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1600" b="1" dirty="0"/>
              <a:t>Disk Space: </a:t>
            </a:r>
            <a:r>
              <a:rPr lang="en-IN" sz="1600" dirty="0"/>
              <a:t>30 GB</a:t>
            </a:r>
            <a:endParaRPr sz="1600"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22" name="Google Shape;122;p17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876032" y="182881"/>
            <a:ext cx="5122496" cy="20782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Module Description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960285" y="1712977"/>
            <a:ext cx="6354915" cy="24732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</a:pPr>
            <a:r>
              <a:rPr lang="en-IN" sz="2000" dirty="0">
                <a:solidFill>
                  <a:schemeClr val="lt1"/>
                </a:solidFill>
              </a:rPr>
              <a:t> Student/Faculty Login</a:t>
            </a:r>
          </a:p>
          <a:p>
            <a:pPr marL="342900" indent="-342900">
              <a:spcAft>
                <a:spcPts val="800"/>
              </a:spcAft>
            </a:pPr>
            <a:r>
              <a:rPr lang="en-IN" sz="2000" dirty="0">
                <a:solidFill>
                  <a:schemeClr val="lt1"/>
                </a:solidFill>
              </a:rPr>
              <a:t>Profile</a:t>
            </a:r>
          </a:p>
          <a:p>
            <a:pPr marL="342900" indent="-342900">
              <a:spcAft>
                <a:spcPts val="800"/>
              </a:spcAft>
            </a:pPr>
            <a:r>
              <a:rPr lang="en-IN" sz="2000" dirty="0">
                <a:solidFill>
                  <a:schemeClr val="lt1"/>
                </a:solidFill>
              </a:rPr>
              <a:t>Study Material</a:t>
            </a:r>
          </a:p>
          <a:p>
            <a:pPr marL="342900" indent="-342900">
              <a:spcAft>
                <a:spcPts val="800"/>
              </a:spcAft>
            </a:pPr>
            <a:r>
              <a:rPr lang="en-IN" sz="2000" dirty="0">
                <a:solidFill>
                  <a:schemeClr val="lt1"/>
                </a:solidFill>
              </a:rPr>
              <a:t>Result interface</a:t>
            </a:r>
          </a:p>
          <a:p>
            <a:pPr marL="342900" indent="-342900">
              <a:spcAft>
                <a:spcPts val="800"/>
              </a:spcAft>
            </a:pPr>
            <a:r>
              <a:rPr lang="en-IN" sz="2000" dirty="0">
                <a:solidFill>
                  <a:schemeClr val="lt1"/>
                </a:solidFill>
              </a:rPr>
              <a:t>Payment Interface</a:t>
            </a:r>
          </a:p>
          <a:p>
            <a:pPr marL="342900" indent="-342900">
              <a:spcAft>
                <a:spcPts val="800"/>
              </a:spcAft>
            </a:pP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076148" y="739706"/>
            <a:ext cx="2078301" cy="2078265"/>
            <a:chOff x="6643075" y="3664250"/>
            <a:chExt cx="407950" cy="407975"/>
          </a:xfrm>
        </p:grpSpPr>
        <p:sp>
          <p:nvSpPr>
            <p:cNvPr id="137" name="Google Shape;137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8"/>
          <p:cNvGrpSpPr/>
          <p:nvPr/>
        </p:nvGrpSpPr>
        <p:grpSpPr>
          <a:xfrm rot="-587476">
            <a:off x="5954275" y="3088781"/>
            <a:ext cx="854467" cy="854418"/>
            <a:chOff x="576250" y="4319400"/>
            <a:chExt cx="442075" cy="442050"/>
          </a:xfrm>
        </p:grpSpPr>
        <p:sp>
          <p:nvSpPr>
            <p:cNvPr id="140" name="Google Shape;140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8"/>
          <p:cNvSpPr/>
          <p:nvPr/>
        </p:nvSpPr>
        <p:spPr>
          <a:xfrm>
            <a:off x="5579054" y="1219799"/>
            <a:ext cx="324860" cy="3101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 rot="2697395">
            <a:off x="7719778" y="2807798"/>
            <a:ext cx="493111" cy="47084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109888" y="2538997"/>
            <a:ext cx="197521" cy="1886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 rot="1279896">
            <a:off x="5353995" y="2155406"/>
            <a:ext cx="197498" cy="1886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49" name="Google Shape;149;p18"/>
          <p:cNvGrpSpPr/>
          <p:nvPr/>
        </p:nvGrpSpPr>
        <p:grpSpPr>
          <a:xfrm>
            <a:off x="595647" y="2445424"/>
            <a:ext cx="252657" cy="252657"/>
            <a:chOff x="884004" y="2757472"/>
            <a:chExt cx="300603" cy="300604"/>
          </a:xfrm>
        </p:grpSpPr>
        <p:sp>
          <p:nvSpPr>
            <p:cNvPr id="150" name="Google Shape;150;p18"/>
            <p:cNvSpPr/>
            <p:nvPr/>
          </p:nvSpPr>
          <p:spPr>
            <a:xfrm>
              <a:off x="884004" y="2929419"/>
              <a:ext cx="128674" cy="128657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4276" y="2757472"/>
              <a:ext cx="120332" cy="120349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31046" y="2803676"/>
              <a:ext cx="207362" cy="207362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025968" y="2832001"/>
              <a:ext cx="34156" cy="34156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6208EE-FB4D-8659-6A53-0DA12C6E2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Time Saving</a:t>
            </a:r>
          </a:p>
          <a:p>
            <a:r>
              <a:rPr lang="en-IN" dirty="0"/>
              <a:t>Student can access Notes any time</a:t>
            </a:r>
          </a:p>
          <a:p>
            <a:r>
              <a:rPr lang="en-IN" dirty="0"/>
              <a:t> Fee record maintaining</a:t>
            </a:r>
          </a:p>
          <a:p>
            <a:r>
              <a:rPr lang="en-IN" dirty="0"/>
              <a:t>Attendance maintaining </a:t>
            </a:r>
          </a:p>
          <a:p>
            <a:endParaRPr lang="en-IN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30B96-12F3-38E5-EF10-3441A367E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DBBDD-65E5-3AAA-B284-CF5CDA009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62" y="688848"/>
            <a:ext cx="6595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8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4288500" cy="6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Outcome</a:t>
            </a:r>
            <a:endParaRPr dirty="0"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1044475" y="1840500"/>
            <a:ext cx="4288500" cy="23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dirty="0">
                <a:latin typeface="MS UI Gothic" panose="020B0600070205080204" pitchFamily="34" charset="-128"/>
                <a:ea typeface="MS UI Gothic" panose="020B0600070205080204" pitchFamily="34" charset="-128"/>
              </a:rPr>
              <a:t>Fully functional application, which provide on-demand access of the resources to the students as well as the management of the school.</a:t>
            </a:r>
            <a:endParaRPr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l="18506" r="38000"/>
          <a:stretch/>
        </p:blipFill>
        <p:spPr>
          <a:xfrm>
            <a:off x="5927600" y="512125"/>
            <a:ext cx="2698500" cy="4118100"/>
          </a:xfrm>
          <a:prstGeom prst="roundRect">
            <a:avLst>
              <a:gd name="adj" fmla="val 1391"/>
            </a:avLst>
          </a:prstGeom>
          <a:noFill/>
          <a:ln>
            <a:noFill/>
          </a:ln>
        </p:spPr>
      </p:pic>
      <p:grpSp>
        <p:nvGrpSpPr>
          <p:cNvPr id="197" name="Google Shape;197;p21"/>
          <p:cNvGrpSpPr/>
          <p:nvPr/>
        </p:nvGrpSpPr>
        <p:grpSpPr>
          <a:xfrm>
            <a:off x="593243" y="954261"/>
            <a:ext cx="252209" cy="209937"/>
            <a:chOff x="881143" y="983334"/>
            <a:chExt cx="300070" cy="249776"/>
          </a:xfrm>
        </p:grpSpPr>
        <p:sp>
          <p:nvSpPr>
            <p:cNvPr id="198" name="Google Shape;198;p21"/>
            <p:cNvSpPr/>
            <p:nvPr/>
          </p:nvSpPr>
          <p:spPr>
            <a:xfrm>
              <a:off x="881143" y="983334"/>
              <a:ext cx="300070" cy="249776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982954" y="1026607"/>
              <a:ext cx="96458" cy="17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964000" y="1069474"/>
              <a:ext cx="134365" cy="133959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986254" y="1091728"/>
              <a:ext cx="89858" cy="89452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111960" y="1059591"/>
              <a:ext cx="44946" cy="29682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166</Words>
  <Application>Microsoft Office PowerPoint</Application>
  <PresentationFormat>On-screen Show (16:9)</PresentationFormat>
  <Paragraphs>44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UI Gothic</vt:lpstr>
      <vt:lpstr>Red Hat Display</vt:lpstr>
      <vt:lpstr>Fira Sans Extra Condensed</vt:lpstr>
      <vt:lpstr>Roboto</vt:lpstr>
      <vt:lpstr>Aharoni</vt:lpstr>
      <vt:lpstr>OCR A Extended</vt:lpstr>
      <vt:lpstr>Red Hat Text</vt:lpstr>
      <vt:lpstr>Arial</vt:lpstr>
      <vt:lpstr>Timandra template</vt:lpstr>
      <vt:lpstr>School Management System</vt:lpstr>
      <vt:lpstr>Our Team Infographics</vt:lpstr>
      <vt:lpstr>Introduction</vt:lpstr>
      <vt:lpstr>Software Requirments</vt:lpstr>
      <vt:lpstr>Hardware Requirement</vt:lpstr>
      <vt:lpstr>Module Description</vt:lpstr>
      <vt:lpstr>Benefits</vt:lpstr>
      <vt:lpstr>PowerPoint Presentation</vt:lpstr>
      <vt:lpstr>Outcome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vishal chaturvedi</dc:creator>
  <cp:lastModifiedBy>vishal chaturvedi</cp:lastModifiedBy>
  <cp:revision>6</cp:revision>
  <dcterms:modified xsi:type="dcterms:W3CDTF">2023-01-11T08:16:56Z</dcterms:modified>
</cp:coreProperties>
</file>