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4" r:id="rId9"/>
    <p:sldId id="262" r:id="rId10"/>
    <p:sldId id="265"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2" d="100"/>
          <a:sy n="62" d="100"/>
        </p:scale>
        <p:origin x="143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57CBF40-0188-416E-8AC5-A6C80856F679}" type="datetimeFigureOut">
              <a:rPr lang="en-US" smtClean="0"/>
              <a:pPr/>
              <a:t>2/28/2023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803AB-2A21-417E-97B0-9E65C621612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7CBF40-0188-416E-8AC5-A6C80856F67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803AB-2A21-417E-97B0-9E65C62161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7CBF40-0188-416E-8AC5-A6C80856F67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803AB-2A21-417E-97B0-9E65C62161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57CBF40-0188-416E-8AC5-A6C80856F679}" type="datetimeFigureOut">
              <a:rPr lang="en-US" smtClean="0"/>
              <a:pPr/>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803AB-2A21-417E-97B0-9E65C621612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57CBF40-0188-416E-8AC5-A6C80856F679}" type="datetimeFigureOut">
              <a:rPr lang="en-US" smtClean="0"/>
              <a:pPr/>
              <a:t>2/28/2023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803AB-2A21-417E-97B0-9E65C621612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57CBF40-0188-416E-8AC5-A6C80856F679}" type="datetimeFigureOut">
              <a:rPr lang="en-US" smtClean="0"/>
              <a:pPr/>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803AB-2A21-417E-97B0-9E65C621612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57CBF40-0188-416E-8AC5-A6C80856F679}" type="datetimeFigureOut">
              <a:rPr lang="en-US" smtClean="0"/>
              <a:pPr/>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803AB-2A21-417E-97B0-9E65C621612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57CBF40-0188-416E-8AC5-A6C80856F679}" type="datetimeFigureOut">
              <a:rPr lang="en-US" smtClean="0"/>
              <a:pPr/>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803AB-2A21-417E-97B0-9E65C62161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CBF40-0188-416E-8AC5-A6C80856F679}" type="datetimeFigureOut">
              <a:rPr lang="en-US" smtClean="0"/>
              <a:pPr/>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803AB-2A21-417E-97B0-9E65C62161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57CBF40-0188-416E-8AC5-A6C80856F679}" type="datetimeFigureOut">
              <a:rPr lang="en-US" smtClean="0"/>
              <a:pPr/>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803AB-2A21-417E-97B0-9E65C621612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57CBF40-0188-416E-8AC5-A6C80856F679}" type="datetimeFigureOut">
              <a:rPr lang="en-US" smtClean="0"/>
              <a:pPr/>
              <a:t>2/28/2023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803AB-2A21-417E-97B0-9E65C621612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57CBF40-0188-416E-8AC5-A6C80856F679}" type="datetimeFigureOut">
              <a:rPr lang="en-US" smtClean="0"/>
              <a:pPr/>
              <a:t>2/28/2023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803AB-2A21-417E-97B0-9E65C62161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4680520" cy="5832648"/>
          </a:xfrm>
        </p:spPr>
        <p:txBody>
          <a:bodyPr>
            <a:noAutofit/>
          </a:bodyPr>
          <a:lstStyle/>
          <a:p>
            <a:br>
              <a:rPr lang="en-IN" sz="4800" dirty="0"/>
            </a:br>
            <a: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t>VISUALIZING  </a:t>
            </a:r>
            <a:b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br>
            <a: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t>AND     </a:t>
            </a:r>
            <a:b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br>
            <a: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t>FORECASTING  </a:t>
            </a:r>
            <a:b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br>
            <a: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Footlight MT Light" pitchFamily="18" charset="0"/>
              </a:rPr>
              <a:t>STOCKS</a:t>
            </a:r>
            <a:br>
              <a:rPr lang="en-IN"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US" sz="4800" dirty="0"/>
          </a:p>
        </p:txBody>
      </p:sp>
      <p:pic>
        <p:nvPicPr>
          <p:cNvPr id="7" name="Content Placeholder 6" descr="linear-regression-stock-price-prediction-scikit-learn.jpg"/>
          <p:cNvPicPr>
            <a:picLocks noGrp="1" noChangeAspect="1"/>
          </p:cNvPicPr>
          <p:nvPr>
            <p:ph sz="quarter" idx="1"/>
          </p:nvPr>
        </p:nvPicPr>
        <p:blipFill>
          <a:blip r:embed="rId2" cstate="print"/>
          <a:stretch>
            <a:fillRect/>
          </a:stretch>
        </p:blipFill>
        <p:spPr>
          <a:xfrm>
            <a:off x="4283969" y="0"/>
            <a:ext cx="4860032"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a:t>GANTT CHART:</a:t>
            </a:r>
            <a:endParaRPr lang="en-US" sz="5000" b="1" u="sng" dirty="0"/>
          </a:p>
        </p:txBody>
      </p:sp>
      <p:pic>
        <p:nvPicPr>
          <p:cNvPr id="1026" name="Picture 2">
            <a:extLst>
              <a:ext uri="{FF2B5EF4-FFF2-40B4-BE49-F238E27FC236}">
                <a16:creationId xmlns:a16="http://schemas.microsoft.com/office/drawing/2014/main" id="{262AA00C-0613-F7BD-6807-8004BB170B3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99592" y="1447800"/>
            <a:ext cx="739407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95737" y="2564904"/>
            <a:ext cx="4421888" cy="923330"/>
          </a:xfrm>
          <a:prstGeom prst="rect">
            <a:avLst/>
          </a:prstGeom>
          <a:noFill/>
        </p:spPr>
        <p:txBody>
          <a:bodyPr wrap="square" lIns="91440" tIns="45720" rIns="91440" bIns="45720">
            <a:spAutoFit/>
          </a:bodyPr>
          <a:lstStyle/>
          <a:p>
            <a:pPr algn="ctr"/>
            <a:r>
              <a:rPr lang="en-I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a:t>PROJECT TEAM:</a:t>
            </a:r>
            <a:endParaRPr lang="en-US" sz="5000" b="1" u="sng" dirty="0"/>
          </a:p>
        </p:txBody>
      </p:sp>
      <p:sp>
        <p:nvSpPr>
          <p:cNvPr id="3" name="Content Placeholder 2"/>
          <p:cNvSpPr>
            <a:spLocks noGrp="1"/>
          </p:cNvSpPr>
          <p:nvPr>
            <p:ph sz="quarter" idx="1"/>
          </p:nvPr>
        </p:nvSpPr>
        <p:spPr>
          <a:xfrm>
            <a:off x="914400" y="1772816"/>
            <a:ext cx="7772400" cy="4246984"/>
          </a:xfrm>
        </p:spPr>
        <p:txBody>
          <a:bodyPr/>
          <a:lstStyle/>
          <a:p>
            <a:r>
              <a:rPr lang="en-IN" dirty="0"/>
              <a:t>TEAM LEADER – SANYA RASTOGI </a:t>
            </a:r>
          </a:p>
          <a:p>
            <a:r>
              <a:rPr lang="en-IN" dirty="0"/>
              <a:t>MEMBERS          – AKSHI  VISHNOI</a:t>
            </a:r>
          </a:p>
          <a:p>
            <a:pPr>
              <a:buNone/>
            </a:pPr>
            <a:r>
              <a:rPr lang="en-IN" dirty="0"/>
              <a:t>                                – AYUSH PATHAK</a:t>
            </a:r>
          </a:p>
          <a:p>
            <a:pPr>
              <a:buNone/>
            </a:pPr>
            <a:r>
              <a:rPr lang="en-US" dirty="0"/>
              <a:t>			       </a:t>
            </a:r>
            <a:r>
              <a:rPr lang="en-IN" dirty="0"/>
              <a:t> – </a:t>
            </a:r>
            <a:r>
              <a:rPr lang="en-US" dirty="0"/>
              <a:t>AYUSH JHA</a:t>
            </a:r>
            <a:endParaRPr lang="en-IN" dirty="0"/>
          </a:p>
          <a:p>
            <a:pPr>
              <a:buNone/>
            </a:pPr>
            <a:endParaRPr lang="en-IN" dirty="0"/>
          </a:p>
          <a:p>
            <a:pPr>
              <a:buNone/>
            </a:pPr>
            <a:r>
              <a:rPr lang="en-IN" sz="5000" b="1" u="sng" dirty="0">
                <a:solidFill>
                  <a:schemeClr val="tx1">
                    <a:lumMod val="65000"/>
                    <a:lumOff val="35000"/>
                  </a:schemeClr>
                </a:solidFill>
                <a:latin typeface="+mj-lt"/>
              </a:rPr>
              <a:t>PROJECT SUPERVISOR:</a:t>
            </a:r>
            <a:r>
              <a:rPr lang="en-IN" sz="4800" b="1" u="sng" dirty="0">
                <a:solidFill>
                  <a:schemeClr val="tx1">
                    <a:lumMod val="65000"/>
                    <a:lumOff val="35000"/>
                  </a:schemeClr>
                </a:solidFill>
                <a:latin typeface="+mj-lt"/>
              </a:rPr>
              <a:t> </a:t>
            </a:r>
          </a:p>
          <a:p>
            <a:r>
              <a:rPr lang="en-IN" dirty="0"/>
              <a:t>MR.ANKIT VERMA</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u="sng" dirty="0"/>
              <a:t>INTRODUCTION:</a:t>
            </a:r>
            <a:endParaRPr lang="en-US" sz="5000" b="1" u="sng" dirty="0"/>
          </a:p>
        </p:txBody>
      </p:sp>
      <p:sp>
        <p:nvSpPr>
          <p:cNvPr id="3" name="Content Placeholder 2"/>
          <p:cNvSpPr>
            <a:spLocks noGrp="1"/>
          </p:cNvSpPr>
          <p:nvPr>
            <p:ph sz="quarter" idx="1"/>
          </p:nvPr>
        </p:nvSpPr>
        <p:spPr>
          <a:xfrm>
            <a:off x="827584" y="1556792"/>
            <a:ext cx="7859216" cy="4824536"/>
          </a:xfrm>
        </p:spPr>
        <p:txBody>
          <a:bodyPr>
            <a:normAutofit lnSpcReduction="10000"/>
          </a:bodyPr>
          <a:lstStyle/>
          <a:p>
            <a:r>
              <a:rPr lang="en-US" dirty="0"/>
              <a:t>A stock is the small chunk of ownership in the company. The stock price of the company reflects the net evaluation of the company and also gives a little insight into its performance. </a:t>
            </a:r>
          </a:p>
          <a:p>
            <a:r>
              <a:rPr lang="en-US" dirty="0"/>
              <a:t>These stocks are traded on exchanges and their prices are constantly changing due to their demand and supply in the market. </a:t>
            </a:r>
          </a:p>
          <a:p>
            <a:r>
              <a:rPr lang="en-US" dirty="0"/>
              <a:t>If a stock is in high demand and low in supply i.e. more people want to buy it and fewer people are willing to sell it then the price for the stock will go up and similarly if the stock is in low demand and high on supply which means people more people are ready to sell it but fewer people are willing to buy it then its prices go down.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
          </p:nvPr>
        </p:nvSpPr>
        <p:spPr>
          <a:xfrm>
            <a:off x="539552" y="548680"/>
            <a:ext cx="8147050" cy="6048671"/>
          </a:xfrm>
        </p:spPr>
        <p:txBody>
          <a:bodyPr>
            <a:normAutofit lnSpcReduction="10000"/>
          </a:bodyPr>
          <a:lstStyle/>
          <a:p>
            <a:r>
              <a:rPr lang="en-US" dirty="0"/>
              <a:t>The sudden increase in the demand for the stock can be due to various reasons including positive news about the company or an announcement from the company.</a:t>
            </a:r>
          </a:p>
          <a:p>
            <a:r>
              <a:rPr lang="en-US" dirty="0"/>
              <a:t> After a period of time when the demand for the stock vanishes its prices slowly creep down as the investor loses interest in it. These stock prices going up and down is an iterative process and repeated.</a:t>
            </a:r>
          </a:p>
          <a:p>
            <a:r>
              <a:rPr lang="en-US" dirty="0"/>
              <a:t> This volatility of stock makes investors nervous while investing in a company. So to understand the risk associated with it there must be a proper analysis of stock before buying it.</a:t>
            </a:r>
          </a:p>
          <a:p>
            <a:r>
              <a:rPr lang="en-US" dirty="0"/>
              <a:t>Developing this simple project idea using the Dash library (of Python), we can make dynamic plots of the financial data of a specific company by using the tabular data provided by yfinance (yahoo) python library. On top of it we can use a machine learning algorithm to predict the upcoming stock prices.</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784976" cy="1259632"/>
          </a:xfrm>
        </p:spPr>
        <p:txBody>
          <a:bodyPr>
            <a:noAutofit/>
          </a:bodyPr>
          <a:lstStyle/>
          <a:p>
            <a:r>
              <a:rPr lang="en-IN" sz="5000" b="1" u="sng" dirty="0"/>
              <a:t>SOFTWARE  REQUIREMENTS:</a:t>
            </a:r>
            <a:endParaRPr lang="en-US" sz="5000" b="1" u="sng" dirty="0"/>
          </a:p>
        </p:txBody>
      </p:sp>
      <p:sp>
        <p:nvSpPr>
          <p:cNvPr id="5" name="Content Placeholder 4"/>
          <p:cNvSpPr>
            <a:spLocks noGrp="1"/>
          </p:cNvSpPr>
          <p:nvPr>
            <p:ph sz="quarter" idx="1"/>
          </p:nvPr>
        </p:nvSpPr>
        <p:spPr>
          <a:xfrm>
            <a:off x="467544" y="1457400"/>
            <a:ext cx="8352928" cy="5788024"/>
          </a:xfrm>
        </p:spPr>
        <p:txBody>
          <a:bodyPr>
            <a:normAutofit fontScale="77500" lnSpcReduction="20000"/>
          </a:bodyPr>
          <a:lstStyle/>
          <a:p>
            <a:pPr>
              <a:buNone/>
            </a:pPr>
            <a:r>
              <a:rPr lang="en-US" sz="3200" dirty="0"/>
              <a:t> </a:t>
            </a:r>
            <a:r>
              <a:rPr lang="en-US" sz="3400" dirty="0"/>
              <a:t>We will be using the Python(Jupyter Notebook) with :</a:t>
            </a:r>
          </a:p>
          <a:p>
            <a:pPr fontAlgn="base"/>
            <a:r>
              <a:rPr lang="en-US" sz="3400" b="1" dirty="0"/>
              <a:t>Dash</a:t>
            </a:r>
            <a:r>
              <a:rPr lang="en-US" sz="3400" dirty="0"/>
              <a:t> framework,</a:t>
            </a:r>
          </a:p>
          <a:p>
            <a:pPr fontAlgn="base"/>
            <a:r>
              <a:rPr lang="en-US" sz="3400" dirty="0"/>
              <a:t>Various libraries such as:</a:t>
            </a:r>
          </a:p>
          <a:p>
            <a:pPr fontAlgn="base"/>
            <a:r>
              <a:rPr lang="en-US" sz="3400" dirty="0"/>
              <a:t> </a:t>
            </a:r>
            <a:r>
              <a:rPr lang="en-US" sz="3400" b="1" dirty="0"/>
              <a:t>yfinance</a:t>
            </a:r>
            <a:r>
              <a:rPr lang="en-US" sz="3400" dirty="0"/>
              <a:t>  is a library that allows us to fetch financial data of a company from its stock code directly. </a:t>
            </a:r>
          </a:p>
          <a:p>
            <a:pPr fontAlgn="base"/>
            <a:r>
              <a:rPr lang="en-US" sz="3400" b="1" dirty="0"/>
              <a:t>gunicorn</a:t>
            </a:r>
            <a:r>
              <a:rPr lang="en-US" sz="3400" dirty="0"/>
              <a:t> and </a:t>
            </a:r>
            <a:r>
              <a:rPr lang="en-US" sz="3400" b="1" dirty="0"/>
              <a:t>lxml</a:t>
            </a:r>
            <a:r>
              <a:rPr lang="en-US" sz="3400" dirty="0"/>
              <a:t> libraries will be used for the application's deployment i.e. to host the app on a target server. </a:t>
            </a:r>
          </a:p>
          <a:p>
            <a:pPr fontAlgn="base"/>
            <a:r>
              <a:rPr lang="en-US" sz="3400" b="1" dirty="0"/>
              <a:t>plotly</a:t>
            </a:r>
            <a:r>
              <a:rPr lang="en-US" sz="3400" dirty="0"/>
              <a:t> library of Python is used to generate plots of data.</a:t>
            </a:r>
          </a:p>
          <a:p>
            <a:pPr fontAlgn="base"/>
            <a:r>
              <a:rPr lang="en-US" sz="3400" b="1" dirty="0"/>
              <a:t>numpy</a:t>
            </a:r>
            <a:r>
              <a:rPr lang="en-US" sz="3400" dirty="0"/>
              <a:t> library is used for multi-dimensional array operations</a:t>
            </a:r>
          </a:p>
          <a:p>
            <a:pPr fontAlgn="base"/>
            <a:r>
              <a:rPr lang="en-US" sz="3400" b="1" dirty="0"/>
              <a:t>pandas</a:t>
            </a:r>
            <a:r>
              <a:rPr lang="en-US" sz="3400" dirty="0"/>
              <a:t> is used for creating DataFrames to efficiently manage the data.</a:t>
            </a:r>
          </a:p>
          <a:p>
            <a:pPr fontAlgn="base"/>
            <a:r>
              <a:rPr lang="en-US" sz="3400" b="1" dirty="0"/>
              <a:t>Heroku</a:t>
            </a:r>
            <a:r>
              <a:rPr lang="en-US" sz="3400" dirty="0"/>
              <a:t> is a platform as a service (PaaS) that enables developers to build, run, and operate applications entirely in the cloud.</a:t>
            </a:r>
          </a:p>
          <a:p>
            <a:endParaRPr lang="en-IN" sz="3200" dirty="0"/>
          </a:p>
          <a:p>
            <a:pPr>
              <a:buNone/>
            </a:pPr>
            <a:r>
              <a:rPr lang="en-IN" sz="3200" dirty="0">
                <a:solidFill>
                  <a:schemeClr val="tx1">
                    <a:lumMod val="65000"/>
                    <a:lumOff val="35000"/>
                  </a:schemeClr>
                </a:solidFill>
                <a:latin typeface="+mj-l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496944" cy="1359024"/>
          </a:xfrm>
        </p:spPr>
        <p:txBody>
          <a:bodyPr>
            <a:noAutofit/>
          </a:bodyPr>
          <a:lstStyle/>
          <a:p>
            <a:r>
              <a:rPr lang="en-IN" sz="5000" b="1" u="sng" dirty="0">
                <a:solidFill>
                  <a:schemeClr val="tx1">
                    <a:lumMod val="65000"/>
                    <a:lumOff val="35000"/>
                  </a:schemeClr>
                </a:solidFill>
              </a:rPr>
              <a:t>HARDWARE REQUIREMENTS:</a:t>
            </a:r>
            <a:endParaRPr lang="en-US" sz="5000" b="1" u="sng" dirty="0"/>
          </a:p>
        </p:txBody>
      </p:sp>
      <p:sp>
        <p:nvSpPr>
          <p:cNvPr id="3" name="Content Placeholder 2"/>
          <p:cNvSpPr>
            <a:spLocks noGrp="1"/>
          </p:cNvSpPr>
          <p:nvPr>
            <p:ph sz="quarter" idx="1"/>
          </p:nvPr>
        </p:nvSpPr>
        <p:spPr>
          <a:xfrm>
            <a:off x="611560" y="2564904"/>
            <a:ext cx="7772400" cy="2053208"/>
          </a:xfrm>
        </p:spPr>
        <p:txBody>
          <a:bodyPr/>
          <a:lstStyle/>
          <a:p>
            <a:r>
              <a:rPr lang="en-IN" dirty="0"/>
              <a:t>Hard disk – 10GB </a:t>
            </a:r>
            <a:r>
              <a:rPr lang="en-IN"/>
              <a:t>or above</a:t>
            </a:r>
            <a:endParaRPr lang="en-IN" dirty="0"/>
          </a:p>
          <a:p>
            <a:r>
              <a:rPr lang="en-IN" dirty="0"/>
              <a:t>RAM – 4GB</a:t>
            </a:r>
          </a:p>
          <a:p>
            <a:r>
              <a:rPr lang="en-IN" dirty="0"/>
              <a:t>Processor – i5</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00" y="153307"/>
            <a:ext cx="7916416" cy="792088"/>
          </a:xfrm>
        </p:spPr>
        <p:txBody>
          <a:bodyPr>
            <a:noAutofit/>
          </a:bodyPr>
          <a:lstStyle/>
          <a:p>
            <a:r>
              <a:rPr lang="en-IN" sz="5000" b="1" u="sng" dirty="0"/>
              <a:t>MODULES DESCRIPTIONS:</a:t>
            </a:r>
            <a:endParaRPr lang="en-US" sz="5000" b="1" u="sng" dirty="0"/>
          </a:p>
        </p:txBody>
      </p:sp>
      <p:sp>
        <p:nvSpPr>
          <p:cNvPr id="3" name="Content Placeholder 2"/>
          <p:cNvSpPr>
            <a:spLocks noGrp="1"/>
          </p:cNvSpPr>
          <p:nvPr>
            <p:ph sz="quarter" idx="1"/>
          </p:nvPr>
        </p:nvSpPr>
        <p:spPr>
          <a:xfrm>
            <a:off x="323528" y="958791"/>
            <a:ext cx="7992888" cy="5184576"/>
          </a:xfrm>
        </p:spPr>
        <p:txBody>
          <a:bodyPr>
            <a:noAutofit/>
          </a:bodyPr>
          <a:lstStyle/>
          <a:p>
            <a:pPr fontAlgn="base"/>
            <a:r>
              <a:rPr lang="en-US" sz="2400" b="1" u="sng" dirty="0"/>
              <a:t>Developing and designing web page</a:t>
            </a:r>
          </a:p>
          <a:p>
            <a:pPr fontAlgn="base"/>
            <a:endParaRPr lang="en-US" sz="2400" b="1" u="sng" dirty="0"/>
          </a:p>
          <a:p>
            <a:pPr fontAlgn="base"/>
            <a:r>
              <a:rPr lang="en-US" sz="2400" b="1" u="sng" dirty="0"/>
              <a:t>Retrieving data set and plotting graph</a:t>
            </a:r>
          </a:p>
          <a:p>
            <a:pPr fontAlgn="base"/>
            <a:endParaRPr lang="en-US" sz="2400" b="1" u="sng" dirty="0"/>
          </a:p>
          <a:p>
            <a:pPr fontAlgn="base"/>
            <a:r>
              <a:rPr lang="en-US" sz="2400" b="1" u="sng" dirty="0"/>
              <a:t>Implementing ML model to retrieve information</a:t>
            </a:r>
          </a:p>
          <a:p>
            <a:pPr fontAlgn="base"/>
            <a:endParaRPr lang="en-US" sz="2400" b="1" u="sng" dirty="0"/>
          </a:p>
          <a:p>
            <a:pPr fontAlgn="base"/>
            <a:r>
              <a:rPr lang="en-US" sz="2400" b="1" u="sng" dirty="0"/>
              <a:t>Testing the developed web application</a:t>
            </a:r>
          </a:p>
          <a:p>
            <a:pPr fontAlgn="base"/>
            <a:endParaRPr lang="en-US" sz="2400" b="1" u="sng" dirty="0"/>
          </a:p>
          <a:p>
            <a:pPr fontAlgn="base"/>
            <a:r>
              <a:rPr lang="en-US" sz="2400" b="1" u="sng" dirty="0"/>
              <a:t>Deploying the project on </a:t>
            </a:r>
            <a:r>
              <a:rPr lang="en-US" sz="2400" b="1" u="sng" dirty="0" err="1"/>
              <a:t>Heroku</a:t>
            </a:r>
            <a:endParaRPr lang="en-US" sz="2400" b="1" u="sng" dirty="0"/>
          </a:p>
          <a:p>
            <a:pPr marL="0" indent="0" fontAlgn="base">
              <a:buNone/>
            </a:pPr>
            <a:endParaRPr lang="en-US" sz="2400" b="1" u="sng" dirty="0"/>
          </a:p>
          <a:p>
            <a:pPr marL="0" indent="0" fontAlgn="base">
              <a:buNone/>
            </a:pPr>
            <a:br>
              <a:rPr lang="en-US" sz="2400" dirty="0"/>
            </a:br>
            <a:br>
              <a:rPr lang="en-US" sz="2400" dirty="0"/>
            </a:br>
            <a:br>
              <a:rPr lang="en-US" sz="2400" dirty="0"/>
            </a:br>
            <a:br>
              <a:rPr lang="en-US" sz="2400" dirty="0"/>
            </a:b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72400" cy="1143000"/>
          </a:xfrm>
        </p:spPr>
        <p:txBody>
          <a:bodyPr>
            <a:normAutofit/>
          </a:bodyPr>
          <a:lstStyle/>
          <a:p>
            <a:pPr algn="just"/>
            <a:r>
              <a:rPr lang="en-IN" sz="5000" b="1" u="sng" dirty="0"/>
              <a:t>OUTPUT:  </a:t>
            </a:r>
            <a:endParaRPr lang="en-US" sz="5000" b="1" u="sng" dirty="0"/>
          </a:p>
        </p:txBody>
      </p:sp>
      <p:sp>
        <p:nvSpPr>
          <p:cNvPr id="3" name="Content Placeholder 2"/>
          <p:cNvSpPr>
            <a:spLocks noGrp="1"/>
          </p:cNvSpPr>
          <p:nvPr>
            <p:ph sz="quarter" idx="1"/>
          </p:nvPr>
        </p:nvSpPr>
        <p:spPr>
          <a:xfrm>
            <a:off x="899591" y="1432228"/>
            <a:ext cx="7772400" cy="5017182"/>
          </a:xfrm>
        </p:spPr>
        <p:txBody>
          <a:bodyPr/>
          <a:lstStyle/>
          <a:p>
            <a:r>
              <a:rPr lang="en-US" dirty="0"/>
              <a:t>After finishing all the modules and tasks, we should have a complete project where user input - stock, code can give us the company information and relevant plots. Also, user input number of days can give us a forecast plot .</a:t>
            </a:r>
          </a:p>
          <a:p>
            <a:pPr>
              <a:buNone/>
            </a:pPr>
            <a:br>
              <a:rPr lang="en-US" dirty="0"/>
            </a:br>
            <a:endParaRPr lang="en-US" dirty="0"/>
          </a:p>
        </p:txBody>
      </p:sp>
      <p:pic>
        <p:nvPicPr>
          <p:cNvPr id="2050" name="Picture 2">
            <a:extLst>
              <a:ext uri="{FF2B5EF4-FFF2-40B4-BE49-F238E27FC236}">
                <a16:creationId xmlns:a16="http://schemas.microsoft.com/office/drawing/2014/main" id="{C4CC5FE8-971E-1A35-9025-CF6824447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055" y="3607886"/>
            <a:ext cx="2571105" cy="3005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772400" cy="922114"/>
          </a:xfrm>
        </p:spPr>
        <p:txBody>
          <a:bodyPr>
            <a:noAutofit/>
          </a:bodyPr>
          <a:lstStyle/>
          <a:p>
            <a:r>
              <a:rPr lang="en-IN" sz="5000" b="1" u="sng" dirty="0"/>
              <a:t>CONCLUSIONS:</a:t>
            </a:r>
            <a:endParaRPr lang="en-US" sz="5000" b="1" u="sng" dirty="0"/>
          </a:p>
        </p:txBody>
      </p:sp>
      <p:sp>
        <p:nvSpPr>
          <p:cNvPr id="3" name="Content Placeholder 2"/>
          <p:cNvSpPr>
            <a:spLocks noGrp="1"/>
          </p:cNvSpPr>
          <p:nvPr>
            <p:ph sz="quarter" idx="1"/>
          </p:nvPr>
        </p:nvSpPr>
        <p:spPr>
          <a:xfrm>
            <a:off x="467544" y="1700808"/>
            <a:ext cx="8280920" cy="4464496"/>
          </a:xfrm>
        </p:spPr>
        <p:txBody>
          <a:bodyPr>
            <a:noAutofit/>
          </a:bodyPr>
          <a:lstStyle/>
          <a:p>
            <a:r>
              <a:rPr lang="en-US" sz="2400" dirty="0"/>
              <a:t>Stock market Trading is the most sought after and so its popularity is increasing and researchers ought to find new techniques for prediction. Stock forecasting and visualizing techniques help investors and individuals to handle the stock market. For predicting the stock prices correctly the forecasting model should have great precision. </a:t>
            </a:r>
          </a:p>
          <a:p>
            <a:r>
              <a:rPr lang="en-US" sz="2400" dirty="0"/>
              <a:t>According to a recent report the number of investors investing in the stock market is increasing every year, therefore a system of visualizing and forecasting stocks is required to guide the investors to invest carefully in the stocks.</a:t>
            </a:r>
            <a:br>
              <a:rPr lang="en-US" sz="2400" dirty="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1182</TotalTime>
  <Words>660</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Footlight MT Light</vt:lpstr>
      <vt:lpstr>Franklin Gothic Book</vt:lpstr>
      <vt:lpstr>Perpetua</vt:lpstr>
      <vt:lpstr>Wingdings 2</vt:lpstr>
      <vt:lpstr>Equity</vt:lpstr>
      <vt:lpstr> VISUALIZING   AND      FORECASTING   STOCKS </vt:lpstr>
      <vt:lpstr>PROJECT TEAM:</vt:lpstr>
      <vt:lpstr>INTRODUCTION:</vt:lpstr>
      <vt:lpstr>PowerPoint Presentation</vt:lpstr>
      <vt:lpstr>SOFTWARE  REQUIREMENTS:</vt:lpstr>
      <vt:lpstr>HARDWARE REQUIREMENTS:</vt:lpstr>
      <vt:lpstr>MODULES DESCRIPTIONS:</vt:lpstr>
      <vt:lpstr>OUTPUT:  </vt:lpstr>
      <vt:lpstr>CONCLUSIONS:</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SANYA RASTOGI</cp:lastModifiedBy>
  <cp:revision>71</cp:revision>
  <dcterms:created xsi:type="dcterms:W3CDTF">2022-09-08T06:09:09Z</dcterms:created>
  <dcterms:modified xsi:type="dcterms:W3CDTF">2023-02-28T06:42:33Z</dcterms:modified>
</cp:coreProperties>
</file>