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69" r:id="rId6"/>
    <p:sldId id="266" r:id="rId7"/>
    <p:sldId id="267" r:id="rId8"/>
    <p:sldId id="260" r:id="rId9"/>
    <p:sldId id="268"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82FA7D-5D2E-4992-96FE-50959A86F8D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FB99E5E-ABEC-46A8-87B6-EE069264888E}">
      <dgm:prSet/>
      <dgm:spPr/>
      <dgm:t>
        <a:bodyPr/>
        <a:lstStyle/>
        <a:p>
          <a:r>
            <a:rPr lang="en-GB" dirty="0"/>
            <a:t>The technologies used for developing this </a:t>
          </a:r>
          <a:r>
            <a:rPr lang="en-GB" dirty="0">
              <a:latin typeface="Calibri Light" panose="020F0302020204030204"/>
            </a:rPr>
            <a:t>program</a:t>
          </a:r>
          <a:r>
            <a:rPr lang="en-GB" dirty="0"/>
            <a:t> is : </a:t>
          </a:r>
          <a:endParaRPr lang="en-US" dirty="0"/>
        </a:p>
      </dgm:t>
    </dgm:pt>
    <dgm:pt modelId="{AC8AA209-B79D-40C1-A4E2-0D8A6ACA6468}" type="parTrans" cxnId="{8C76CC3B-50E6-44C4-A25C-91032DB1DD4B}">
      <dgm:prSet/>
      <dgm:spPr/>
      <dgm:t>
        <a:bodyPr/>
        <a:lstStyle/>
        <a:p>
          <a:endParaRPr lang="en-US"/>
        </a:p>
      </dgm:t>
    </dgm:pt>
    <dgm:pt modelId="{3ACF9621-8A38-481C-A723-142C7D2CEF33}" type="sibTrans" cxnId="{8C76CC3B-50E6-44C4-A25C-91032DB1DD4B}">
      <dgm:prSet/>
      <dgm:spPr/>
      <dgm:t>
        <a:bodyPr/>
        <a:lstStyle/>
        <a:p>
          <a:endParaRPr lang="en-US"/>
        </a:p>
      </dgm:t>
    </dgm:pt>
    <dgm:pt modelId="{D75388B6-F030-45B8-A69A-02BC70518668}">
      <dgm:prSet/>
      <dgm:spPr/>
      <dgm:t>
        <a:bodyPr/>
        <a:lstStyle/>
        <a:p>
          <a:pPr rtl="0"/>
          <a:r>
            <a:rPr lang="en-GB" dirty="0"/>
            <a:t>PYTHON</a:t>
          </a:r>
          <a:r>
            <a:rPr lang="en-GB" dirty="0">
              <a:latin typeface="Calibri Light" panose="020F0302020204030204"/>
            </a:rPr>
            <a:t> </a:t>
          </a:r>
          <a:endParaRPr lang="en-US" dirty="0"/>
        </a:p>
      </dgm:t>
    </dgm:pt>
    <dgm:pt modelId="{F51B7E2B-6B52-45AD-B5C0-1E9E1891460F}" type="parTrans" cxnId="{7B44D9FF-AC44-461D-B128-37258A872524}">
      <dgm:prSet/>
      <dgm:spPr/>
      <dgm:t>
        <a:bodyPr/>
        <a:lstStyle/>
        <a:p>
          <a:endParaRPr lang="en-US"/>
        </a:p>
      </dgm:t>
    </dgm:pt>
    <dgm:pt modelId="{5F00556F-98D0-41BF-A25B-53FF6722E740}" type="sibTrans" cxnId="{7B44D9FF-AC44-461D-B128-37258A872524}">
      <dgm:prSet/>
      <dgm:spPr/>
      <dgm:t>
        <a:bodyPr/>
        <a:lstStyle/>
        <a:p>
          <a:endParaRPr lang="en-US"/>
        </a:p>
      </dgm:t>
    </dgm:pt>
    <dgm:pt modelId="{A0E74B1C-DE47-40CD-BE44-098BF8A0814F}" type="pres">
      <dgm:prSet presAssocID="{5682FA7D-5D2E-4992-96FE-50959A86F8DB}" presName="linear" presStyleCnt="0">
        <dgm:presLayoutVars>
          <dgm:animLvl val="lvl"/>
          <dgm:resizeHandles val="exact"/>
        </dgm:presLayoutVars>
      </dgm:prSet>
      <dgm:spPr/>
    </dgm:pt>
    <dgm:pt modelId="{C96FEC19-95A9-4F3B-A197-E1C63722D880}" type="pres">
      <dgm:prSet presAssocID="{3FB99E5E-ABEC-46A8-87B6-EE069264888E}" presName="parentText" presStyleLbl="node1" presStyleIdx="0" presStyleCnt="1">
        <dgm:presLayoutVars>
          <dgm:chMax val="0"/>
          <dgm:bulletEnabled val="1"/>
        </dgm:presLayoutVars>
      </dgm:prSet>
      <dgm:spPr/>
    </dgm:pt>
    <dgm:pt modelId="{6654EE53-4829-4127-8342-7FD37D82756C}" type="pres">
      <dgm:prSet presAssocID="{3FB99E5E-ABEC-46A8-87B6-EE069264888E}" presName="childText" presStyleLbl="revTx" presStyleIdx="0" presStyleCnt="1">
        <dgm:presLayoutVars>
          <dgm:bulletEnabled val="1"/>
        </dgm:presLayoutVars>
      </dgm:prSet>
      <dgm:spPr/>
    </dgm:pt>
  </dgm:ptLst>
  <dgm:cxnLst>
    <dgm:cxn modelId="{8C76CC3B-50E6-44C4-A25C-91032DB1DD4B}" srcId="{5682FA7D-5D2E-4992-96FE-50959A86F8DB}" destId="{3FB99E5E-ABEC-46A8-87B6-EE069264888E}" srcOrd="0" destOrd="0" parTransId="{AC8AA209-B79D-40C1-A4E2-0D8A6ACA6468}" sibTransId="{3ACF9621-8A38-481C-A723-142C7D2CEF33}"/>
    <dgm:cxn modelId="{F1A4FA54-CB79-4C35-83E8-CFAD3768F130}" type="presOf" srcId="{3FB99E5E-ABEC-46A8-87B6-EE069264888E}" destId="{C96FEC19-95A9-4F3B-A197-E1C63722D880}" srcOrd="0" destOrd="0" presId="urn:microsoft.com/office/officeart/2005/8/layout/vList2"/>
    <dgm:cxn modelId="{20023358-5E51-47C3-A422-7AD811F8ACAF}" type="presOf" srcId="{5682FA7D-5D2E-4992-96FE-50959A86F8DB}" destId="{A0E74B1C-DE47-40CD-BE44-098BF8A0814F}" srcOrd="0" destOrd="0" presId="urn:microsoft.com/office/officeart/2005/8/layout/vList2"/>
    <dgm:cxn modelId="{BBFCB797-2E1B-45CB-8797-9EB1A66F057E}" type="presOf" srcId="{D75388B6-F030-45B8-A69A-02BC70518668}" destId="{6654EE53-4829-4127-8342-7FD37D82756C}" srcOrd="0" destOrd="0" presId="urn:microsoft.com/office/officeart/2005/8/layout/vList2"/>
    <dgm:cxn modelId="{7B44D9FF-AC44-461D-B128-37258A872524}" srcId="{3FB99E5E-ABEC-46A8-87B6-EE069264888E}" destId="{D75388B6-F030-45B8-A69A-02BC70518668}" srcOrd="0" destOrd="0" parTransId="{F51B7E2B-6B52-45AD-B5C0-1E9E1891460F}" sibTransId="{5F00556F-98D0-41BF-A25B-53FF6722E740}"/>
    <dgm:cxn modelId="{6537CA3E-3C2F-405B-8009-5F6A01590DB9}" type="presParOf" srcId="{A0E74B1C-DE47-40CD-BE44-098BF8A0814F}" destId="{C96FEC19-95A9-4F3B-A197-E1C63722D880}" srcOrd="0" destOrd="0" presId="urn:microsoft.com/office/officeart/2005/8/layout/vList2"/>
    <dgm:cxn modelId="{41FF965D-35C6-48C6-88A6-6CF0FB220F1C}" type="presParOf" srcId="{A0E74B1C-DE47-40CD-BE44-098BF8A0814F}" destId="{6654EE53-4829-4127-8342-7FD37D82756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E1CEA0-D7FB-4F9F-BC12-3BF044C7690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F6A5CAC-AFE7-4B7E-B0C2-0C6FE5922C9E}">
      <dgm:prSet/>
      <dgm:spPr/>
      <dgm:t>
        <a:bodyPr/>
        <a:lstStyle/>
        <a:p>
          <a:r>
            <a:rPr lang="en-US" b="1"/>
            <a:t>The software environment used for developing the application is:</a:t>
          </a:r>
          <a:endParaRPr lang="en-US"/>
        </a:p>
      </dgm:t>
    </dgm:pt>
    <dgm:pt modelId="{401E994B-F239-45F4-AE99-C0334C95D80A}" type="parTrans" cxnId="{23DB504E-452F-44A8-B161-F984B3237690}">
      <dgm:prSet/>
      <dgm:spPr/>
      <dgm:t>
        <a:bodyPr/>
        <a:lstStyle/>
        <a:p>
          <a:endParaRPr lang="en-US"/>
        </a:p>
      </dgm:t>
    </dgm:pt>
    <dgm:pt modelId="{05894D50-3365-4E8D-9357-5EE6871FDE81}" type="sibTrans" cxnId="{23DB504E-452F-44A8-B161-F984B3237690}">
      <dgm:prSet/>
      <dgm:spPr/>
      <dgm:t>
        <a:bodyPr/>
        <a:lstStyle/>
        <a:p>
          <a:endParaRPr lang="en-US"/>
        </a:p>
      </dgm:t>
    </dgm:pt>
    <dgm:pt modelId="{44F39D23-9844-42F9-B2B6-E9D9CB3533D0}">
      <dgm:prSet/>
      <dgm:spPr/>
      <dgm:t>
        <a:bodyPr/>
        <a:lstStyle/>
        <a:p>
          <a:r>
            <a:rPr lang="en-US" b="1"/>
            <a:t>⦁    Operating system – Windows 10/11 or Ubuntu +</a:t>
          </a:r>
          <a:endParaRPr lang="en-US"/>
        </a:p>
      </dgm:t>
    </dgm:pt>
    <dgm:pt modelId="{AA010C6E-3239-443B-A0E4-D581C3C7F1C7}" type="parTrans" cxnId="{5EB22B4D-1EE0-4391-85CF-0BF0B548F912}">
      <dgm:prSet/>
      <dgm:spPr/>
      <dgm:t>
        <a:bodyPr/>
        <a:lstStyle/>
        <a:p>
          <a:endParaRPr lang="en-US"/>
        </a:p>
      </dgm:t>
    </dgm:pt>
    <dgm:pt modelId="{6C03C269-3B2C-4D5E-9751-47169875141C}" type="sibTrans" cxnId="{5EB22B4D-1EE0-4391-85CF-0BF0B548F912}">
      <dgm:prSet/>
      <dgm:spPr/>
      <dgm:t>
        <a:bodyPr/>
        <a:lstStyle/>
        <a:p>
          <a:endParaRPr lang="en-US"/>
        </a:p>
      </dgm:t>
    </dgm:pt>
    <dgm:pt modelId="{9DE22A2C-EC94-484A-B351-ED4CA37758A1}">
      <dgm:prSet/>
      <dgm:spPr/>
      <dgm:t>
        <a:bodyPr/>
        <a:lstStyle/>
        <a:p>
          <a:r>
            <a:rPr lang="en-US" b="1"/>
            <a:t>⦁    Code editor- Microsoft Visual Studio Code</a:t>
          </a:r>
          <a:endParaRPr lang="en-US"/>
        </a:p>
      </dgm:t>
    </dgm:pt>
    <dgm:pt modelId="{A378C2F7-09DE-47B1-8CC6-01B031EECA80}" type="parTrans" cxnId="{368AAA1B-B9E7-4A19-B2B3-A295FFD1089A}">
      <dgm:prSet/>
      <dgm:spPr/>
      <dgm:t>
        <a:bodyPr/>
        <a:lstStyle/>
        <a:p>
          <a:endParaRPr lang="en-US"/>
        </a:p>
      </dgm:t>
    </dgm:pt>
    <dgm:pt modelId="{3E9A73F5-B79B-4648-AE8B-0A3725879E21}" type="sibTrans" cxnId="{368AAA1B-B9E7-4A19-B2B3-A295FFD1089A}">
      <dgm:prSet/>
      <dgm:spPr/>
      <dgm:t>
        <a:bodyPr/>
        <a:lstStyle/>
        <a:p>
          <a:endParaRPr lang="en-US"/>
        </a:p>
      </dgm:t>
    </dgm:pt>
    <dgm:pt modelId="{D4E1B850-3DCB-401F-B732-30EE5AD093BC}" type="pres">
      <dgm:prSet presAssocID="{7CE1CEA0-D7FB-4F9F-BC12-3BF044C7690B}" presName="linear" presStyleCnt="0">
        <dgm:presLayoutVars>
          <dgm:animLvl val="lvl"/>
          <dgm:resizeHandles val="exact"/>
        </dgm:presLayoutVars>
      </dgm:prSet>
      <dgm:spPr/>
    </dgm:pt>
    <dgm:pt modelId="{B43F20FD-ABE4-44FA-9788-A828AE649B28}" type="pres">
      <dgm:prSet presAssocID="{2F6A5CAC-AFE7-4B7E-B0C2-0C6FE5922C9E}" presName="parentText" presStyleLbl="node1" presStyleIdx="0" presStyleCnt="3">
        <dgm:presLayoutVars>
          <dgm:chMax val="0"/>
          <dgm:bulletEnabled val="1"/>
        </dgm:presLayoutVars>
      </dgm:prSet>
      <dgm:spPr/>
    </dgm:pt>
    <dgm:pt modelId="{C0B4293B-9E69-43BF-BD5D-096BBECCE789}" type="pres">
      <dgm:prSet presAssocID="{05894D50-3365-4E8D-9357-5EE6871FDE81}" presName="spacer" presStyleCnt="0"/>
      <dgm:spPr/>
    </dgm:pt>
    <dgm:pt modelId="{4C6ADD0D-4057-422B-99ED-49B1706B59ED}" type="pres">
      <dgm:prSet presAssocID="{44F39D23-9844-42F9-B2B6-E9D9CB3533D0}" presName="parentText" presStyleLbl="node1" presStyleIdx="1" presStyleCnt="3">
        <dgm:presLayoutVars>
          <dgm:chMax val="0"/>
          <dgm:bulletEnabled val="1"/>
        </dgm:presLayoutVars>
      </dgm:prSet>
      <dgm:spPr/>
    </dgm:pt>
    <dgm:pt modelId="{F7617AFE-4D82-46C8-BB27-DB99C3BAE099}" type="pres">
      <dgm:prSet presAssocID="{6C03C269-3B2C-4D5E-9751-47169875141C}" presName="spacer" presStyleCnt="0"/>
      <dgm:spPr/>
    </dgm:pt>
    <dgm:pt modelId="{FA0523ED-71BB-4942-85C9-145A807B408D}" type="pres">
      <dgm:prSet presAssocID="{9DE22A2C-EC94-484A-B351-ED4CA37758A1}" presName="parentText" presStyleLbl="node1" presStyleIdx="2" presStyleCnt="3">
        <dgm:presLayoutVars>
          <dgm:chMax val="0"/>
          <dgm:bulletEnabled val="1"/>
        </dgm:presLayoutVars>
      </dgm:prSet>
      <dgm:spPr/>
    </dgm:pt>
  </dgm:ptLst>
  <dgm:cxnLst>
    <dgm:cxn modelId="{368AAA1B-B9E7-4A19-B2B3-A295FFD1089A}" srcId="{7CE1CEA0-D7FB-4F9F-BC12-3BF044C7690B}" destId="{9DE22A2C-EC94-484A-B351-ED4CA37758A1}" srcOrd="2" destOrd="0" parTransId="{A378C2F7-09DE-47B1-8CC6-01B031EECA80}" sibTransId="{3E9A73F5-B79B-4648-AE8B-0A3725879E21}"/>
    <dgm:cxn modelId="{2804E95B-ACA1-4EF5-BC06-D7E457775FCC}" type="presOf" srcId="{7CE1CEA0-D7FB-4F9F-BC12-3BF044C7690B}" destId="{D4E1B850-3DCB-401F-B732-30EE5AD093BC}" srcOrd="0" destOrd="0" presId="urn:microsoft.com/office/officeart/2005/8/layout/vList2"/>
    <dgm:cxn modelId="{5EB22B4D-1EE0-4391-85CF-0BF0B548F912}" srcId="{7CE1CEA0-D7FB-4F9F-BC12-3BF044C7690B}" destId="{44F39D23-9844-42F9-B2B6-E9D9CB3533D0}" srcOrd="1" destOrd="0" parTransId="{AA010C6E-3239-443B-A0E4-D581C3C7F1C7}" sibTransId="{6C03C269-3B2C-4D5E-9751-47169875141C}"/>
    <dgm:cxn modelId="{23DB504E-452F-44A8-B161-F984B3237690}" srcId="{7CE1CEA0-D7FB-4F9F-BC12-3BF044C7690B}" destId="{2F6A5CAC-AFE7-4B7E-B0C2-0C6FE5922C9E}" srcOrd="0" destOrd="0" parTransId="{401E994B-F239-45F4-AE99-C0334C95D80A}" sibTransId="{05894D50-3365-4E8D-9357-5EE6871FDE81}"/>
    <dgm:cxn modelId="{68B3B8C5-6D32-4EDA-848D-9B62E7B23E93}" type="presOf" srcId="{44F39D23-9844-42F9-B2B6-E9D9CB3533D0}" destId="{4C6ADD0D-4057-422B-99ED-49B1706B59ED}" srcOrd="0" destOrd="0" presId="urn:microsoft.com/office/officeart/2005/8/layout/vList2"/>
    <dgm:cxn modelId="{6BFFA2C9-3103-430D-9F41-716974D32C0C}" type="presOf" srcId="{2F6A5CAC-AFE7-4B7E-B0C2-0C6FE5922C9E}" destId="{B43F20FD-ABE4-44FA-9788-A828AE649B28}" srcOrd="0" destOrd="0" presId="urn:microsoft.com/office/officeart/2005/8/layout/vList2"/>
    <dgm:cxn modelId="{080AB9D4-D6E7-4063-B1A0-E33D6B89CEA0}" type="presOf" srcId="{9DE22A2C-EC94-484A-B351-ED4CA37758A1}" destId="{FA0523ED-71BB-4942-85C9-145A807B408D}" srcOrd="0" destOrd="0" presId="urn:microsoft.com/office/officeart/2005/8/layout/vList2"/>
    <dgm:cxn modelId="{0A00844A-13BD-4C11-BC34-BCD59A36E056}" type="presParOf" srcId="{D4E1B850-3DCB-401F-B732-30EE5AD093BC}" destId="{B43F20FD-ABE4-44FA-9788-A828AE649B28}" srcOrd="0" destOrd="0" presId="urn:microsoft.com/office/officeart/2005/8/layout/vList2"/>
    <dgm:cxn modelId="{68653155-DB62-4AD9-9D12-444B7D2B6DFD}" type="presParOf" srcId="{D4E1B850-3DCB-401F-B732-30EE5AD093BC}" destId="{C0B4293B-9E69-43BF-BD5D-096BBECCE789}" srcOrd="1" destOrd="0" presId="urn:microsoft.com/office/officeart/2005/8/layout/vList2"/>
    <dgm:cxn modelId="{644DF449-50F2-4B26-876F-14794FBC18D8}" type="presParOf" srcId="{D4E1B850-3DCB-401F-B732-30EE5AD093BC}" destId="{4C6ADD0D-4057-422B-99ED-49B1706B59ED}" srcOrd="2" destOrd="0" presId="urn:microsoft.com/office/officeart/2005/8/layout/vList2"/>
    <dgm:cxn modelId="{39401C8E-47C4-4F86-924D-C945A4E0BBC3}" type="presParOf" srcId="{D4E1B850-3DCB-401F-B732-30EE5AD093BC}" destId="{F7617AFE-4D82-46C8-BB27-DB99C3BAE099}" srcOrd="3" destOrd="0" presId="urn:microsoft.com/office/officeart/2005/8/layout/vList2"/>
    <dgm:cxn modelId="{DDE2DF7C-14A2-4DAE-A8CD-4E9CBC435412}" type="presParOf" srcId="{D4E1B850-3DCB-401F-B732-30EE5AD093BC}" destId="{FA0523ED-71BB-4942-85C9-145A807B408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8010E8-A421-4635-8DB8-F8FBE98B56E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1F49D98-9194-4F25-93DE-2B42C0C91CF6}">
      <dgm:prSet/>
      <dgm:spPr/>
      <dgm:t>
        <a:bodyPr/>
        <a:lstStyle/>
        <a:p>
          <a:r>
            <a:rPr lang="en-US" b="1"/>
            <a:t>Hardware components required for installing all the requirement and tools  are:</a:t>
          </a:r>
          <a:endParaRPr lang="en-US"/>
        </a:p>
      </dgm:t>
    </dgm:pt>
    <dgm:pt modelId="{8779FD55-0BF8-4ECB-B22C-20C3882F51AE}" type="parTrans" cxnId="{D97A2481-EB17-4E5B-89AA-8CA528687964}">
      <dgm:prSet/>
      <dgm:spPr/>
      <dgm:t>
        <a:bodyPr/>
        <a:lstStyle/>
        <a:p>
          <a:endParaRPr lang="en-US"/>
        </a:p>
      </dgm:t>
    </dgm:pt>
    <dgm:pt modelId="{09A8E48C-4CD1-4B26-9CEB-A265647403A4}" type="sibTrans" cxnId="{D97A2481-EB17-4E5B-89AA-8CA528687964}">
      <dgm:prSet/>
      <dgm:spPr/>
      <dgm:t>
        <a:bodyPr/>
        <a:lstStyle/>
        <a:p>
          <a:endParaRPr lang="en-US"/>
        </a:p>
      </dgm:t>
    </dgm:pt>
    <dgm:pt modelId="{33B2C755-7D90-4236-9E23-2275E85CA0E6}">
      <dgm:prSet/>
      <dgm:spPr/>
      <dgm:t>
        <a:bodyPr/>
        <a:lstStyle/>
        <a:p>
          <a:r>
            <a:rPr lang="en-US" b="1"/>
            <a:t>⦁    Processor – Intel i3 5th generation or higher.</a:t>
          </a:r>
          <a:endParaRPr lang="en-US"/>
        </a:p>
      </dgm:t>
    </dgm:pt>
    <dgm:pt modelId="{FA4CCC11-2EFF-4862-8887-33CE76E0608D}" type="parTrans" cxnId="{91120E8D-9C39-474E-A411-AB39204ACC4C}">
      <dgm:prSet/>
      <dgm:spPr/>
      <dgm:t>
        <a:bodyPr/>
        <a:lstStyle/>
        <a:p>
          <a:endParaRPr lang="en-US"/>
        </a:p>
      </dgm:t>
    </dgm:pt>
    <dgm:pt modelId="{8BBB5A3B-E991-4DD7-8F8D-0AB54F1E34DA}" type="sibTrans" cxnId="{91120E8D-9C39-474E-A411-AB39204ACC4C}">
      <dgm:prSet/>
      <dgm:spPr/>
      <dgm:t>
        <a:bodyPr/>
        <a:lstStyle/>
        <a:p>
          <a:endParaRPr lang="en-US"/>
        </a:p>
      </dgm:t>
    </dgm:pt>
    <dgm:pt modelId="{5DE78299-CB8E-4612-9D93-C9050BE898BD}">
      <dgm:prSet/>
      <dgm:spPr/>
      <dgm:t>
        <a:bodyPr/>
        <a:lstStyle/>
        <a:p>
          <a:r>
            <a:rPr lang="en-US" b="1"/>
            <a:t>⦁    RAM- Minimum 4GB of free disk space</a:t>
          </a:r>
          <a:endParaRPr lang="en-US"/>
        </a:p>
      </dgm:t>
    </dgm:pt>
    <dgm:pt modelId="{84CF9215-1F2B-4BF4-ABCE-2F12C43B8A18}" type="parTrans" cxnId="{EE12F60D-3BCE-4AEE-8C38-92F6D1411679}">
      <dgm:prSet/>
      <dgm:spPr/>
      <dgm:t>
        <a:bodyPr/>
        <a:lstStyle/>
        <a:p>
          <a:endParaRPr lang="en-US"/>
        </a:p>
      </dgm:t>
    </dgm:pt>
    <dgm:pt modelId="{3AAD2C5E-8C60-4619-9E13-9B6FA4C0022A}" type="sibTrans" cxnId="{EE12F60D-3BCE-4AEE-8C38-92F6D1411679}">
      <dgm:prSet/>
      <dgm:spPr/>
      <dgm:t>
        <a:bodyPr/>
        <a:lstStyle/>
        <a:p>
          <a:endParaRPr lang="en-US"/>
        </a:p>
      </dgm:t>
    </dgm:pt>
    <dgm:pt modelId="{9D8EB256-DEAD-49FB-9860-65C64CF3E81C}" type="pres">
      <dgm:prSet presAssocID="{4A8010E8-A421-4635-8DB8-F8FBE98B56EC}" presName="linear" presStyleCnt="0">
        <dgm:presLayoutVars>
          <dgm:animLvl val="lvl"/>
          <dgm:resizeHandles val="exact"/>
        </dgm:presLayoutVars>
      </dgm:prSet>
      <dgm:spPr/>
    </dgm:pt>
    <dgm:pt modelId="{D8376633-3256-4959-BCC0-7FEFD02DA403}" type="pres">
      <dgm:prSet presAssocID="{F1F49D98-9194-4F25-93DE-2B42C0C91CF6}" presName="parentText" presStyleLbl="node1" presStyleIdx="0" presStyleCnt="3">
        <dgm:presLayoutVars>
          <dgm:chMax val="0"/>
          <dgm:bulletEnabled val="1"/>
        </dgm:presLayoutVars>
      </dgm:prSet>
      <dgm:spPr/>
    </dgm:pt>
    <dgm:pt modelId="{E38D78D2-A4C0-4EED-BF75-92C320EAFF15}" type="pres">
      <dgm:prSet presAssocID="{09A8E48C-4CD1-4B26-9CEB-A265647403A4}" presName="spacer" presStyleCnt="0"/>
      <dgm:spPr/>
    </dgm:pt>
    <dgm:pt modelId="{543A70BA-E200-4198-935B-2B6187C751EA}" type="pres">
      <dgm:prSet presAssocID="{33B2C755-7D90-4236-9E23-2275E85CA0E6}" presName="parentText" presStyleLbl="node1" presStyleIdx="1" presStyleCnt="3">
        <dgm:presLayoutVars>
          <dgm:chMax val="0"/>
          <dgm:bulletEnabled val="1"/>
        </dgm:presLayoutVars>
      </dgm:prSet>
      <dgm:spPr/>
    </dgm:pt>
    <dgm:pt modelId="{D45783E8-4A63-4C8D-8A3C-5FB712000E0B}" type="pres">
      <dgm:prSet presAssocID="{8BBB5A3B-E991-4DD7-8F8D-0AB54F1E34DA}" presName="spacer" presStyleCnt="0"/>
      <dgm:spPr/>
    </dgm:pt>
    <dgm:pt modelId="{94B63BC6-8F41-4FE2-9DBD-8D8176DF7BD9}" type="pres">
      <dgm:prSet presAssocID="{5DE78299-CB8E-4612-9D93-C9050BE898BD}" presName="parentText" presStyleLbl="node1" presStyleIdx="2" presStyleCnt="3">
        <dgm:presLayoutVars>
          <dgm:chMax val="0"/>
          <dgm:bulletEnabled val="1"/>
        </dgm:presLayoutVars>
      </dgm:prSet>
      <dgm:spPr/>
    </dgm:pt>
  </dgm:ptLst>
  <dgm:cxnLst>
    <dgm:cxn modelId="{DC28AE09-B86B-455F-A3C1-6C1A2C04814F}" type="presOf" srcId="{4A8010E8-A421-4635-8DB8-F8FBE98B56EC}" destId="{9D8EB256-DEAD-49FB-9860-65C64CF3E81C}" srcOrd="0" destOrd="0" presId="urn:microsoft.com/office/officeart/2005/8/layout/vList2"/>
    <dgm:cxn modelId="{EE12F60D-3BCE-4AEE-8C38-92F6D1411679}" srcId="{4A8010E8-A421-4635-8DB8-F8FBE98B56EC}" destId="{5DE78299-CB8E-4612-9D93-C9050BE898BD}" srcOrd="2" destOrd="0" parTransId="{84CF9215-1F2B-4BF4-ABCE-2F12C43B8A18}" sibTransId="{3AAD2C5E-8C60-4619-9E13-9B6FA4C0022A}"/>
    <dgm:cxn modelId="{DF708B1B-A736-4866-941E-BC1575F2D59C}" type="presOf" srcId="{33B2C755-7D90-4236-9E23-2275E85CA0E6}" destId="{543A70BA-E200-4198-935B-2B6187C751EA}" srcOrd="0" destOrd="0" presId="urn:microsoft.com/office/officeart/2005/8/layout/vList2"/>
    <dgm:cxn modelId="{5DAC541C-E6B5-4BBF-992B-B79BA1CC1FE8}" type="presOf" srcId="{5DE78299-CB8E-4612-9D93-C9050BE898BD}" destId="{94B63BC6-8F41-4FE2-9DBD-8D8176DF7BD9}" srcOrd="0" destOrd="0" presId="urn:microsoft.com/office/officeart/2005/8/layout/vList2"/>
    <dgm:cxn modelId="{D97A2481-EB17-4E5B-89AA-8CA528687964}" srcId="{4A8010E8-A421-4635-8DB8-F8FBE98B56EC}" destId="{F1F49D98-9194-4F25-93DE-2B42C0C91CF6}" srcOrd="0" destOrd="0" parTransId="{8779FD55-0BF8-4ECB-B22C-20C3882F51AE}" sibTransId="{09A8E48C-4CD1-4B26-9CEB-A265647403A4}"/>
    <dgm:cxn modelId="{91120E8D-9C39-474E-A411-AB39204ACC4C}" srcId="{4A8010E8-A421-4635-8DB8-F8FBE98B56EC}" destId="{33B2C755-7D90-4236-9E23-2275E85CA0E6}" srcOrd="1" destOrd="0" parTransId="{FA4CCC11-2EFF-4862-8887-33CE76E0608D}" sibTransId="{8BBB5A3B-E991-4DD7-8F8D-0AB54F1E34DA}"/>
    <dgm:cxn modelId="{4D4BFCA4-B5A0-476D-9D25-975EF08E095A}" type="presOf" srcId="{F1F49D98-9194-4F25-93DE-2B42C0C91CF6}" destId="{D8376633-3256-4959-BCC0-7FEFD02DA403}" srcOrd="0" destOrd="0" presId="urn:microsoft.com/office/officeart/2005/8/layout/vList2"/>
    <dgm:cxn modelId="{7E2BD6AD-0421-41E6-BF6A-75CA25826D3F}" type="presParOf" srcId="{9D8EB256-DEAD-49FB-9860-65C64CF3E81C}" destId="{D8376633-3256-4959-BCC0-7FEFD02DA403}" srcOrd="0" destOrd="0" presId="urn:microsoft.com/office/officeart/2005/8/layout/vList2"/>
    <dgm:cxn modelId="{0FE5E256-ECD6-406A-8DED-EDDB2D6FE5CE}" type="presParOf" srcId="{9D8EB256-DEAD-49FB-9860-65C64CF3E81C}" destId="{E38D78D2-A4C0-4EED-BF75-92C320EAFF15}" srcOrd="1" destOrd="0" presId="urn:microsoft.com/office/officeart/2005/8/layout/vList2"/>
    <dgm:cxn modelId="{C3B7D50B-2A41-44EF-99C5-5A365671F328}" type="presParOf" srcId="{9D8EB256-DEAD-49FB-9860-65C64CF3E81C}" destId="{543A70BA-E200-4198-935B-2B6187C751EA}" srcOrd="2" destOrd="0" presId="urn:microsoft.com/office/officeart/2005/8/layout/vList2"/>
    <dgm:cxn modelId="{A7861C1C-FF01-4AD1-8FD7-835DA49954F5}" type="presParOf" srcId="{9D8EB256-DEAD-49FB-9860-65C64CF3E81C}" destId="{D45783E8-4A63-4C8D-8A3C-5FB712000E0B}" srcOrd="3" destOrd="0" presId="urn:microsoft.com/office/officeart/2005/8/layout/vList2"/>
    <dgm:cxn modelId="{0AC67120-C4F2-4C9E-B19C-49EF5A187C3A}" type="presParOf" srcId="{9D8EB256-DEAD-49FB-9860-65C64CF3E81C}" destId="{94B63BC6-8F41-4FE2-9DBD-8D8176DF7BD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C6A998-BFE5-4D64-8262-5B230550DFC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6229F49-FF9B-49C2-A3B4-13568A0A67BF}">
      <dgm:prSet/>
      <dgm:spPr/>
      <dgm:t>
        <a:bodyPr/>
        <a:lstStyle/>
        <a:p>
          <a:r>
            <a:rPr lang="en-US" b="1"/>
            <a:t>All these modules are created by the help of tkinter or pyttx3 in python. </a:t>
          </a:r>
          <a:endParaRPr lang="en-US"/>
        </a:p>
      </dgm:t>
    </dgm:pt>
    <dgm:pt modelId="{4788A7BE-4CFE-4D83-98E8-7CE728C13126}" type="parTrans" cxnId="{86448CE8-D419-415A-93A0-BB6F1CE4AB42}">
      <dgm:prSet/>
      <dgm:spPr/>
      <dgm:t>
        <a:bodyPr/>
        <a:lstStyle/>
        <a:p>
          <a:endParaRPr lang="en-US"/>
        </a:p>
      </dgm:t>
    </dgm:pt>
    <dgm:pt modelId="{200B170E-D3FC-400F-920C-7C4D6E4E611C}" type="sibTrans" cxnId="{86448CE8-D419-415A-93A0-BB6F1CE4AB42}">
      <dgm:prSet/>
      <dgm:spPr/>
      <dgm:t>
        <a:bodyPr/>
        <a:lstStyle/>
        <a:p>
          <a:endParaRPr lang="en-US"/>
        </a:p>
      </dgm:t>
    </dgm:pt>
    <dgm:pt modelId="{40A9A130-C432-4EBB-B057-8CFAAF7AE1FD}">
      <dgm:prSet/>
      <dgm:spPr/>
      <dgm:t>
        <a:bodyPr/>
        <a:lstStyle/>
        <a:p>
          <a:r>
            <a:rPr lang="en-US" b="1"/>
            <a:t>The modules present in the application are:</a:t>
          </a:r>
          <a:endParaRPr lang="en-US"/>
        </a:p>
      </dgm:t>
    </dgm:pt>
    <dgm:pt modelId="{FEF0A847-82A9-4AB9-BA8A-F3B72956BB30}" type="parTrans" cxnId="{42EA953A-8044-4A0F-80B2-BF0566F26A0B}">
      <dgm:prSet/>
      <dgm:spPr/>
      <dgm:t>
        <a:bodyPr/>
        <a:lstStyle/>
        <a:p>
          <a:endParaRPr lang="en-US"/>
        </a:p>
      </dgm:t>
    </dgm:pt>
    <dgm:pt modelId="{4F3DC459-7F2B-4327-998D-0B17AAC5BB6C}" type="sibTrans" cxnId="{42EA953A-8044-4A0F-80B2-BF0566F26A0B}">
      <dgm:prSet/>
      <dgm:spPr/>
      <dgm:t>
        <a:bodyPr/>
        <a:lstStyle/>
        <a:p>
          <a:endParaRPr lang="en-US"/>
        </a:p>
      </dgm:t>
    </dgm:pt>
    <dgm:pt modelId="{CB205582-77BE-4CEA-8AA4-770E03FC65ED}">
      <dgm:prSet/>
      <dgm:spPr/>
      <dgm:t>
        <a:bodyPr/>
        <a:lstStyle/>
        <a:p>
          <a:r>
            <a:rPr lang="en-US" b="1"/>
            <a:t>⦁    Frame</a:t>
          </a:r>
          <a:endParaRPr lang="en-US"/>
        </a:p>
      </dgm:t>
    </dgm:pt>
    <dgm:pt modelId="{838E667E-C6DB-4AAA-A6AA-8AD34B2E3B23}" type="parTrans" cxnId="{065826CE-027D-40A2-8333-2D22B530696B}">
      <dgm:prSet/>
      <dgm:spPr/>
      <dgm:t>
        <a:bodyPr/>
        <a:lstStyle/>
        <a:p>
          <a:endParaRPr lang="en-US"/>
        </a:p>
      </dgm:t>
    </dgm:pt>
    <dgm:pt modelId="{61A4ACAF-F907-4E3E-AD0B-C9F908315C86}" type="sibTrans" cxnId="{065826CE-027D-40A2-8333-2D22B530696B}">
      <dgm:prSet/>
      <dgm:spPr/>
      <dgm:t>
        <a:bodyPr/>
        <a:lstStyle/>
        <a:p>
          <a:endParaRPr lang="en-US"/>
        </a:p>
      </dgm:t>
    </dgm:pt>
    <dgm:pt modelId="{3EF57A41-5831-4430-B42C-366B92343BC0}">
      <dgm:prSet/>
      <dgm:spPr/>
      <dgm:t>
        <a:bodyPr/>
        <a:lstStyle/>
        <a:p>
          <a:r>
            <a:rPr lang="en-US" b="1"/>
            <a:t>⦁    Text</a:t>
          </a:r>
          <a:endParaRPr lang="en-US"/>
        </a:p>
      </dgm:t>
    </dgm:pt>
    <dgm:pt modelId="{477A77D1-10B4-40A2-96C8-E4F411C6FED0}" type="parTrans" cxnId="{074E9F08-A649-42CF-9818-01967B4B1D2D}">
      <dgm:prSet/>
      <dgm:spPr/>
      <dgm:t>
        <a:bodyPr/>
        <a:lstStyle/>
        <a:p>
          <a:endParaRPr lang="en-US"/>
        </a:p>
      </dgm:t>
    </dgm:pt>
    <dgm:pt modelId="{72019F49-FA2A-495E-BB49-1F09F924C556}" type="sibTrans" cxnId="{074E9F08-A649-42CF-9818-01967B4B1D2D}">
      <dgm:prSet/>
      <dgm:spPr/>
      <dgm:t>
        <a:bodyPr/>
        <a:lstStyle/>
        <a:p>
          <a:endParaRPr lang="en-US"/>
        </a:p>
      </dgm:t>
    </dgm:pt>
    <dgm:pt modelId="{9E3D30B8-FB6E-47D0-B7C5-B44261139638}">
      <dgm:prSet/>
      <dgm:spPr/>
      <dgm:t>
        <a:bodyPr/>
        <a:lstStyle/>
        <a:p>
          <a:r>
            <a:rPr lang="en-US" b="1"/>
            <a:t>⦁    Voice Gender</a:t>
          </a:r>
          <a:endParaRPr lang="en-US"/>
        </a:p>
      </dgm:t>
    </dgm:pt>
    <dgm:pt modelId="{0E6A64DC-2F64-4606-B202-7BF7338C1272}" type="parTrans" cxnId="{5EE01DDF-93BC-48CA-83C2-A032C6D69648}">
      <dgm:prSet/>
      <dgm:spPr/>
      <dgm:t>
        <a:bodyPr/>
        <a:lstStyle/>
        <a:p>
          <a:endParaRPr lang="en-US"/>
        </a:p>
      </dgm:t>
    </dgm:pt>
    <dgm:pt modelId="{5786F31B-90A5-421D-98C3-BE84462A52C9}" type="sibTrans" cxnId="{5EE01DDF-93BC-48CA-83C2-A032C6D69648}">
      <dgm:prSet/>
      <dgm:spPr/>
      <dgm:t>
        <a:bodyPr/>
        <a:lstStyle/>
        <a:p>
          <a:endParaRPr lang="en-US"/>
        </a:p>
      </dgm:t>
    </dgm:pt>
    <dgm:pt modelId="{843C086F-869D-4A1F-9771-AF0D3D7694F9}">
      <dgm:prSet/>
      <dgm:spPr/>
      <dgm:t>
        <a:bodyPr/>
        <a:lstStyle/>
        <a:p>
          <a:r>
            <a:rPr lang="en-US" b="1"/>
            <a:t>⦁    Voice Flow</a:t>
          </a:r>
          <a:endParaRPr lang="en-US"/>
        </a:p>
      </dgm:t>
    </dgm:pt>
    <dgm:pt modelId="{D0DC459B-1788-48DD-9B19-CC9C803866C5}" type="parTrans" cxnId="{7607FFBA-6807-4235-9602-31813C25C512}">
      <dgm:prSet/>
      <dgm:spPr/>
      <dgm:t>
        <a:bodyPr/>
        <a:lstStyle/>
        <a:p>
          <a:endParaRPr lang="en-US"/>
        </a:p>
      </dgm:t>
    </dgm:pt>
    <dgm:pt modelId="{2F09B500-E7A6-48D4-B3C3-9F6A094244C1}" type="sibTrans" cxnId="{7607FFBA-6807-4235-9602-31813C25C512}">
      <dgm:prSet/>
      <dgm:spPr/>
      <dgm:t>
        <a:bodyPr/>
        <a:lstStyle/>
        <a:p>
          <a:endParaRPr lang="en-US"/>
        </a:p>
      </dgm:t>
    </dgm:pt>
    <dgm:pt modelId="{65878095-B223-4137-9391-A5AE6234CC8B}">
      <dgm:prSet/>
      <dgm:spPr/>
      <dgm:t>
        <a:bodyPr/>
        <a:lstStyle/>
        <a:p>
          <a:r>
            <a:rPr lang="en-US" b="1"/>
            <a:t>⦁    Output(Voice)</a:t>
          </a:r>
          <a:endParaRPr lang="en-US"/>
        </a:p>
      </dgm:t>
    </dgm:pt>
    <dgm:pt modelId="{DF8BBFF0-90E4-4C52-95D0-B6FD2314E35A}" type="parTrans" cxnId="{3270EED4-FF47-4FAD-BB30-0BB856833896}">
      <dgm:prSet/>
      <dgm:spPr/>
      <dgm:t>
        <a:bodyPr/>
        <a:lstStyle/>
        <a:p>
          <a:endParaRPr lang="en-US"/>
        </a:p>
      </dgm:t>
    </dgm:pt>
    <dgm:pt modelId="{9C3D4701-AFB0-4478-BF9C-ADBFF35858D6}" type="sibTrans" cxnId="{3270EED4-FF47-4FAD-BB30-0BB856833896}">
      <dgm:prSet/>
      <dgm:spPr/>
      <dgm:t>
        <a:bodyPr/>
        <a:lstStyle/>
        <a:p>
          <a:endParaRPr lang="en-US"/>
        </a:p>
      </dgm:t>
    </dgm:pt>
    <dgm:pt modelId="{83657A6C-1249-4A89-9750-4D56684D83FD}">
      <dgm:prSet/>
      <dgm:spPr/>
      <dgm:t>
        <a:bodyPr/>
        <a:lstStyle/>
        <a:p>
          <a:r>
            <a:rPr lang="en-US" b="1"/>
            <a:t>⦁    Save voice </a:t>
          </a:r>
          <a:endParaRPr lang="en-US"/>
        </a:p>
      </dgm:t>
    </dgm:pt>
    <dgm:pt modelId="{19FE8A1E-3A0A-4EA1-A931-E3FF0B076F42}" type="parTrans" cxnId="{F88D7250-903F-49B4-B124-9579489934A1}">
      <dgm:prSet/>
      <dgm:spPr/>
      <dgm:t>
        <a:bodyPr/>
        <a:lstStyle/>
        <a:p>
          <a:endParaRPr lang="en-US"/>
        </a:p>
      </dgm:t>
    </dgm:pt>
    <dgm:pt modelId="{3B76EE31-99DA-4F44-B62E-7781B629D0F9}" type="sibTrans" cxnId="{F88D7250-903F-49B4-B124-9579489934A1}">
      <dgm:prSet/>
      <dgm:spPr/>
      <dgm:t>
        <a:bodyPr/>
        <a:lstStyle/>
        <a:p>
          <a:endParaRPr lang="en-US"/>
        </a:p>
      </dgm:t>
    </dgm:pt>
    <dgm:pt modelId="{9D960248-F0B8-4FAC-AD2F-256870C04C17}" type="pres">
      <dgm:prSet presAssocID="{81C6A998-BFE5-4D64-8262-5B230550DFC4}" presName="linear" presStyleCnt="0">
        <dgm:presLayoutVars>
          <dgm:animLvl val="lvl"/>
          <dgm:resizeHandles val="exact"/>
        </dgm:presLayoutVars>
      </dgm:prSet>
      <dgm:spPr/>
    </dgm:pt>
    <dgm:pt modelId="{0BD4AD50-B6AA-4D76-8BCF-0958403F83DD}" type="pres">
      <dgm:prSet presAssocID="{C6229F49-FF9B-49C2-A3B4-13568A0A67BF}" presName="parentText" presStyleLbl="node1" presStyleIdx="0" presStyleCnt="8">
        <dgm:presLayoutVars>
          <dgm:chMax val="0"/>
          <dgm:bulletEnabled val="1"/>
        </dgm:presLayoutVars>
      </dgm:prSet>
      <dgm:spPr/>
    </dgm:pt>
    <dgm:pt modelId="{CE40FB17-0C6C-4377-BEA4-27080380B658}" type="pres">
      <dgm:prSet presAssocID="{200B170E-D3FC-400F-920C-7C4D6E4E611C}" presName="spacer" presStyleCnt="0"/>
      <dgm:spPr/>
    </dgm:pt>
    <dgm:pt modelId="{9EB9D918-9045-4B11-A5E2-269F130F3993}" type="pres">
      <dgm:prSet presAssocID="{40A9A130-C432-4EBB-B057-8CFAAF7AE1FD}" presName="parentText" presStyleLbl="node1" presStyleIdx="1" presStyleCnt="8">
        <dgm:presLayoutVars>
          <dgm:chMax val="0"/>
          <dgm:bulletEnabled val="1"/>
        </dgm:presLayoutVars>
      </dgm:prSet>
      <dgm:spPr/>
    </dgm:pt>
    <dgm:pt modelId="{3743E1AD-F98F-417E-87A1-5C5ED882E76B}" type="pres">
      <dgm:prSet presAssocID="{4F3DC459-7F2B-4327-998D-0B17AAC5BB6C}" presName="spacer" presStyleCnt="0"/>
      <dgm:spPr/>
    </dgm:pt>
    <dgm:pt modelId="{E4617438-6501-4816-9BE4-C5B2071BA64D}" type="pres">
      <dgm:prSet presAssocID="{CB205582-77BE-4CEA-8AA4-770E03FC65ED}" presName="parentText" presStyleLbl="node1" presStyleIdx="2" presStyleCnt="8">
        <dgm:presLayoutVars>
          <dgm:chMax val="0"/>
          <dgm:bulletEnabled val="1"/>
        </dgm:presLayoutVars>
      </dgm:prSet>
      <dgm:spPr/>
    </dgm:pt>
    <dgm:pt modelId="{D7919075-05AA-49C9-80F2-2766CA44544C}" type="pres">
      <dgm:prSet presAssocID="{61A4ACAF-F907-4E3E-AD0B-C9F908315C86}" presName="spacer" presStyleCnt="0"/>
      <dgm:spPr/>
    </dgm:pt>
    <dgm:pt modelId="{79201CD1-7D8C-462E-A5F0-D4B41B90F78D}" type="pres">
      <dgm:prSet presAssocID="{3EF57A41-5831-4430-B42C-366B92343BC0}" presName="parentText" presStyleLbl="node1" presStyleIdx="3" presStyleCnt="8">
        <dgm:presLayoutVars>
          <dgm:chMax val="0"/>
          <dgm:bulletEnabled val="1"/>
        </dgm:presLayoutVars>
      </dgm:prSet>
      <dgm:spPr/>
    </dgm:pt>
    <dgm:pt modelId="{C191872F-04AA-4ACA-B30A-7EA72855649E}" type="pres">
      <dgm:prSet presAssocID="{72019F49-FA2A-495E-BB49-1F09F924C556}" presName="spacer" presStyleCnt="0"/>
      <dgm:spPr/>
    </dgm:pt>
    <dgm:pt modelId="{9E39D7E9-F83C-4C78-A548-1997D1F9D66E}" type="pres">
      <dgm:prSet presAssocID="{9E3D30B8-FB6E-47D0-B7C5-B44261139638}" presName="parentText" presStyleLbl="node1" presStyleIdx="4" presStyleCnt="8">
        <dgm:presLayoutVars>
          <dgm:chMax val="0"/>
          <dgm:bulletEnabled val="1"/>
        </dgm:presLayoutVars>
      </dgm:prSet>
      <dgm:spPr/>
    </dgm:pt>
    <dgm:pt modelId="{C14A33DC-3162-4AF5-BEC0-C5578E21873D}" type="pres">
      <dgm:prSet presAssocID="{5786F31B-90A5-421D-98C3-BE84462A52C9}" presName="spacer" presStyleCnt="0"/>
      <dgm:spPr/>
    </dgm:pt>
    <dgm:pt modelId="{3C91E545-D8A1-44A2-AC69-5DADE08C8120}" type="pres">
      <dgm:prSet presAssocID="{843C086F-869D-4A1F-9771-AF0D3D7694F9}" presName="parentText" presStyleLbl="node1" presStyleIdx="5" presStyleCnt="8">
        <dgm:presLayoutVars>
          <dgm:chMax val="0"/>
          <dgm:bulletEnabled val="1"/>
        </dgm:presLayoutVars>
      </dgm:prSet>
      <dgm:spPr/>
    </dgm:pt>
    <dgm:pt modelId="{A1AC6FE7-25F3-4D35-AC5F-BC2E3C42E3DE}" type="pres">
      <dgm:prSet presAssocID="{2F09B500-E7A6-48D4-B3C3-9F6A094244C1}" presName="spacer" presStyleCnt="0"/>
      <dgm:spPr/>
    </dgm:pt>
    <dgm:pt modelId="{70B7E965-C784-429B-908A-3B4DA42171C1}" type="pres">
      <dgm:prSet presAssocID="{65878095-B223-4137-9391-A5AE6234CC8B}" presName="parentText" presStyleLbl="node1" presStyleIdx="6" presStyleCnt="8">
        <dgm:presLayoutVars>
          <dgm:chMax val="0"/>
          <dgm:bulletEnabled val="1"/>
        </dgm:presLayoutVars>
      </dgm:prSet>
      <dgm:spPr/>
    </dgm:pt>
    <dgm:pt modelId="{FFE93E15-9C4D-4C3A-9548-BA4B922A83CC}" type="pres">
      <dgm:prSet presAssocID="{9C3D4701-AFB0-4478-BF9C-ADBFF35858D6}" presName="spacer" presStyleCnt="0"/>
      <dgm:spPr/>
    </dgm:pt>
    <dgm:pt modelId="{DC395396-F084-4B8B-B12A-5E9A354BBC6A}" type="pres">
      <dgm:prSet presAssocID="{83657A6C-1249-4A89-9750-4D56684D83FD}" presName="parentText" presStyleLbl="node1" presStyleIdx="7" presStyleCnt="8">
        <dgm:presLayoutVars>
          <dgm:chMax val="0"/>
          <dgm:bulletEnabled val="1"/>
        </dgm:presLayoutVars>
      </dgm:prSet>
      <dgm:spPr/>
    </dgm:pt>
  </dgm:ptLst>
  <dgm:cxnLst>
    <dgm:cxn modelId="{074E9F08-A649-42CF-9818-01967B4B1D2D}" srcId="{81C6A998-BFE5-4D64-8262-5B230550DFC4}" destId="{3EF57A41-5831-4430-B42C-366B92343BC0}" srcOrd="3" destOrd="0" parTransId="{477A77D1-10B4-40A2-96C8-E4F411C6FED0}" sibTransId="{72019F49-FA2A-495E-BB49-1F09F924C556}"/>
    <dgm:cxn modelId="{56B07B31-AE56-4E17-AA8B-CEA1436730E0}" type="presOf" srcId="{40A9A130-C432-4EBB-B057-8CFAAF7AE1FD}" destId="{9EB9D918-9045-4B11-A5E2-269F130F3993}" srcOrd="0" destOrd="0" presId="urn:microsoft.com/office/officeart/2005/8/layout/vList2"/>
    <dgm:cxn modelId="{40AEB235-5B55-4D6B-BEF1-025130E829BF}" type="presOf" srcId="{CB205582-77BE-4CEA-8AA4-770E03FC65ED}" destId="{E4617438-6501-4816-9BE4-C5B2071BA64D}" srcOrd="0" destOrd="0" presId="urn:microsoft.com/office/officeart/2005/8/layout/vList2"/>
    <dgm:cxn modelId="{42EA953A-8044-4A0F-80B2-BF0566F26A0B}" srcId="{81C6A998-BFE5-4D64-8262-5B230550DFC4}" destId="{40A9A130-C432-4EBB-B057-8CFAAF7AE1FD}" srcOrd="1" destOrd="0" parTransId="{FEF0A847-82A9-4AB9-BA8A-F3B72956BB30}" sibTransId="{4F3DC459-7F2B-4327-998D-0B17AAC5BB6C}"/>
    <dgm:cxn modelId="{8A4B1960-77DD-4C42-BC57-52988C11E662}" type="presOf" srcId="{843C086F-869D-4A1F-9771-AF0D3D7694F9}" destId="{3C91E545-D8A1-44A2-AC69-5DADE08C8120}" srcOrd="0" destOrd="0" presId="urn:microsoft.com/office/officeart/2005/8/layout/vList2"/>
    <dgm:cxn modelId="{C8F90847-8E89-49AF-A590-0599B9059C13}" type="presOf" srcId="{C6229F49-FF9B-49C2-A3B4-13568A0A67BF}" destId="{0BD4AD50-B6AA-4D76-8BCF-0958403F83DD}" srcOrd="0" destOrd="0" presId="urn:microsoft.com/office/officeart/2005/8/layout/vList2"/>
    <dgm:cxn modelId="{F88D7250-903F-49B4-B124-9579489934A1}" srcId="{81C6A998-BFE5-4D64-8262-5B230550DFC4}" destId="{83657A6C-1249-4A89-9750-4D56684D83FD}" srcOrd="7" destOrd="0" parTransId="{19FE8A1E-3A0A-4EA1-A931-E3FF0B076F42}" sibTransId="{3B76EE31-99DA-4F44-B62E-7781B629D0F9}"/>
    <dgm:cxn modelId="{2F189D7A-CBFC-4D2A-B539-47FE3F79CD71}" type="presOf" srcId="{9E3D30B8-FB6E-47D0-B7C5-B44261139638}" destId="{9E39D7E9-F83C-4C78-A548-1997D1F9D66E}" srcOrd="0" destOrd="0" presId="urn:microsoft.com/office/officeart/2005/8/layout/vList2"/>
    <dgm:cxn modelId="{2B588792-15C7-40AA-9EB1-F85DED9775F7}" type="presOf" srcId="{3EF57A41-5831-4430-B42C-366B92343BC0}" destId="{79201CD1-7D8C-462E-A5F0-D4B41B90F78D}" srcOrd="0" destOrd="0" presId="urn:microsoft.com/office/officeart/2005/8/layout/vList2"/>
    <dgm:cxn modelId="{24E838AC-30CE-4B26-AD75-53B007E85479}" type="presOf" srcId="{65878095-B223-4137-9391-A5AE6234CC8B}" destId="{70B7E965-C784-429B-908A-3B4DA42171C1}" srcOrd="0" destOrd="0" presId="urn:microsoft.com/office/officeart/2005/8/layout/vList2"/>
    <dgm:cxn modelId="{7607FFBA-6807-4235-9602-31813C25C512}" srcId="{81C6A998-BFE5-4D64-8262-5B230550DFC4}" destId="{843C086F-869D-4A1F-9771-AF0D3D7694F9}" srcOrd="5" destOrd="0" parTransId="{D0DC459B-1788-48DD-9B19-CC9C803866C5}" sibTransId="{2F09B500-E7A6-48D4-B3C3-9F6A094244C1}"/>
    <dgm:cxn modelId="{065826CE-027D-40A2-8333-2D22B530696B}" srcId="{81C6A998-BFE5-4D64-8262-5B230550DFC4}" destId="{CB205582-77BE-4CEA-8AA4-770E03FC65ED}" srcOrd="2" destOrd="0" parTransId="{838E667E-C6DB-4AAA-A6AA-8AD34B2E3B23}" sibTransId="{61A4ACAF-F907-4E3E-AD0B-C9F908315C86}"/>
    <dgm:cxn modelId="{3270EED4-FF47-4FAD-BB30-0BB856833896}" srcId="{81C6A998-BFE5-4D64-8262-5B230550DFC4}" destId="{65878095-B223-4137-9391-A5AE6234CC8B}" srcOrd="6" destOrd="0" parTransId="{DF8BBFF0-90E4-4C52-95D0-B6FD2314E35A}" sibTransId="{9C3D4701-AFB0-4478-BF9C-ADBFF35858D6}"/>
    <dgm:cxn modelId="{860844D5-16BF-460E-8B9C-FD07D1BE7AB9}" type="presOf" srcId="{81C6A998-BFE5-4D64-8262-5B230550DFC4}" destId="{9D960248-F0B8-4FAC-AD2F-256870C04C17}" srcOrd="0" destOrd="0" presId="urn:microsoft.com/office/officeart/2005/8/layout/vList2"/>
    <dgm:cxn modelId="{5EE01DDF-93BC-48CA-83C2-A032C6D69648}" srcId="{81C6A998-BFE5-4D64-8262-5B230550DFC4}" destId="{9E3D30B8-FB6E-47D0-B7C5-B44261139638}" srcOrd="4" destOrd="0" parTransId="{0E6A64DC-2F64-4606-B202-7BF7338C1272}" sibTransId="{5786F31B-90A5-421D-98C3-BE84462A52C9}"/>
    <dgm:cxn modelId="{86448CE8-D419-415A-93A0-BB6F1CE4AB42}" srcId="{81C6A998-BFE5-4D64-8262-5B230550DFC4}" destId="{C6229F49-FF9B-49C2-A3B4-13568A0A67BF}" srcOrd="0" destOrd="0" parTransId="{4788A7BE-4CFE-4D83-98E8-7CE728C13126}" sibTransId="{200B170E-D3FC-400F-920C-7C4D6E4E611C}"/>
    <dgm:cxn modelId="{9D38F7F6-B99D-45E2-B86B-F296D2433E59}" type="presOf" srcId="{83657A6C-1249-4A89-9750-4D56684D83FD}" destId="{DC395396-F084-4B8B-B12A-5E9A354BBC6A}" srcOrd="0" destOrd="0" presId="urn:microsoft.com/office/officeart/2005/8/layout/vList2"/>
    <dgm:cxn modelId="{12E3AAD7-DE45-4A88-AFD8-4E8A7B244852}" type="presParOf" srcId="{9D960248-F0B8-4FAC-AD2F-256870C04C17}" destId="{0BD4AD50-B6AA-4D76-8BCF-0958403F83DD}" srcOrd="0" destOrd="0" presId="urn:microsoft.com/office/officeart/2005/8/layout/vList2"/>
    <dgm:cxn modelId="{AA264363-ED98-4CCC-9D5F-054F7D463757}" type="presParOf" srcId="{9D960248-F0B8-4FAC-AD2F-256870C04C17}" destId="{CE40FB17-0C6C-4377-BEA4-27080380B658}" srcOrd="1" destOrd="0" presId="urn:microsoft.com/office/officeart/2005/8/layout/vList2"/>
    <dgm:cxn modelId="{BEC25509-6148-4F60-8F71-A8DDB5AB9DCA}" type="presParOf" srcId="{9D960248-F0B8-4FAC-AD2F-256870C04C17}" destId="{9EB9D918-9045-4B11-A5E2-269F130F3993}" srcOrd="2" destOrd="0" presId="urn:microsoft.com/office/officeart/2005/8/layout/vList2"/>
    <dgm:cxn modelId="{176F723D-4644-4D22-9912-7518E89FB0A3}" type="presParOf" srcId="{9D960248-F0B8-4FAC-AD2F-256870C04C17}" destId="{3743E1AD-F98F-417E-87A1-5C5ED882E76B}" srcOrd="3" destOrd="0" presId="urn:microsoft.com/office/officeart/2005/8/layout/vList2"/>
    <dgm:cxn modelId="{0FBCDD3B-EF31-4853-8107-0F9D3B4C1C04}" type="presParOf" srcId="{9D960248-F0B8-4FAC-AD2F-256870C04C17}" destId="{E4617438-6501-4816-9BE4-C5B2071BA64D}" srcOrd="4" destOrd="0" presId="urn:microsoft.com/office/officeart/2005/8/layout/vList2"/>
    <dgm:cxn modelId="{FE9CF4B1-7E8B-48D7-8CBC-CB4739808114}" type="presParOf" srcId="{9D960248-F0B8-4FAC-AD2F-256870C04C17}" destId="{D7919075-05AA-49C9-80F2-2766CA44544C}" srcOrd="5" destOrd="0" presId="urn:microsoft.com/office/officeart/2005/8/layout/vList2"/>
    <dgm:cxn modelId="{4398274A-CC6F-4472-8C79-394002732472}" type="presParOf" srcId="{9D960248-F0B8-4FAC-AD2F-256870C04C17}" destId="{79201CD1-7D8C-462E-A5F0-D4B41B90F78D}" srcOrd="6" destOrd="0" presId="urn:microsoft.com/office/officeart/2005/8/layout/vList2"/>
    <dgm:cxn modelId="{39C87288-187D-48DC-A173-CDC4E64CBFAB}" type="presParOf" srcId="{9D960248-F0B8-4FAC-AD2F-256870C04C17}" destId="{C191872F-04AA-4ACA-B30A-7EA72855649E}" srcOrd="7" destOrd="0" presId="urn:microsoft.com/office/officeart/2005/8/layout/vList2"/>
    <dgm:cxn modelId="{6E6DF165-B2EC-4384-B9B5-CA9369B7ADFB}" type="presParOf" srcId="{9D960248-F0B8-4FAC-AD2F-256870C04C17}" destId="{9E39D7E9-F83C-4C78-A548-1997D1F9D66E}" srcOrd="8" destOrd="0" presId="urn:microsoft.com/office/officeart/2005/8/layout/vList2"/>
    <dgm:cxn modelId="{175008AE-AA78-481F-BCDD-5C60E379847A}" type="presParOf" srcId="{9D960248-F0B8-4FAC-AD2F-256870C04C17}" destId="{C14A33DC-3162-4AF5-BEC0-C5578E21873D}" srcOrd="9" destOrd="0" presId="urn:microsoft.com/office/officeart/2005/8/layout/vList2"/>
    <dgm:cxn modelId="{407358FF-9A79-4CCF-9999-E7BA36DC2A18}" type="presParOf" srcId="{9D960248-F0B8-4FAC-AD2F-256870C04C17}" destId="{3C91E545-D8A1-44A2-AC69-5DADE08C8120}" srcOrd="10" destOrd="0" presId="urn:microsoft.com/office/officeart/2005/8/layout/vList2"/>
    <dgm:cxn modelId="{A31EF1C3-77A8-437B-9DC6-26965762CD0F}" type="presParOf" srcId="{9D960248-F0B8-4FAC-AD2F-256870C04C17}" destId="{A1AC6FE7-25F3-4D35-AC5F-BC2E3C42E3DE}" srcOrd="11" destOrd="0" presId="urn:microsoft.com/office/officeart/2005/8/layout/vList2"/>
    <dgm:cxn modelId="{12FF7AB4-6D8E-49DF-89A9-ED258BFEB937}" type="presParOf" srcId="{9D960248-F0B8-4FAC-AD2F-256870C04C17}" destId="{70B7E965-C784-429B-908A-3B4DA42171C1}" srcOrd="12" destOrd="0" presId="urn:microsoft.com/office/officeart/2005/8/layout/vList2"/>
    <dgm:cxn modelId="{DEDC6AAB-6085-43A3-9A26-F83507C576E3}" type="presParOf" srcId="{9D960248-F0B8-4FAC-AD2F-256870C04C17}" destId="{FFE93E15-9C4D-4C3A-9548-BA4B922A83CC}" srcOrd="13" destOrd="0" presId="urn:microsoft.com/office/officeart/2005/8/layout/vList2"/>
    <dgm:cxn modelId="{413ECA17-80DF-466C-A29F-D20AF454E43A}" type="presParOf" srcId="{9D960248-F0B8-4FAC-AD2F-256870C04C17}" destId="{DC395396-F084-4B8B-B12A-5E9A354BBC6A}"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E1362A-C62A-40F5-B2D5-0A4EA92D060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7625E11-4DF1-4213-9CFF-1DBA03606EDC}">
      <dgm:prSet/>
      <dgm:spPr/>
      <dgm:t>
        <a:bodyPr/>
        <a:lstStyle/>
        <a:p>
          <a:r>
            <a:rPr lang="en-US" b="1"/>
            <a:t>A text to speech is a python based GUI used Tkinter or pyttx3 modules that convert a text into voice. This system is of text to speech can be implemented for  a English language only.</a:t>
          </a:r>
          <a:endParaRPr lang="en-US"/>
        </a:p>
      </dgm:t>
    </dgm:pt>
    <dgm:pt modelId="{59D2FB81-4736-4CAC-830E-F8F435F3BAC2}" type="parTrans" cxnId="{DEE712BE-7C75-4A85-9A0C-313BEA4CBA5F}">
      <dgm:prSet/>
      <dgm:spPr/>
      <dgm:t>
        <a:bodyPr/>
        <a:lstStyle/>
        <a:p>
          <a:endParaRPr lang="en-US"/>
        </a:p>
      </dgm:t>
    </dgm:pt>
    <dgm:pt modelId="{461658F2-223A-46D1-91EF-2395C1DA6C53}" type="sibTrans" cxnId="{DEE712BE-7C75-4A85-9A0C-313BEA4CBA5F}">
      <dgm:prSet/>
      <dgm:spPr/>
      <dgm:t>
        <a:bodyPr/>
        <a:lstStyle/>
        <a:p>
          <a:endParaRPr lang="en-US"/>
        </a:p>
      </dgm:t>
    </dgm:pt>
    <dgm:pt modelId="{A00FE505-8740-468D-B00E-D5A49DB08D04}">
      <dgm:prSet/>
      <dgm:spPr/>
      <dgm:t>
        <a:bodyPr/>
        <a:lstStyle/>
        <a:p>
          <a:r>
            <a:rPr lang="en-US" b="1"/>
            <a:t>We can actually mediate and fill the lacuna  provided by not fully exploiting the capabilities of some handicapped individuals. It is never been so easy to use a text-to-speech program as you just one click and your computer will speak any text aloud in a clear natural sounding voice.  </a:t>
          </a:r>
          <a:endParaRPr lang="en-US"/>
        </a:p>
      </dgm:t>
    </dgm:pt>
    <dgm:pt modelId="{B97E45B8-F5D1-4A87-99A5-22C2A36A8A94}" type="parTrans" cxnId="{68699197-B868-44D0-ADC6-96C644DC568F}">
      <dgm:prSet/>
      <dgm:spPr/>
      <dgm:t>
        <a:bodyPr/>
        <a:lstStyle/>
        <a:p>
          <a:endParaRPr lang="en-US"/>
        </a:p>
      </dgm:t>
    </dgm:pt>
    <dgm:pt modelId="{83764C48-3D17-4744-88F3-F28CBE2129B5}" type="sibTrans" cxnId="{68699197-B868-44D0-ADC6-96C644DC568F}">
      <dgm:prSet/>
      <dgm:spPr/>
      <dgm:t>
        <a:bodyPr/>
        <a:lstStyle/>
        <a:p>
          <a:endParaRPr lang="en-US"/>
        </a:p>
      </dgm:t>
    </dgm:pt>
    <dgm:pt modelId="{0DEE3F03-3EC7-43E9-BEC1-EB06483AB99A}" type="pres">
      <dgm:prSet presAssocID="{D9E1362A-C62A-40F5-B2D5-0A4EA92D0601}" presName="linear" presStyleCnt="0">
        <dgm:presLayoutVars>
          <dgm:animLvl val="lvl"/>
          <dgm:resizeHandles val="exact"/>
        </dgm:presLayoutVars>
      </dgm:prSet>
      <dgm:spPr/>
    </dgm:pt>
    <dgm:pt modelId="{5F36378A-3E55-4904-9E2A-2B06B2983D89}" type="pres">
      <dgm:prSet presAssocID="{E7625E11-4DF1-4213-9CFF-1DBA03606EDC}" presName="parentText" presStyleLbl="node1" presStyleIdx="0" presStyleCnt="2">
        <dgm:presLayoutVars>
          <dgm:chMax val="0"/>
          <dgm:bulletEnabled val="1"/>
        </dgm:presLayoutVars>
      </dgm:prSet>
      <dgm:spPr/>
    </dgm:pt>
    <dgm:pt modelId="{62734274-2E61-45D3-BBE9-86B1E1A6139F}" type="pres">
      <dgm:prSet presAssocID="{461658F2-223A-46D1-91EF-2395C1DA6C53}" presName="spacer" presStyleCnt="0"/>
      <dgm:spPr/>
    </dgm:pt>
    <dgm:pt modelId="{91A73DA1-C5C0-4E25-8288-7A53CAFDD99A}" type="pres">
      <dgm:prSet presAssocID="{A00FE505-8740-468D-B00E-D5A49DB08D04}" presName="parentText" presStyleLbl="node1" presStyleIdx="1" presStyleCnt="2">
        <dgm:presLayoutVars>
          <dgm:chMax val="0"/>
          <dgm:bulletEnabled val="1"/>
        </dgm:presLayoutVars>
      </dgm:prSet>
      <dgm:spPr/>
    </dgm:pt>
  </dgm:ptLst>
  <dgm:cxnLst>
    <dgm:cxn modelId="{6664F52F-5C97-40D8-B9C4-83D8C0634E39}" type="presOf" srcId="{D9E1362A-C62A-40F5-B2D5-0A4EA92D0601}" destId="{0DEE3F03-3EC7-43E9-BEC1-EB06483AB99A}" srcOrd="0" destOrd="0" presId="urn:microsoft.com/office/officeart/2005/8/layout/vList2"/>
    <dgm:cxn modelId="{04A84F54-7F69-466A-B642-3C0669C941B1}" type="presOf" srcId="{A00FE505-8740-468D-B00E-D5A49DB08D04}" destId="{91A73DA1-C5C0-4E25-8288-7A53CAFDD99A}" srcOrd="0" destOrd="0" presId="urn:microsoft.com/office/officeart/2005/8/layout/vList2"/>
    <dgm:cxn modelId="{68699197-B868-44D0-ADC6-96C644DC568F}" srcId="{D9E1362A-C62A-40F5-B2D5-0A4EA92D0601}" destId="{A00FE505-8740-468D-B00E-D5A49DB08D04}" srcOrd="1" destOrd="0" parTransId="{B97E45B8-F5D1-4A87-99A5-22C2A36A8A94}" sibTransId="{83764C48-3D17-4744-88F3-F28CBE2129B5}"/>
    <dgm:cxn modelId="{DEE712BE-7C75-4A85-9A0C-313BEA4CBA5F}" srcId="{D9E1362A-C62A-40F5-B2D5-0A4EA92D0601}" destId="{E7625E11-4DF1-4213-9CFF-1DBA03606EDC}" srcOrd="0" destOrd="0" parTransId="{59D2FB81-4736-4CAC-830E-F8F435F3BAC2}" sibTransId="{461658F2-223A-46D1-91EF-2395C1DA6C53}"/>
    <dgm:cxn modelId="{65254AFB-88AD-4D42-9F0A-9629392F66CD}" type="presOf" srcId="{E7625E11-4DF1-4213-9CFF-1DBA03606EDC}" destId="{5F36378A-3E55-4904-9E2A-2B06B2983D89}" srcOrd="0" destOrd="0" presId="urn:microsoft.com/office/officeart/2005/8/layout/vList2"/>
    <dgm:cxn modelId="{861BA069-309A-4279-A3F9-3D9FE4729239}" type="presParOf" srcId="{0DEE3F03-3EC7-43E9-BEC1-EB06483AB99A}" destId="{5F36378A-3E55-4904-9E2A-2B06B2983D89}" srcOrd="0" destOrd="0" presId="urn:microsoft.com/office/officeart/2005/8/layout/vList2"/>
    <dgm:cxn modelId="{B2C3EDB5-DF6B-4A5D-BC8B-A9FB5991708D}" type="presParOf" srcId="{0DEE3F03-3EC7-43E9-BEC1-EB06483AB99A}" destId="{62734274-2E61-45D3-BBE9-86B1E1A6139F}" srcOrd="1" destOrd="0" presId="urn:microsoft.com/office/officeart/2005/8/layout/vList2"/>
    <dgm:cxn modelId="{48D634DB-045D-4709-97EC-149E2ED4AC6A}" type="presParOf" srcId="{0DEE3F03-3EC7-43E9-BEC1-EB06483AB99A}" destId="{91A73DA1-C5C0-4E25-8288-7A53CAFDD99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FEC19-95A9-4F3B-A197-E1C63722D880}">
      <dsp:nvSpPr>
        <dsp:cNvPr id="0" name=""/>
        <dsp:cNvSpPr/>
      </dsp:nvSpPr>
      <dsp:spPr>
        <a:xfrm>
          <a:off x="0" y="70478"/>
          <a:ext cx="6263640" cy="43535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a:lnSpc>
              <a:spcPct val="90000"/>
            </a:lnSpc>
            <a:spcBef>
              <a:spcPct val="0"/>
            </a:spcBef>
            <a:spcAft>
              <a:spcPct val="35000"/>
            </a:spcAft>
            <a:buNone/>
          </a:pPr>
          <a:r>
            <a:rPr lang="en-GB" sz="6100" kern="1200" dirty="0"/>
            <a:t>The technologies used for developing this </a:t>
          </a:r>
          <a:r>
            <a:rPr lang="en-GB" sz="6100" kern="1200" dirty="0">
              <a:latin typeface="Calibri Light" panose="020F0302020204030204"/>
            </a:rPr>
            <a:t>program</a:t>
          </a:r>
          <a:r>
            <a:rPr lang="en-GB" sz="6100" kern="1200" dirty="0"/>
            <a:t> is : </a:t>
          </a:r>
          <a:endParaRPr lang="en-US" sz="6100" kern="1200" dirty="0"/>
        </a:p>
      </dsp:txBody>
      <dsp:txXfrm>
        <a:off x="212524" y="283002"/>
        <a:ext cx="5838592" cy="3928522"/>
      </dsp:txXfrm>
    </dsp:sp>
    <dsp:sp modelId="{6654EE53-4829-4127-8342-7FD37D82756C}">
      <dsp:nvSpPr>
        <dsp:cNvPr id="0" name=""/>
        <dsp:cNvSpPr/>
      </dsp:nvSpPr>
      <dsp:spPr>
        <a:xfrm>
          <a:off x="0" y="4424049"/>
          <a:ext cx="6263640"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77470" rIns="433832" bIns="77470" numCol="1" spcCol="1270" anchor="t" anchorCtr="0">
          <a:noAutofit/>
        </a:bodyPr>
        <a:lstStyle/>
        <a:p>
          <a:pPr marL="285750" lvl="1" indent="-285750" algn="l" defTabSz="2133600" rtl="0">
            <a:lnSpc>
              <a:spcPct val="90000"/>
            </a:lnSpc>
            <a:spcBef>
              <a:spcPct val="0"/>
            </a:spcBef>
            <a:spcAft>
              <a:spcPct val="20000"/>
            </a:spcAft>
            <a:buChar char="•"/>
          </a:pPr>
          <a:r>
            <a:rPr lang="en-GB" sz="4800" kern="1200" dirty="0"/>
            <a:t>PYTHON</a:t>
          </a:r>
          <a:r>
            <a:rPr lang="en-GB" sz="4800" kern="1200" dirty="0">
              <a:latin typeface="Calibri Light" panose="020F0302020204030204"/>
            </a:rPr>
            <a:t> </a:t>
          </a:r>
          <a:endParaRPr lang="en-US" sz="4800" kern="1200" dirty="0"/>
        </a:p>
      </dsp:txBody>
      <dsp:txXfrm>
        <a:off x="0" y="4424049"/>
        <a:ext cx="6263640" cy="1010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F20FD-ABE4-44FA-9788-A828AE649B28}">
      <dsp:nvSpPr>
        <dsp:cNvPr id="0" name=""/>
        <dsp:cNvSpPr/>
      </dsp:nvSpPr>
      <dsp:spPr>
        <a:xfrm>
          <a:off x="0" y="630216"/>
          <a:ext cx="6364224" cy="1352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The software environment used for developing the application is:</a:t>
          </a:r>
          <a:endParaRPr lang="en-US" sz="3400" kern="1200"/>
        </a:p>
      </dsp:txBody>
      <dsp:txXfrm>
        <a:off x="66025" y="696241"/>
        <a:ext cx="6232174" cy="1220470"/>
      </dsp:txXfrm>
    </dsp:sp>
    <dsp:sp modelId="{4C6ADD0D-4057-422B-99ED-49B1706B59ED}">
      <dsp:nvSpPr>
        <dsp:cNvPr id="0" name=""/>
        <dsp:cNvSpPr/>
      </dsp:nvSpPr>
      <dsp:spPr>
        <a:xfrm>
          <a:off x="0" y="2080656"/>
          <a:ext cx="6364224" cy="13525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    Operating system – Windows 10/11 or Ubuntu +</a:t>
          </a:r>
          <a:endParaRPr lang="en-US" sz="3400" kern="1200"/>
        </a:p>
      </dsp:txBody>
      <dsp:txXfrm>
        <a:off x="66025" y="2146681"/>
        <a:ext cx="6232174" cy="1220470"/>
      </dsp:txXfrm>
    </dsp:sp>
    <dsp:sp modelId="{FA0523ED-71BB-4942-85C9-145A807B408D}">
      <dsp:nvSpPr>
        <dsp:cNvPr id="0" name=""/>
        <dsp:cNvSpPr/>
      </dsp:nvSpPr>
      <dsp:spPr>
        <a:xfrm>
          <a:off x="0" y="3531096"/>
          <a:ext cx="6364224" cy="13525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    Code editor- Microsoft Visual Studio Code</a:t>
          </a:r>
          <a:endParaRPr lang="en-US" sz="3400" kern="1200"/>
        </a:p>
      </dsp:txBody>
      <dsp:txXfrm>
        <a:off x="66025" y="3597121"/>
        <a:ext cx="6232174" cy="12204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76633-3256-4959-BCC0-7FEFD02DA403}">
      <dsp:nvSpPr>
        <dsp:cNvPr id="0" name=""/>
        <dsp:cNvSpPr/>
      </dsp:nvSpPr>
      <dsp:spPr>
        <a:xfrm>
          <a:off x="0" y="25235"/>
          <a:ext cx="6364224" cy="17596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Hardware components required for installing all the requirement and tools  are:</a:t>
          </a:r>
          <a:endParaRPr lang="en-US" sz="3200" kern="1200"/>
        </a:p>
      </dsp:txBody>
      <dsp:txXfrm>
        <a:off x="85900" y="111135"/>
        <a:ext cx="6192424" cy="1587880"/>
      </dsp:txXfrm>
    </dsp:sp>
    <dsp:sp modelId="{543A70BA-E200-4198-935B-2B6187C751EA}">
      <dsp:nvSpPr>
        <dsp:cNvPr id="0" name=""/>
        <dsp:cNvSpPr/>
      </dsp:nvSpPr>
      <dsp:spPr>
        <a:xfrm>
          <a:off x="0" y="1877076"/>
          <a:ext cx="6364224" cy="17596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    Processor – Intel i3 5th generation or higher.</a:t>
          </a:r>
          <a:endParaRPr lang="en-US" sz="3200" kern="1200"/>
        </a:p>
      </dsp:txBody>
      <dsp:txXfrm>
        <a:off x="85900" y="1962976"/>
        <a:ext cx="6192424" cy="1587880"/>
      </dsp:txXfrm>
    </dsp:sp>
    <dsp:sp modelId="{94B63BC6-8F41-4FE2-9DBD-8D8176DF7BD9}">
      <dsp:nvSpPr>
        <dsp:cNvPr id="0" name=""/>
        <dsp:cNvSpPr/>
      </dsp:nvSpPr>
      <dsp:spPr>
        <a:xfrm>
          <a:off x="0" y="3728916"/>
          <a:ext cx="6364224" cy="17596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    RAM- Minimum 4GB of free disk space</a:t>
          </a:r>
          <a:endParaRPr lang="en-US" sz="3200" kern="1200"/>
        </a:p>
      </dsp:txBody>
      <dsp:txXfrm>
        <a:off x="85900" y="3814816"/>
        <a:ext cx="6192424" cy="1587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4AD50-B6AA-4D76-8BCF-0958403F83DD}">
      <dsp:nvSpPr>
        <dsp:cNvPr id="0" name=""/>
        <dsp:cNvSpPr/>
      </dsp:nvSpPr>
      <dsp:spPr>
        <a:xfrm>
          <a:off x="0" y="965730"/>
          <a:ext cx="6900512" cy="4077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All these modules are created by the help of tkinter or pyttx3 in python. </a:t>
          </a:r>
          <a:endParaRPr lang="en-US" sz="1700" kern="1200"/>
        </a:p>
      </dsp:txBody>
      <dsp:txXfrm>
        <a:off x="19904" y="985634"/>
        <a:ext cx="6860704" cy="367937"/>
      </dsp:txXfrm>
    </dsp:sp>
    <dsp:sp modelId="{9EB9D918-9045-4B11-A5E2-269F130F3993}">
      <dsp:nvSpPr>
        <dsp:cNvPr id="0" name=""/>
        <dsp:cNvSpPr/>
      </dsp:nvSpPr>
      <dsp:spPr>
        <a:xfrm>
          <a:off x="0" y="1422435"/>
          <a:ext cx="6900512" cy="407745"/>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The modules present in the application are:</a:t>
          </a:r>
          <a:endParaRPr lang="en-US" sz="1700" kern="1200"/>
        </a:p>
      </dsp:txBody>
      <dsp:txXfrm>
        <a:off x="19904" y="1442339"/>
        <a:ext cx="6860704" cy="367937"/>
      </dsp:txXfrm>
    </dsp:sp>
    <dsp:sp modelId="{E4617438-6501-4816-9BE4-C5B2071BA64D}">
      <dsp:nvSpPr>
        <dsp:cNvPr id="0" name=""/>
        <dsp:cNvSpPr/>
      </dsp:nvSpPr>
      <dsp:spPr>
        <a:xfrm>
          <a:off x="0" y="1879140"/>
          <a:ext cx="6900512" cy="407745"/>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    Frame</a:t>
          </a:r>
          <a:endParaRPr lang="en-US" sz="1700" kern="1200"/>
        </a:p>
      </dsp:txBody>
      <dsp:txXfrm>
        <a:off x="19904" y="1899044"/>
        <a:ext cx="6860704" cy="367937"/>
      </dsp:txXfrm>
    </dsp:sp>
    <dsp:sp modelId="{79201CD1-7D8C-462E-A5F0-D4B41B90F78D}">
      <dsp:nvSpPr>
        <dsp:cNvPr id="0" name=""/>
        <dsp:cNvSpPr/>
      </dsp:nvSpPr>
      <dsp:spPr>
        <a:xfrm>
          <a:off x="0" y="2335845"/>
          <a:ext cx="6900512" cy="407745"/>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    Text</a:t>
          </a:r>
          <a:endParaRPr lang="en-US" sz="1700" kern="1200"/>
        </a:p>
      </dsp:txBody>
      <dsp:txXfrm>
        <a:off x="19904" y="2355749"/>
        <a:ext cx="6860704" cy="367937"/>
      </dsp:txXfrm>
    </dsp:sp>
    <dsp:sp modelId="{9E39D7E9-F83C-4C78-A548-1997D1F9D66E}">
      <dsp:nvSpPr>
        <dsp:cNvPr id="0" name=""/>
        <dsp:cNvSpPr/>
      </dsp:nvSpPr>
      <dsp:spPr>
        <a:xfrm>
          <a:off x="0" y="2792550"/>
          <a:ext cx="6900512" cy="407745"/>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    Voice Gender</a:t>
          </a:r>
          <a:endParaRPr lang="en-US" sz="1700" kern="1200"/>
        </a:p>
      </dsp:txBody>
      <dsp:txXfrm>
        <a:off x="19904" y="2812454"/>
        <a:ext cx="6860704" cy="367937"/>
      </dsp:txXfrm>
    </dsp:sp>
    <dsp:sp modelId="{3C91E545-D8A1-44A2-AC69-5DADE08C8120}">
      <dsp:nvSpPr>
        <dsp:cNvPr id="0" name=""/>
        <dsp:cNvSpPr/>
      </dsp:nvSpPr>
      <dsp:spPr>
        <a:xfrm>
          <a:off x="0" y="3249255"/>
          <a:ext cx="6900512" cy="407745"/>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    Voice Flow</a:t>
          </a:r>
          <a:endParaRPr lang="en-US" sz="1700" kern="1200"/>
        </a:p>
      </dsp:txBody>
      <dsp:txXfrm>
        <a:off x="19904" y="3269159"/>
        <a:ext cx="6860704" cy="367937"/>
      </dsp:txXfrm>
    </dsp:sp>
    <dsp:sp modelId="{70B7E965-C784-429B-908A-3B4DA42171C1}">
      <dsp:nvSpPr>
        <dsp:cNvPr id="0" name=""/>
        <dsp:cNvSpPr/>
      </dsp:nvSpPr>
      <dsp:spPr>
        <a:xfrm>
          <a:off x="0" y="3705960"/>
          <a:ext cx="6900512" cy="407745"/>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    Output(Voice)</a:t>
          </a:r>
          <a:endParaRPr lang="en-US" sz="1700" kern="1200"/>
        </a:p>
      </dsp:txBody>
      <dsp:txXfrm>
        <a:off x="19904" y="3725864"/>
        <a:ext cx="6860704" cy="367937"/>
      </dsp:txXfrm>
    </dsp:sp>
    <dsp:sp modelId="{DC395396-F084-4B8B-B12A-5E9A354BBC6A}">
      <dsp:nvSpPr>
        <dsp:cNvPr id="0" name=""/>
        <dsp:cNvSpPr/>
      </dsp:nvSpPr>
      <dsp:spPr>
        <a:xfrm>
          <a:off x="0" y="4162665"/>
          <a:ext cx="6900512" cy="40774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    Save voice </a:t>
          </a:r>
          <a:endParaRPr lang="en-US" sz="1700" kern="1200"/>
        </a:p>
      </dsp:txBody>
      <dsp:txXfrm>
        <a:off x="19904" y="4182569"/>
        <a:ext cx="6860704" cy="3679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6378A-3E55-4904-9E2A-2B06B2983D89}">
      <dsp:nvSpPr>
        <dsp:cNvPr id="0" name=""/>
        <dsp:cNvSpPr/>
      </dsp:nvSpPr>
      <dsp:spPr>
        <a:xfrm>
          <a:off x="0" y="334169"/>
          <a:ext cx="6666833" cy="23596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A text to speech is a python based GUI used Tkinter or pyttx3 modules that convert a text into voice. This system is of text to speech can be implemented for  a English language only.</a:t>
          </a:r>
          <a:endParaRPr lang="en-US" sz="2300" kern="1200"/>
        </a:p>
      </dsp:txBody>
      <dsp:txXfrm>
        <a:off x="115190" y="449359"/>
        <a:ext cx="6436453" cy="2129290"/>
      </dsp:txXfrm>
    </dsp:sp>
    <dsp:sp modelId="{91A73DA1-C5C0-4E25-8288-7A53CAFDD99A}">
      <dsp:nvSpPr>
        <dsp:cNvPr id="0" name=""/>
        <dsp:cNvSpPr/>
      </dsp:nvSpPr>
      <dsp:spPr>
        <a:xfrm>
          <a:off x="0" y="2760080"/>
          <a:ext cx="6666833" cy="235967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We can actually mediate and fill the lacuna  provided by not fully exploiting the capabilities of some handicapped individuals. It is never been so easy to use a text-to-speech program as you just one click and your computer will speak any text aloud in a clear natural sounding voice.  </a:t>
          </a:r>
          <a:endParaRPr lang="en-US" sz="2300" kern="1200"/>
        </a:p>
      </dsp:txBody>
      <dsp:txXfrm>
        <a:off x="115190" y="2875270"/>
        <a:ext cx="6436453" cy="21292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 /><Relationship Id="rId2" Type="http://schemas.openxmlformats.org/officeDocument/2006/relationships/diagramData" Target="../diagrams/data5.xml" /><Relationship Id="rId1" Type="http://schemas.openxmlformats.org/officeDocument/2006/relationships/slideLayout" Target="../slideLayouts/slideLayout2.xml" /><Relationship Id="rId6" Type="http://schemas.microsoft.com/office/2007/relationships/diagramDrawing" Target="../diagrams/drawing5.xml" /><Relationship Id="rId5" Type="http://schemas.openxmlformats.org/officeDocument/2006/relationships/diagramColors" Target="../diagrams/colors5.xml" /><Relationship Id="rId4" Type="http://schemas.openxmlformats.org/officeDocument/2006/relationships/diagramQuickStyle" Target="../diagrams/quickStyle5.xml" /></Relationships>
</file>

<file path=ppt/slides/_rels/slide11.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2.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9FA12AEB-BC43-894E-CDAE-8CC331624B36}"/>
              </a:ext>
            </a:extLst>
          </p:cNvPr>
          <p:cNvPicPr>
            <a:picLocks noChangeAspect="1"/>
          </p:cNvPicPr>
          <p:nvPr/>
        </p:nvPicPr>
        <p:blipFill rotWithShape="1">
          <a:blip r:embed="rId2"/>
          <a:srcRect t="2306" b="27423"/>
          <a:stretch/>
        </p:blipFill>
        <p:spPr>
          <a:xfrm>
            <a:off x="457200" y="457200"/>
            <a:ext cx="11277600" cy="59436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DE015-A9A2-A943-A61E-A32DF80C7698}"/>
              </a:ext>
            </a:extLst>
          </p:cNvPr>
          <p:cNvSpPr>
            <a:spLocks noGrp="1"/>
          </p:cNvSpPr>
          <p:nvPr>
            <p:ph type="title"/>
          </p:nvPr>
        </p:nvSpPr>
        <p:spPr>
          <a:xfrm>
            <a:off x="586478" y="1683756"/>
            <a:ext cx="3115265" cy="2396359"/>
          </a:xfrm>
        </p:spPr>
        <p:txBody>
          <a:bodyPr anchor="b">
            <a:normAutofit/>
          </a:bodyPr>
          <a:lstStyle/>
          <a:p>
            <a:pPr algn="r"/>
            <a:r>
              <a:rPr lang="en-US" sz="4000" b="1" dirty="0">
                <a:solidFill>
                  <a:srgbClr val="FFFFFF"/>
                </a:solidFill>
                <a:cs typeface="Calibri Light"/>
              </a:rPr>
              <a:t>CONCLUSION</a:t>
            </a:r>
            <a:endParaRPr lang="en-US" sz="4000" dirty="0">
              <a:solidFill>
                <a:srgbClr val="FFFFFF"/>
              </a:solidFill>
              <a:cs typeface="Calibri Light" panose="020F0302020204030204"/>
            </a:endParaRPr>
          </a:p>
        </p:txBody>
      </p:sp>
      <p:graphicFrame>
        <p:nvGraphicFramePr>
          <p:cNvPr id="5" name="Content Placeholder 2">
            <a:extLst>
              <a:ext uri="{FF2B5EF4-FFF2-40B4-BE49-F238E27FC236}">
                <a16:creationId xmlns:a16="http://schemas.microsoft.com/office/drawing/2014/main" id="{62B649B8-B807-560E-CACD-66AD94F16E4C}"/>
              </a:ext>
            </a:extLst>
          </p:cNvPr>
          <p:cNvGraphicFramePr>
            <a:graphicFrameLocks noGrp="1"/>
          </p:cNvGraphicFramePr>
          <p:nvPr>
            <p:ph idx="1"/>
            <p:extLst>
              <p:ext uri="{D42A27DB-BD31-4B8C-83A1-F6EECF244321}">
                <p14:modId xmlns:p14="http://schemas.microsoft.com/office/powerpoint/2010/main" val="194347520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16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E2A0-07C5-DEDC-C6D9-F84617645452}"/>
              </a:ext>
            </a:extLst>
          </p:cNvPr>
          <p:cNvSpPr>
            <a:spLocks noGrp="1"/>
          </p:cNvSpPr>
          <p:nvPr>
            <p:ph type="title"/>
          </p:nvPr>
        </p:nvSpPr>
        <p:spPr>
          <a:xfrm>
            <a:off x="762001" y="803325"/>
            <a:ext cx="5314536" cy="1325563"/>
          </a:xfrm>
        </p:spPr>
        <p:txBody>
          <a:bodyPr>
            <a:normAutofit/>
          </a:bodyPr>
          <a:lstStyle/>
          <a:p>
            <a:r>
              <a:rPr lang="en-US" b="1" dirty="0">
                <a:cs typeface="Calibri Light"/>
              </a:rPr>
              <a:t>HOW TO SERVE THE SOCIETY</a:t>
            </a:r>
            <a:endParaRPr lang="en-US" b="1" dirty="0"/>
          </a:p>
        </p:txBody>
      </p:sp>
      <p:sp>
        <p:nvSpPr>
          <p:cNvPr id="3" name="Content Placeholder 2">
            <a:extLst>
              <a:ext uri="{FF2B5EF4-FFF2-40B4-BE49-F238E27FC236}">
                <a16:creationId xmlns:a16="http://schemas.microsoft.com/office/drawing/2014/main" id="{936D428A-4F36-F0D0-398C-EEACE3C803FD}"/>
              </a:ext>
            </a:extLst>
          </p:cNvPr>
          <p:cNvSpPr>
            <a:spLocks noGrp="1"/>
          </p:cNvSpPr>
          <p:nvPr>
            <p:ph idx="1"/>
          </p:nvPr>
        </p:nvSpPr>
        <p:spPr>
          <a:xfrm>
            <a:off x="762000" y="2279018"/>
            <a:ext cx="5314543" cy="3375920"/>
          </a:xfrm>
        </p:spPr>
        <p:txBody>
          <a:bodyPr vert="horz" lIns="91440" tIns="45720" rIns="91440" bIns="45720" rtlCol="0" anchor="t">
            <a:normAutofit/>
          </a:bodyPr>
          <a:lstStyle/>
          <a:p>
            <a:pPr marL="457200" indent="-457200"/>
            <a:r>
              <a:rPr lang="en-US" sz="1800" b="1">
                <a:ea typeface="+mn-lt"/>
                <a:cs typeface="+mn-lt"/>
              </a:rPr>
              <a:t>This system can be deployed for the purpose of effective communication by normal, illiterate and visually challenged people.</a:t>
            </a:r>
            <a:endParaRPr lang="en-US" sz="1800" b="1">
              <a:cs typeface="Calibri"/>
            </a:endParaRPr>
          </a:p>
          <a:p>
            <a:pPr marL="457200" indent="-457200"/>
            <a:r>
              <a:rPr lang="en-US" sz="1800" b="1">
                <a:cs typeface="Calibri"/>
              </a:rPr>
              <a:t>It will create a balance and provide fare chance to show the skills .</a:t>
            </a:r>
          </a:p>
          <a:p>
            <a:pPr marL="457200" indent="-457200"/>
            <a:r>
              <a:rPr lang="en-US" sz="1800" b="1">
                <a:cs typeface="Calibri"/>
              </a:rPr>
              <a:t>It will be beneficial for the old and visually challenged people to establish communication and easily adopt the changed environment.</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ommunications">
            <a:extLst>
              <a:ext uri="{FF2B5EF4-FFF2-40B4-BE49-F238E27FC236}">
                <a16:creationId xmlns:a16="http://schemas.microsoft.com/office/drawing/2014/main" id="{FD50016B-A52F-78D3-357C-164A90B077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96724232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186E1-A41A-DF36-011A-C6FC7C82AD1A}"/>
              </a:ext>
            </a:extLst>
          </p:cNvPr>
          <p:cNvSpPr>
            <a:spLocks noGrp="1"/>
          </p:cNvSpPr>
          <p:nvPr>
            <p:ph idx="1"/>
          </p:nvPr>
        </p:nvSpPr>
        <p:spPr>
          <a:xfrm rot="-1740000">
            <a:off x="762000" y="2279018"/>
            <a:ext cx="5314543" cy="3375920"/>
          </a:xfrm>
        </p:spPr>
        <p:txBody>
          <a:bodyPr vert="horz" lIns="91440" tIns="45720" rIns="91440" bIns="45720" rtlCol="0" anchor="t">
            <a:normAutofit/>
          </a:bodyPr>
          <a:lstStyle/>
          <a:p>
            <a:pPr marL="0" indent="0">
              <a:buNone/>
            </a:pPr>
            <a:r>
              <a:rPr lang="en-US" sz="5400" dirty="0">
                <a:cs typeface="Calibri"/>
              </a:rPr>
              <a:t>THANK YOU</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DBFA9E94-D555-5333-95A9-848F42BE00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13492200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3B6B5C9-BE23-4C39-92DF-62F5C1B96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4933887F-5725-499E-8BC5-19BEFD54DB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5" name="Freeform 6">
              <a:extLst>
                <a:ext uri="{FF2B5EF4-FFF2-40B4-BE49-F238E27FC236}">
                  <a16:creationId xmlns:a16="http://schemas.microsoft.com/office/drawing/2014/main" id="{951F68D6-DC6F-411C-AC90-625926C1F6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6" name="Freeform 6">
              <a:extLst>
                <a:ext uri="{FF2B5EF4-FFF2-40B4-BE49-F238E27FC236}">
                  <a16:creationId xmlns:a16="http://schemas.microsoft.com/office/drawing/2014/main" id="{237141AF-5F53-4F17-BC2C-4CD50626F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2" name="TextBox 1">
            <a:extLst>
              <a:ext uri="{FF2B5EF4-FFF2-40B4-BE49-F238E27FC236}">
                <a16:creationId xmlns:a16="http://schemas.microsoft.com/office/drawing/2014/main" id="{6B06C540-A8B5-4FBB-5131-6278ABA5F407}"/>
              </a:ext>
            </a:extLst>
          </p:cNvPr>
          <p:cNvSpPr txBox="1"/>
          <p:nvPr/>
        </p:nvSpPr>
        <p:spPr>
          <a:xfrm>
            <a:off x="964131" y="115020"/>
            <a:ext cx="6892075" cy="68209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400" b="1" dirty="0">
                <a:solidFill>
                  <a:schemeClr val="tx1">
                    <a:alpha val="60000"/>
                  </a:schemeClr>
                </a:solidFill>
              </a:rPr>
              <a:t>                                      Submitted to</a:t>
            </a:r>
            <a:r>
              <a:rPr lang="en-US" sz="2400" dirty="0">
                <a:solidFill>
                  <a:schemeClr val="tx1">
                    <a:alpha val="60000"/>
                  </a:schemeClr>
                </a:solidFill>
              </a:rPr>
              <a:t> :</a:t>
            </a:r>
            <a:endParaRPr lang="en-US" sz="2400">
              <a:solidFill>
                <a:schemeClr val="tx1">
                  <a:alpha val="60000"/>
                </a:schemeClr>
              </a:solidFill>
              <a:cs typeface="Calibri"/>
            </a:endParaRPr>
          </a:p>
          <a:p>
            <a:pPr>
              <a:lnSpc>
                <a:spcPct val="90000"/>
              </a:lnSpc>
              <a:spcAft>
                <a:spcPts val="600"/>
              </a:spcAft>
            </a:pPr>
            <a:r>
              <a:rPr lang="en-US" sz="2400" b="1" dirty="0">
                <a:solidFill>
                  <a:schemeClr val="tx1">
                    <a:alpha val="60000"/>
                  </a:schemeClr>
                </a:solidFill>
              </a:rPr>
              <a:t>Department of Computer Applications,</a:t>
            </a:r>
            <a:r>
              <a:rPr lang="en-US" sz="2400" dirty="0">
                <a:solidFill>
                  <a:schemeClr val="tx1">
                    <a:alpha val="60000"/>
                  </a:schemeClr>
                </a:solidFill>
              </a:rPr>
              <a:t> </a:t>
            </a:r>
            <a:endParaRPr lang="en-US" sz="2400">
              <a:solidFill>
                <a:schemeClr val="tx1">
                  <a:alpha val="60000"/>
                </a:schemeClr>
              </a:solidFill>
              <a:cs typeface="Calibri"/>
            </a:endParaRPr>
          </a:p>
          <a:p>
            <a:pPr>
              <a:lnSpc>
                <a:spcPct val="90000"/>
              </a:lnSpc>
              <a:spcAft>
                <a:spcPts val="600"/>
              </a:spcAft>
            </a:pPr>
            <a:r>
              <a:rPr lang="en-US" sz="2400" b="1" dirty="0">
                <a:solidFill>
                  <a:schemeClr val="tx1">
                    <a:alpha val="60000"/>
                  </a:schemeClr>
                </a:solidFill>
              </a:rPr>
              <a:t>KIET Group of Institutions,</a:t>
            </a:r>
            <a:r>
              <a:rPr lang="en-US" sz="2400" dirty="0">
                <a:solidFill>
                  <a:schemeClr val="tx1">
                    <a:alpha val="60000"/>
                  </a:schemeClr>
                </a:solidFill>
              </a:rPr>
              <a:t> </a:t>
            </a:r>
            <a:endParaRPr lang="en-US" sz="2400">
              <a:solidFill>
                <a:schemeClr val="tx1">
                  <a:alpha val="60000"/>
                </a:schemeClr>
              </a:solidFill>
              <a:cs typeface="Calibri"/>
            </a:endParaRPr>
          </a:p>
          <a:p>
            <a:pPr>
              <a:lnSpc>
                <a:spcPct val="90000"/>
              </a:lnSpc>
              <a:spcAft>
                <a:spcPts val="600"/>
              </a:spcAft>
            </a:pPr>
            <a:r>
              <a:rPr lang="en-US" sz="2400" b="1" dirty="0">
                <a:solidFill>
                  <a:schemeClr val="tx1">
                    <a:alpha val="60000"/>
                  </a:schemeClr>
                </a:solidFill>
              </a:rPr>
              <a:t>Delhi-NCR, Ghaziabad</a:t>
            </a:r>
            <a:r>
              <a:rPr lang="en-US" sz="2400" dirty="0">
                <a:solidFill>
                  <a:schemeClr val="tx1">
                    <a:alpha val="60000"/>
                  </a:schemeClr>
                </a:solidFill>
              </a:rPr>
              <a:t> </a:t>
            </a:r>
            <a:endParaRPr lang="en-US" sz="2400">
              <a:solidFill>
                <a:schemeClr val="tx1">
                  <a:alpha val="60000"/>
                </a:schemeClr>
              </a:solidFill>
              <a:cs typeface="Calibri"/>
            </a:endParaRPr>
          </a:p>
          <a:p>
            <a:pPr indent="-228600">
              <a:lnSpc>
                <a:spcPct val="90000"/>
              </a:lnSpc>
              <a:spcAft>
                <a:spcPts val="600"/>
              </a:spcAft>
              <a:buFont typeface="Arial" panose="020B0604020202020204" pitchFamily="34" charset="0"/>
              <a:buChar char="•"/>
            </a:pPr>
            <a:endParaRPr lang="en-US" sz="2400" b="1" dirty="0">
              <a:solidFill>
                <a:schemeClr val="tx1">
                  <a:alpha val="60000"/>
                </a:schemeClr>
              </a:solidFill>
              <a:cs typeface="Calibri"/>
            </a:endParaRPr>
          </a:p>
          <a:p>
            <a:pPr indent="-228600">
              <a:lnSpc>
                <a:spcPct val="90000"/>
              </a:lnSpc>
              <a:spcAft>
                <a:spcPts val="600"/>
              </a:spcAft>
              <a:buFont typeface="Arial" panose="020B0604020202020204" pitchFamily="34" charset="0"/>
              <a:buChar char="•"/>
            </a:pPr>
            <a:endParaRPr lang="en-US" sz="2400" b="1" dirty="0">
              <a:solidFill>
                <a:schemeClr val="tx1">
                  <a:alpha val="60000"/>
                </a:schemeClr>
              </a:solidFill>
              <a:cs typeface="Calibri"/>
            </a:endParaRPr>
          </a:p>
          <a:p>
            <a:pPr>
              <a:lnSpc>
                <a:spcPct val="90000"/>
              </a:lnSpc>
              <a:spcAft>
                <a:spcPts val="600"/>
              </a:spcAft>
            </a:pPr>
            <a:endParaRPr lang="en-US" sz="2400" b="1" dirty="0">
              <a:solidFill>
                <a:srgbClr val="000000">
                  <a:alpha val="60000"/>
                </a:srgbClr>
              </a:solidFill>
              <a:cs typeface="Calibri"/>
            </a:endParaRPr>
          </a:p>
          <a:p>
            <a:pPr>
              <a:lnSpc>
                <a:spcPct val="90000"/>
              </a:lnSpc>
              <a:spcAft>
                <a:spcPts val="600"/>
              </a:spcAft>
            </a:pPr>
            <a:r>
              <a:rPr lang="en-US" sz="2400" b="1" dirty="0">
                <a:solidFill>
                  <a:schemeClr val="tx1">
                    <a:alpha val="60000"/>
                  </a:schemeClr>
                </a:solidFill>
              </a:rPr>
              <a:t>Submitted by</a:t>
            </a:r>
            <a:r>
              <a:rPr lang="en-US" sz="2400" dirty="0">
                <a:solidFill>
                  <a:schemeClr val="tx1">
                    <a:alpha val="60000"/>
                  </a:schemeClr>
                </a:solidFill>
              </a:rPr>
              <a:t> </a:t>
            </a:r>
            <a:endParaRPr lang="en-US" sz="2400">
              <a:solidFill>
                <a:schemeClr val="tx1">
                  <a:alpha val="60000"/>
                </a:schemeClr>
              </a:solidFill>
              <a:cs typeface="Calibri"/>
            </a:endParaRPr>
          </a:p>
          <a:p>
            <a:pPr>
              <a:lnSpc>
                <a:spcPct val="90000"/>
              </a:lnSpc>
              <a:spcAft>
                <a:spcPts val="600"/>
              </a:spcAft>
            </a:pPr>
            <a:r>
              <a:rPr lang="en-US" sz="2400" b="1" dirty="0">
                <a:solidFill>
                  <a:schemeClr val="tx1">
                    <a:alpha val="60000"/>
                  </a:schemeClr>
                </a:solidFill>
              </a:rPr>
              <a:t>Group No.: </a:t>
            </a:r>
            <a:endParaRPr lang="en-US" sz="2400" b="1" dirty="0">
              <a:solidFill>
                <a:schemeClr val="tx1">
                  <a:alpha val="60000"/>
                </a:schemeClr>
              </a:solidFill>
              <a:cs typeface="Calibri"/>
            </a:endParaRPr>
          </a:p>
          <a:p>
            <a:pPr>
              <a:lnSpc>
                <a:spcPct val="90000"/>
              </a:lnSpc>
              <a:spcAft>
                <a:spcPts val="600"/>
              </a:spcAft>
            </a:pPr>
            <a:r>
              <a:rPr lang="en-US" sz="2400" b="1" dirty="0">
                <a:solidFill>
                  <a:schemeClr val="tx1">
                    <a:alpha val="60000"/>
                  </a:schemeClr>
                </a:solidFill>
              </a:rPr>
              <a:t>Anshul Yadav – 2100290140030</a:t>
            </a:r>
            <a:endParaRPr lang="en-US" sz="2400" b="1" dirty="0">
              <a:solidFill>
                <a:schemeClr val="tx1">
                  <a:alpha val="60000"/>
                </a:schemeClr>
              </a:solidFill>
              <a:cs typeface="Calibri"/>
            </a:endParaRPr>
          </a:p>
          <a:p>
            <a:pPr>
              <a:lnSpc>
                <a:spcPct val="90000"/>
              </a:lnSpc>
              <a:spcAft>
                <a:spcPts val="600"/>
              </a:spcAft>
            </a:pPr>
            <a:r>
              <a:rPr lang="en-US" sz="2400" b="1" dirty="0">
                <a:solidFill>
                  <a:schemeClr val="tx1">
                    <a:alpha val="60000"/>
                  </a:schemeClr>
                </a:solidFill>
              </a:rPr>
              <a:t>Divya Gupta  -2100290140062</a:t>
            </a:r>
            <a:endParaRPr lang="en-US" sz="2400" b="1" dirty="0">
              <a:solidFill>
                <a:schemeClr val="tx1">
                  <a:alpha val="60000"/>
                </a:schemeClr>
              </a:solidFill>
              <a:cs typeface="Calibri"/>
            </a:endParaRPr>
          </a:p>
          <a:p>
            <a:pPr>
              <a:lnSpc>
                <a:spcPct val="90000"/>
              </a:lnSpc>
              <a:spcAft>
                <a:spcPts val="600"/>
              </a:spcAft>
            </a:pPr>
            <a:r>
              <a:rPr lang="en-US" sz="2400" b="1" dirty="0">
                <a:solidFill>
                  <a:schemeClr val="tx1">
                    <a:alpha val="60000"/>
                  </a:schemeClr>
                </a:solidFill>
              </a:rPr>
              <a:t>KM. Purnima - 2100290140075                                                                                        Under the supervision of :</a:t>
            </a:r>
            <a:endParaRPr lang="en-US" sz="2400" dirty="0">
              <a:solidFill>
                <a:schemeClr val="tx1">
                  <a:alpha val="60000"/>
                </a:schemeClr>
              </a:solidFill>
              <a:cs typeface="Calibri"/>
            </a:endParaRPr>
          </a:p>
          <a:p>
            <a:pPr>
              <a:lnSpc>
                <a:spcPct val="90000"/>
              </a:lnSpc>
              <a:spcAft>
                <a:spcPts val="600"/>
              </a:spcAft>
            </a:pPr>
            <a:r>
              <a:rPr lang="en-US" sz="2400" b="1" dirty="0">
                <a:solidFill>
                  <a:schemeClr val="tx1">
                    <a:alpha val="60000"/>
                  </a:schemeClr>
                </a:solidFill>
              </a:rPr>
              <a:t>                                                Sangeeta Arora</a:t>
            </a:r>
            <a:endParaRPr lang="en-US" sz="2400" dirty="0">
              <a:solidFill>
                <a:schemeClr val="tx1">
                  <a:alpha val="60000"/>
                </a:schemeClr>
              </a:solidFill>
              <a:cs typeface="Calibri"/>
            </a:endParaRPr>
          </a:p>
          <a:p>
            <a:pPr>
              <a:lnSpc>
                <a:spcPct val="90000"/>
              </a:lnSpc>
              <a:spcAft>
                <a:spcPts val="600"/>
              </a:spcAft>
            </a:pPr>
            <a:r>
              <a:rPr lang="en-US" sz="2400" b="1" dirty="0">
                <a:solidFill>
                  <a:schemeClr val="tx1">
                    <a:alpha val="60000"/>
                  </a:schemeClr>
                </a:solidFill>
              </a:rPr>
              <a:t>                                                Associate Professor</a:t>
            </a:r>
            <a:endParaRPr lang="en-US" sz="2400" dirty="0">
              <a:solidFill>
                <a:schemeClr val="tx1">
                  <a:alpha val="60000"/>
                </a:schemeClr>
              </a:solidFill>
              <a:cs typeface="Calibri" panose="020F0502020204030204"/>
            </a:endParaRPr>
          </a:p>
        </p:txBody>
      </p:sp>
      <p:pic>
        <p:nvPicPr>
          <p:cNvPr id="3" name="Picture 3" descr="Logo, company name&#10;&#10;Description automatically generated">
            <a:extLst>
              <a:ext uri="{FF2B5EF4-FFF2-40B4-BE49-F238E27FC236}">
                <a16:creationId xmlns:a16="http://schemas.microsoft.com/office/drawing/2014/main" id="{5341F415-B282-859B-193B-AE7D6DBB0C9D}"/>
              </a:ext>
            </a:extLst>
          </p:cNvPr>
          <p:cNvPicPr>
            <a:picLocks noChangeAspect="1"/>
          </p:cNvPicPr>
          <p:nvPr/>
        </p:nvPicPr>
        <p:blipFill rotWithShape="1">
          <a:blip r:embed="rId2"/>
          <a:srcRect t="1183" r="1" b="1"/>
          <a:stretch/>
        </p:blipFill>
        <p:spPr>
          <a:xfrm>
            <a:off x="7947362" y="-3512"/>
            <a:ext cx="4146571" cy="3615742"/>
          </a:xfrm>
          <a:prstGeom prst="rect">
            <a:avLst/>
          </a:prstGeom>
        </p:spPr>
      </p:pic>
    </p:spTree>
    <p:extLst>
      <p:ext uri="{BB962C8B-B14F-4D97-AF65-F5344CB8AC3E}">
        <p14:creationId xmlns:p14="http://schemas.microsoft.com/office/powerpoint/2010/main" val="377658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3320-F02D-A1DC-29A0-CE881C284FFE}"/>
              </a:ext>
            </a:extLst>
          </p:cNvPr>
          <p:cNvSpPr>
            <a:spLocks noGrp="1"/>
          </p:cNvSpPr>
          <p:nvPr>
            <p:ph type="title"/>
          </p:nvPr>
        </p:nvSpPr>
        <p:spPr>
          <a:xfrm>
            <a:off x="804673" y="1445494"/>
            <a:ext cx="3616856" cy="4376572"/>
          </a:xfrm>
        </p:spPr>
        <p:txBody>
          <a:bodyPr anchor="ctr">
            <a:normAutofit/>
          </a:bodyPr>
          <a:lstStyle/>
          <a:p>
            <a:r>
              <a:rPr lang="en-US" sz="4100" b="1">
                <a:cs typeface="Calibri Light"/>
              </a:rPr>
              <a:t>INTRODUCTION</a:t>
            </a:r>
          </a:p>
        </p:txBody>
      </p:sp>
      <p:sp>
        <p:nvSpPr>
          <p:cNvPr id="56" name="Freeform: Shape 51">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3">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7">
            <a:extLst>
              <a:ext uri="{FF2B5EF4-FFF2-40B4-BE49-F238E27FC236}">
                <a16:creationId xmlns:a16="http://schemas.microsoft.com/office/drawing/2014/main" id="{434D00C8-A67E-025F-4187-CA58B0B3551F}"/>
              </a:ext>
            </a:extLst>
          </p:cNvPr>
          <p:cNvSpPr>
            <a:spLocks noGrp="1"/>
          </p:cNvSpPr>
          <p:nvPr>
            <p:ph idx="1"/>
          </p:nvPr>
        </p:nvSpPr>
        <p:spPr>
          <a:xfrm>
            <a:off x="6096000" y="1399032"/>
            <a:ext cx="5501834" cy="4471416"/>
          </a:xfrm>
        </p:spPr>
        <p:txBody>
          <a:bodyPr anchor="ctr">
            <a:normAutofit/>
          </a:bodyPr>
          <a:lstStyle/>
          <a:p>
            <a:pPr marL="0" indent="0">
              <a:buNone/>
            </a:pPr>
            <a:r>
              <a:rPr lang="en-US" sz="2200" b="1">
                <a:solidFill>
                  <a:schemeClr val="bg1"/>
                </a:solidFill>
                <a:ea typeface="+mn-lt"/>
                <a:cs typeface="+mn-lt"/>
              </a:rPr>
              <a:t>A Text-to-speech synthesizer is an application that converts text into spoken word, by analyzing and processing the text using Natural Language Processing (NLP) and then using Digital Signal Processing (DSP) technology to convert this processed text into synthesized speech representation of the text. </a:t>
            </a:r>
            <a:endParaRPr lang="en-US" sz="2200" b="1">
              <a:solidFill>
                <a:schemeClr val="bg1"/>
              </a:solidFill>
              <a:cs typeface="Calibri"/>
            </a:endParaRPr>
          </a:p>
        </p:txBody>
      </p:sp>
    </p:spTree>
    <p:extLst>
      <p:ext uri="{BB962C8B-B14F-4D97-AF65-F5344CB8AC3E}">
        <p14:creationId xmlns:p14="http://schemas.microsoft.com/office/powerpoint/2010/main" val="198920568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1" name="Group 60">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62"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63"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1895D169-8BAF-B922-728A-9866B8F56A66}"/>
              </a:ext>
            </a:extLst>
          </p:cNvPr>
          <p:cNvSpPr>
            <a:spLocks noGrp="1"/>
          </p:cNvSpPr>
          <p:nvPr>
            <p:ph idx="1"/>
          </p:nvPr>
        </p:nvSpPr>
        <p:spPr>
          <a:xfrm>
            <a:off x="767290" y="3428999"/>
            <a:ext cx="4075054" cy="2741213"/>
          </a:xfrm>
        </p:spPr>
        <p:txBody>
          <a:bodyPr vert="horz" lIns="91440" tIns="45720" rIns="91440" bIns="45720" rtlCol="0" anchor="t">
            <a:normAutofit/>
          </a:bodyPr>
          <a:lstStyle/>
          <a:p>
            <a:pPr marL="0" indent="0">
              <a:buNone/>
            </a:pPr>
            <a:r>
              <a:rPr lang="en-US" sz="1700" b="1">
                <a:solidFill>
                  <a:schemeClr val="bg1"/>
                </a:solidFill>
                <a:ea typeface="+mn-lt"/>
                <a:cs typeface="+mn-lt"/>
              </a:rPr>
              <a:t>In Text-To-Speech conversion the input text is analyzed and then this text is converted into its audio version to play. This functionality has an effective advantage when a person understands a language but is not fluent with reading and writing in that language and is also useful for the people who are visually impaired as they cannot read but understand the message by hearing it.</a:t>
            </a:r>
            <a:endParaRPr lang="en-US" sz="1700" b="1">
              <a:solidFill>
                <a:schemeClr val="bg1"/>
              </a:solidFill>
              <a:cs typeface="Calibri" panose="020F0502020204030204"/>
            </a:endParaRPr>
          </a:p>
          <a:p>
            <a:pPr marL="0" indent="0">
              <a:buNone/>
            </a:pPr>
            <a:endParaRPr lang="en-US" sz="1700" b="1">
              <a:solidFill>
                <a:schemeClr val="bg1"/>
              </a:solidFill>
              <a:cs typeface="Calibri" panose="020F0502020204030204"/>
            </a:endParaRPr>
          </a:p>
          <a:p>
            <a:pPr marL="0" indent="0">
              <a:buNone/>
            </a:pPr>
            <a:endParaRPr lang="en-US" sz="1700" b="1">
              <a:solidFill>
                <a:schemeClr val="bg1"/>
              </a:solidFill>
              <a:cs typeface="Calibri" panose="020F0502020204030204"/>
            </a:endParaRPr>
          </a:p>
          <a:p>
            <a:pPr marL="0" indent="0">
              <a:buNone/>
            </a:pPr>
            <a:endParaRPr lang="en-US" sz="1700">
              <a:solidFill>
                <a:schemeClr val="bg1"/>
              </a:solidFill>
              <a:cs typeface="Calibri"/>
            </a:endParaRPr>
          </a:p>
        </p:txBody>
      </p:sp>
      <p:pic>
        <p:nvPicPr>
          <p:cNvPr id="4" name="Picture 4" descr="Diagram&#10;&#10;Description automatically generated">
            <a:extLst>
              <a:ext uri="{FF2B5EF4-FFF2-40B4-BE49-F238E27FC236}">
                <a16:creationId xmlns:a16="http://schemas.microsoft.com/office/drawing/2014/main" id="{B32E2370-20E1-3D50-78AB-1ED510D883FE}"/>
              </a:ext>
            </a:extLst>
          </p:cNvPr>
          <p:cNvPicPr>
            <a:picLocks noChangeAspect="1"/>
          </p:cNvPicPr>
          <p:nvPr/>
        </p:nvPicPr>
        <p:blipFill>
          <a:blip r:embed="rId2"/>
          <a:stretch>
            <a:fillRect/>
          </a:stretch>
        </p:blipFill>
        <p:spPr>
          <a:xfrm>
            <a:off x="6097518" y="2079380"/>
            <a:ext cx="5985846" cy="2454367"/>
          </a:xfrm>
          <a:prstGeom prst="rect">
            <a:avLst/>
          </a:prstGeom>
        </p:spPr>
      </p:pic>
    </p:spTree>
    <p:extLst>
      <p:ext uri="{BB962C8B-B14F-4D97-AF65-F5344CB8AC3E}">
        <p14:creationId xmlns:p14="http://schemas.microsoft.com/office/powerpoint/2010/main" val="415214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0761-8152-7F95-B26C-1104702C2B64}"/>
              </a:ext>
            </a:extLst>
          </p:cNvPr>
          <p:cNvSpPr>
            <a:spLocks noGrp="1"/>
          </p:cNvSpPr>
          <p:nvPr>
            <p:ph type="title"/>
          </p:nvPr>
        </p:nvSpPr>
        <p:spPr>
          <a:xfrm>
            <a:off x="524741" y="620392"/>
            <a:ext cx="3808268" cy="5504688"/>
          </a:xfrm>
        </p:spPr>
        <p:txBody>
          <a:bodyPr>
            <a:normAutofit/>
          </a:bodyPr>
          <a:lstStyle/>
          <a:p>
            <a:r>
              <a:rPr lang="en-GB" sz="5100" b="1">
                <a:solidFill>
                  <a:schemeClr val="accent5"/>
                </a:solidFill>
                <a:cs typeface="Calibri Light"/>
              </a:rPr>
              <a:t>TECHNOLOGY USED:</a:t>
            </a:r>
          </a:p>
        </p:txBody>
      </p:sp>
      <p:graphicFrame>
        <p:nvGraphicFramePr>
          <p:cNvPr id="5" name="Content Placeholder 2">
            <a:extLst>
              <a:ext uri="{FF2B5EF4-FFF2-40B4-BE49-F238E27FC236}">
                <a16:creationId xmlns:a16="http://schemas.microsoft.com/office/drawing/2014/main" id="{AA9181E7-AAFF-E57D-E20A-97ED16BAEA69}"/>
              </a:ext>
            </a:extLst>
          </p:cNvPr>
          <p:cNvGraphicFramePr>
            <a:graphicFrameLocks noGrp="1"/>
          </p:cNvGraphicFramePr>
          <p:nvPr>
            <p:ph idx="1"/>
            <p:extLst>
              <p:ext uri="{D42A27DB-BD31-4B8C-83A1-F6EECF244321}">
                <p14:modId xmlns:p14="http://schemas.microsoft.com/office/powerpoint/2010/main" val="3044878638"/>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4235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D27341-4966-3965-DFED-36DE742B4A75}"/>
              </a:ext>
            </a:extLst>
          </p:cNvPr>
          <p:cNvSpPr>
            <a:spLocks noGrp="1"/>
          </p:cNvSpPr>
          <p:nvPr>
            <p:ph type="title"/>
          </p:nvPr>
        </p:nvSpPr>
        <p:spPr>
          <a:xfrm>
            <a:off x="621792" y="1161288"/>
            <a:ext cx="3602736" cy="4526280"/>
          </a:xfrm>
        </p:spPr>
        <p:txBody>
          <a:bodyPr>
            <a:normAutofit/>
          </a:bodyPr>
          <a:lstStyle/>
          <a:p>
            <a:r>
              <a:rPr lang="en-US" sz="4000" b="1" dirty="0">
                <a:cs typeface="Calibri Light"/>
              </a:rPr>
              <a:t>SOFTWARE REQUIREMENTS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951CD71-6FD0-699C-7BD4-E88D8FE55537}"/>
              </a:ext>
            </a:extLst>
          </p:cNvPr>
          <p:cNvGraphicFramePr>
            <a:graphicFrameLocks noGrp="1"/>
          </p:cNvGraphicFramePr>
          <p:nvPr>
            <p:ph idx="1"/>
            <p:extLst>
              <p:ext uri="{D42A27DB-BD31-4B8C-83A1-F6EECF244321}">
                <p14:modId xmlns:p14="http://schemas.microsoft.com/office/powerpoint/2010/main" val="328181898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4391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C8C01A-6E22-0B4A-0321-E4AF7BA18479}"/>
              </a:ext>
            </a:extLst>
          </p:cNvPr>
          <p:cNvSpPr>
            <a:spLocks noGrp="1"/>
          </p:cNvSpPr>
          <p:nvPr>
            <p:ph type="title"/>
          </p:nvPr>
        </p:nvSpPr>
        <p:spPr>
          <a:xfrm>
            <a:off x="621792" y="1161288"/>
            <a:ext cx="3602736" cy="4526280"/>
          </a:xfrm>
        </p:spPr>
        <p:txBody>
          <a:bodyPr>
            <a:normAutofit/>
          </a:bodyPr>
          <a:lstStyle/>
          <a:p>
            <a:r>
              <a:rPr lang="en-US" sz="4000" b="1" dirty="0">
                <a:cs typeface="Calibri Light"/>
              </a:rPr>
              <a:t>HARDWARE REQUIREMENTS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B78252E-E91A-34BB-EF4A-BCE9B1943148}"/>
              </a:ext>
            </a:extLst>
          </p:cNvPr>
          <p:cNvGraphicFramePr>
            <a:graphicFrameLocks noGrp="1"/>
          </p:cNvGraphicFramePr>
          <p:nvPr>
            <p:ph idx="1"/>
            <p:extLst>
              <p:ext uri="{D42A27DB-BD31-4B8C-83A1-F6EECF244321}">
                <p14:modId xmlns:p14="http://schemas.microsoft.com/office/powerpoint/2010/main" val="323179785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634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19C0B-464F-24DA-013E-496AC91C1B07}"/>
              </a:ext>
            </a:extLst>
          </p:cNvPr>
          <p:cNvSpPr>
            <a:spLocks noGrp="1"/>
          </p:cNvSpPr>
          <p:nvPr>
            <p:ph type="title"/>
          </p:nvPr>
        </p:nvSpPr>
        <p:spPr>
          <a:xfrm>
            <a:off x="635000" y="640823"/>
            <a:ext cx="3418659" cy="5583148"/>
          </a:xfrm>
        </p:spPr>
        <p:txBody>
          <a:bodyPr anchor="ctr">
            <a:normAutofit/>
          </a:bodyPr>
          <a:lstStyle/>
          <a:p>
            <a:r>
              <a:rPr lang="en-US" sz="5400" b="1">
                <a:cs typeface="Calibri Light"/>
              </a:rPr>
              <a:t>MODULES </a:t>
            </a:r>
            <a:endParaRPr lang="en-US" sz="5400" b="1"/>
          </a:p>
        </p:txBody>
      </p:sp>
      <p:sp>
        <p:nvSpPr>
          <p:cNvPr id="2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25B7109-B3E0-E683-53BC-3A757D01B0D6}"/>
              </a:ext>
            </a:extLst>
          </p:cNvPr>
          <p:cNvGraphicFramePr>
            <a:graphicFrameLocks noGrp="1"/>
          </p:cNvGraphicFramePr>
          <p:nvPr>
            <p:ph idx="1"/>
            <p:extLst>
              <p:ext uri="{D42A27DB-BD31-4B8C-83A1-F6EECF244321}">
                <p14:modId xmlns:p14="http://schemas.microsoft.com/office/powerpoint/2010/main" val="141917387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6597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C6065B-1331-FB29-3184-B4690AF5166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GANTT CHART</a:t>
            </a:r>
          </a:p>
        </p:txBody>
      </p:sp>
      <p:pic>
        <p:nvPicPr>
          <p:cNvPr id="4" name="Picture 4" descr="Chart, bar chart, funnel chart&#10;&#10;Description automatically generated">
            <a:extLst>
              <a:ext uri="{FF2B5EF4-FFF2-40B4-BE49-F238E27FC236}">
                <a16:creationId xmlns:a16="http://schemas.microsoft.com/office/drawing/2014/main" id="{519710AD-81F2-B75C-3887-86724F7D02DE}"/>
              </a:ext>
            </a:extLst>
          </p:cNvPr>
          <p:cNvPicPr>
            <a:picLocks noGrp="1" noChangeAspect="1"/>
          </p:cNvPicPr>
          <p:nvPr>
            <p:ph idx="1"/>
          </p:nvPr>
        </p:nvPicPr>
        <p:blipFill>
          <a:blip r:embed="rId2"/>
          <a:stretch>
            <a:fillRect/>
          </a:stretch>
        </p:blipFill>
        <p:spPr>
          <a:xfrm>
            <a:off x="4502428" y="1318153"/>
            <a:ext cx="7225748" cy="4221694"/>
          </a:xfrm>
          <a:prstGeom prst="rect">
            <a:avLst/>
          </a:prstGeom>
        </p:spPr>
      </p:pic>
    </p:spTree>
    <p:extLst>
      <p:ext uri="{BB962C8B-B14F-4D97-AF65-F5344CB8AC3E}">
        <p14:creationId xmlns:p14="http://schemas.microsoft.com/office/powerpoint/2010/main" val="9204726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INTRODUCTION</vt:lpstr>
      <vt:lpstr>PowerPoint Presentation</vt:lpstr>
      <vt:lpstr>TECHNOLOGY USED:</vt:lpstr>
      <vt:lpstr>SOFTWARE REQUIREMENTS</vt:lpstr>
      <vt:lpstr>HARDWARE REQUIREMENTS</vt:lpstr>
      <vt:lpstr>MODULES </vt:lpstr>
      <vt:lpstr>GANTT CHART</vt:lpstr>
      <vt:lpstr>CONCLUSION</vt:lpstr>
      <vt:lpstr>HOW TO SERVE THE SOCIETY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Anshul Yadav</cp:lastModifiedBy>
  <cp:revision>517</cp:revision>
  <dcterms:created xsi:type="dcterms:W3CDTF">2022-09-09T16:57:08Z</dcterms:created>
  <dcterms:modified xsi:type="dcterms:W3CDTF">2023-02-28T06:49:31Z</dcterms:modified>
</cp:coreProperties>
</file>