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64" r:id="rId2"/>
    <p:sldId id="258" r:id="rId3"/>
    <p:sldId id="278" r:id="rId4"/>
    <p:sldId id="265" r:id="rId5"/>
    <p:sldId id="266" r:id="rId6"/>
    <p:sldId id="271" r:id="rId7"/>
    <p:sldId id="267" r:id="rId8"/>
    <p:sldId id="268" r:id="rId9"/>
    <p:sldId id="274" r:id="rId10"/>
    <p:sldId id="273" r:id="rId11"/>
    <p:sldId id="275" r:id="rId12"/>
    <p:sldId id="276" r:id="rId13"/>
    <p:sldId id="277" r:id="rId14"/>
    <p:sldId id="269" r:id="rId15"/>
    <p:sldId id="270" r:id="rId16"/>
    <p:sldId id="279"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krant"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78" d="100"/>
          <a:sy n="78"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9-09T19:36:38.376"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B0482-B4E0-4428-8DDA-9B490250C736}" type="datetimeFigureOut">
              <a:rPr lang="en-IN" smtClean="0"/>
              <a:t>28-02-2023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7585-B834-4167-A9DC-611B5E558A73}" type="slidenum">
              <a:rPr lang="en-IN" smtClean="0"/>
              <a:t>‹#›</a:t>
            </a:fld>
            <a:endParaRPr lang="en-IN"/>
          </a:p>
        </p:txBody>
      </p:sp>
    </p:spTree>
    <p:extLst>
      <p:ext uri="{BB962C8B-B14F-4D97-AF65-F5344CB8AC3E}">
        <p14:creationId xmlns:p14="http://schemas.microsoft.com/office/powerpoint/2010/main" val="51575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9306B3C-CC5E-4B88-B20B-FD07EE3AD7F3}" type="datetime1">
              <a:rPr lang="en-US" smtClean="0"/>
              <a:t>2/28/2023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AC55B39-47B7-4552-AB47-AACD249966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37595F-788C-484F-98AB-5F82D01F5604}"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55B39-47B7-4552-AB47-AACD249966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8419B7-1B74-415D-8637-8D5738606CAB}"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55B39-47B7-4552-AB47-AACD249966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C1D93C2-A36B-4C44-9F60-08D959410384}"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55B39-47B7-4552-AB47-AACD2499668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635C56-EF84-4698-99D2-C92F61D7183D}" type="datetime1">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55B39-47B7-4552-AB47-AACD2499668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0283E17-910D-40A7-AAAC-0FB7746C2068}" type="datetime1">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55B39-47B7-4552-AB47-AACD2499668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78DAE6A-D74D-4268-AA18-4D977D6E0283}" type="datetime1">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C55B39-47B7-4552-AB47-AACD249966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CCAA6B-0030-4869-8C56-2078B3CFA647}" type="datetime1">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C55B39-47B7-4552-AB47-AACD2499668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42922-8E32-4EB5-87EA-881F84468D43}" type="datetime1">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C55B39-47B7-4552-AB47-AACD249966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179032A-D18E-43AA-8265-029E1BA49DE8}" type="datetime1">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55B39-47B7-4552-AB47-AACD249966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F7A7E40-ECBD-448D-9194-1FB64B8B9FCC}" type="datetime1">
              <a:rPr lang="en-US" smtClean="0"/>
              <a:t>2/28/2023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AC55B39-47B7-4552-AB47-AACD2499668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86D311-FE05-4F98-BB8F-180048897026}" type="datetime1">
              <a:rPr lang="en-US" smtClean="0"/>
              <a:t>2/28/2023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AC55B39-47B7-4552-AB47-AACD249966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welcome-word-blue-circles-white-93627727 (1).jpg"/>
          <p:cNvPicPr>
            <a:picLocks noGrp="1" noChangeAspect="1"/>
          </p:cNvPicPr>
          <p:nvPr>
            <p:ph idx="1"/>
          </p:nvPr>
        </p:nvPicPr>
        <p:blipFill>
          <a:blip r:embed="rId2"/>
          <a:stretch>
            <a:fillRect/>
          </a:stretch>
        </p:blipFill>
        <p:spPr>
          <a:xfrm>
            <a:off x="838200" y="838200"/>
            <a:ext cx="7765604" cy="4572000"/>
          </a:xfrm>
        </p:spPr>
      </p:pic>
      <p:sp>
        <p:nvSpPr>
          <p:cNvPr id="2" name="Slide Number Placeholder 1">
            <a:extLst>
              <a:ext uri="{FF2B5EF4-FFF2-40B4-BE49-F238E27FC236}">
                <a16:creationId xmlns:a16="http://schemas.microsoft.com/office/drawing/2014/main" id="{899D14FC-3653-BADC-EC79-21AA0A2708CE}"/>
              </a:ext>
            </a:extLst>
          </p:cNvPr>
          <p:cNvSpPr>
            <a:spLocks noGrp="1"/>
          </p:cNvSpPr>
          <p:nvPr>
            <p:ph type="sldNum" sz="quarter" idx="12"/>
          </p:nvPr>
        </p:nvSpPr>
        <p:spPr/>
        <p:txBody>
          <a:bodyPr/>
          <a:lstStyle/>
          <a:p>
            <a:fld id="{CAC55B39-47B7-4552-AB47-AACD24996689}"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E319-9748-4934-82EB-13C0CED10FF4}"/>
              </a:ext>
            </a:extLst>
          </p:cNvPr>
          <p:cNvSpPr>
            <a:spLocks noGrp="1"/>
          </p:cNvSpPr>
          <p:nvPr>
            <p:ph idx="1"/>
          </p:nvPr>
        </p:nvSpPr>
        <p:spPr>
          <a:xfrm>
            <a:off x="457200" y="228600"/>
            <a:ext cx="8229600" cy="5778691"/>
          </a:xfrm>
        </p:spPr>
        <p:txBody>
          <a:bodyPr/>
          <a:lstStyle/>
          <a:p>
            <a:pPr marL="342900" marR="610235" lvl="0" indent="-342900">
              <a:lnSpc>
                <a:spcPct val="221000"/>
              </a:lnSpc>
              <a:spcBef>
                <a:spcPts val="5"/>
              </a:spcBef>
              <a:spcAft>
                <a:spcPts val="0"/>
              </a:spcAft>
              <a:buFont typeface="Symbol" panose="05050102010706020507" pitchFamily="18" charset="2"/>
              <a:buChar char=""/>
            </a:pPr>
            <a:r>
              <a:rPr lang="en-US" sz="1600" b="1" u="sng" dirty="0">
                <a:effectLst/>
                <a:latin typeface="Times New Roman" panose="02020603050405020304" pitchFamily="18" charset="0"/>
                <a:ea typeface="Times New Roman" panose="02020603050405020304" pitchFamily="18" charset="0"/>
              </a:rPr>
              <a:t>Login Page</a:t>
            </a:r>
            <a:endParaRPr lang="en-IN" sz="1600" dirty="0">
              <a:effectLst/>
              <a:latin typeface="Times New Roman" panose="02020603050405020304" pitchFamily="18" charset="0"/>
              <a:ea typeface="Times New Roman" panose="02020603050405020304" pitchFamily="18" charset="0"/>
            </a:endParaRPr>
          </a:p>
          <a:p>
            <a:pPr marL="109728" marR="610235" indent="0" algn="just">
              <a:lnSpc>
                <a:spcPct val="225000"/>
              </a:lnSpc>
              <a:buNone/>
            </a:pPr>
            <a:r>
              <a:rPr lang="en-US" sz="1400" dirty="0">
                <a:effectLst/>
                <a:latin typeface="Times New Roman" panose="02020603050405020304" pitchFamily="18" charset="0"/>
                <a:ea typeface="Times New Roman" panose="02020603050405020304" pitchFamily="18" charset="0"/>
              </a:rPr>
              <a:t>	This</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Page</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shows</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Login</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name</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password</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when</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user</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enter</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valid</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user</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name</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 </a:t>
            </a:r>
            <a:r>
              <a:rPr lang="en-US" sz="1400" spc="-2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password</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he/she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can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operate</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their account.</a:t>
            </a:r>
          </a:p>
          <a:p>
            <a:pPr marL="109728" marR="610235" indent="0" algn="just">
              <a:lnSpc>
                <a:spcPct val="225000"/>
              </a:lnSpc>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6F6FC0D-B422-11AC-C0DF-1204B857C8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681" t="11966" r="19787" b="9594"/>
          <a:stretch/>
        </p:blipFill>
        <p:spPr bwMode="auto">
          <a:xfrm>
            <a:off x="3352800" y="2057400"/>
            <a:ext cx="3020808" cy="3488055"/>
          </a:xfrm>
          <a:prstGeom prst="rect">
            <a:avLst/>
          </a:prstGeom>
          <a:noFill/>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FC9F9BFA-F45A-8BEE-234E-456E8EB12C45}"/>
              </a:ext>
            </a:extLst>
          </p:cNvPr>
          <p:cNvSpPr>
            <a:spLocks noGrp="1"/>
          </p:cNvSpPr>
          <p:nvPr>
            <p:ph type="sldNum" sz="quarter" idx="12"/>
          </p:nvPr>
        </p:nvSpPr>
        <p:spPr/>
        <p:txBody>
          <a:bodyPr/>
          <a:lstStyle/>
          <a:p>
            <a:fld id="{CAC55B39-47B7-4552-AB47-AACD24996689}" type="slidenum">
              <a:rPr lang="en-US" smtClean="0"/>
              <a:pPr/>
              <a:t>10</a:t>
            </a:fld>
            <a:endParaRPr lang="en-US"/>
          </a:p>
        </p:txBody>
      </p:sp>
    </p:spTree>
    <p:extLst>
      <p:ext uri="{BB962C8B-B14F-4D97-AF65-F5344CB8AC3E}">
        <p14:creationId xmlns:p14="http://schemas.microsoft.com/office/powerpoint/2010/main" val="37401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EC3B4B-A766-1A7F-BB57-11738F9ECB4B}"/>
              </a:ext>
            </a:extLst>
          </p:cNvPr>
          <p:cNvSpPr>
            <a:spLocks noGrp="1"/>
          </p:cNvSpPr>
          <p:nvPr>
            <p:ph idx="1"/>
          </p:nvPr>
        </p:nvSpPr>
        <p:spPr>
          <a:xfrm>
            <a:off x="381000" y="304800"/>
            <a:ext cx="8305800" cy="5702491"/>
          </a:xfrm>
        </p:spPr>
        <p:txBody>
          <a:bodyPr/>
          <a:lstStyle/>
          <a:p>
            <a:pPr marL="342900" lvl="0" indent="-342900">
              <a:spcBef>
                <a:spcPts val="5"/>
              </a:spcBef>
              <a:spcAft>
                <a:spcPts val="0"/>
              </a:spcAft>
              <a:buFont typeface="Symbol" panose="05050102010706020507" pitchFamily="18" charset="2"/>
              <a:buChar char=""/>
            </a:pPr>
            <a:r>
              <a:rPr lang="en-US" sz="1600" b="1" u="sng" dirty="0">
                <a:effectLst/>
                <a:latin typeface="Times New Roman" panose="02020603050405020304" pitchFamily="18" charset="0"/>
                <a:ea typeface="Times New Roman" panose="02020603050405020304" pitchFamily="18" charset="0"/>
              </a:rPr>
              <a:t>User Page</a:t>
            </a:r>
            <a:r>
              <a:rPr lang="en-US" sz="1600" b="1" dirty="0">
                <a:effectLst/>
                <a:latin typeface="Times New Roman" panose="02020603050405020304" pitchFamily="18" charset="0"/>
                <a:ea typeface="Times New Roman" panose="02020603050405020304" pitchFamily="18" charset="0"/>
              </a:rPr>
              <a:t> </a:t>
            </a:r>
            <a:endParaRPr lang="en-IN" sz="1600" b="1" dirty="0">
              <a:latin typeface="Times New Roman" panose="02020603050405020304" pitchFamily="18" charset="0"/>
              <a:ea typeface="Times New Roman" panose="02020603050405020304" pitchFamily="18" charset="0"/>
            </a:endParaRPr>
          </a:p>
          <a:p>
            <a:pPr marL="342900" lvl="0" indent="-342900">
              <a:spcBef>
                <a:spcPts val="5"/>
              </a:spcBef>
              <a:spcAft>
                <a:spcPts val="0"/>
              </a:spcAft>
              <a:buFont typeface="Symbol" panose="05050102010706020507" pitchFamily="18" charset="2"/>
              <a:buChar char=""/>
            </a:pPr>
            <a:endParaRPr lang="en-IN" sz="1800" b="1" spc="-5" dirty="0">
              <a:effectLst/>
              <a:latin typeface="Times New Roman" panose="02020603050405020304" pitchFamily="18" charset="0"/>
              <a:ea typeface="Times New Roman" panose="02020603050405020304" pitchFamily="18" charset="0"/>
            </a:endParaRPr>
          </a:p>
          <a:p>
            <a:pPr marL="0" lvl="0" indent="0">
              <a:spcBef>
                <a:spcPts val="5"/>
              </a:spcBef>
              <a:spcAft>
                <a:spcPts val="0"/>
              </a:spcAft>
              <a:buNone/>
            </a:pPr>
            <a:r>
              <a:rPr lang="en-US" sz="1400" spc="-5" dirty="0">
                <a:effectLst/>
                <a:latin typeface="Times New Roman" panose="02020603050405020304" pitchFamily="18" charset="0"/>
                <a:ea typeface="Times New Roman" panose="02020603050405020304" pitchFamily="18" charset="0"/>
              </a:rPr>
              <a:t>	This</a:t>
            </a:r>
            <a:r>
              <a:rPr lang="en-US" sz="1400" spc="-20" dirty="0">
                <a:effectLst/>
                <a:latin typeface="Times New Roman" panose="02020603050405020304" pitchFamily="18" charset="0"/>
                <a:ea typeface="Times New Roman" panose="02020603050405020304" pitchFamily="18" charset="0"/>
              </a:rPr>
              <a:t> Page </a:t>
            </a:r>
            <a:r>
              <a:rPr lang="en-US" sz="1400" spc="-5" dirty="0">
                <a:effectLst/>
                <a:latin typeface="Times New Roman" panose="02020603050405020304" pitchFamily="18" charset="0"/>
                <a:ea typeface="Times New Roman" panose="02020603050405020304" pitchFamily="18" charset="0"/>
              </a:rPr>
              <a:t>is</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a</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menu-based</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displays</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menu</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 operation</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of</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website.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It </a:t>
            </a:r>
            <a:r>
              <a:rPr lang="en-US" sz="1400" spc="-25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includes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various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options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like edit profile, feedback, add images, delete Images, manage account related</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option.</a:t>
            </a:r>
            <a:endParaRPr lang="en-IN" sz="14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67D6E79-8245-03C0-5756-9A40A4AA0D9B}"/>
              </a:ext>
            </a:extLst>
          </p:cNvPr>
          <p:cNvPicPr>
            <a:picLocks noChangeAspect="1"/>
          </p:cNvPicPr>
          <p:nvPr/>
        </p:nvPicPr>
        <p:blipFill rotWithShape="1">
          <a:blip r:embed="rId2">
            <a:extLst>
              <a:ext uri="{28A0092B-C50C-407E-A947-70E740481C1C}">
                <a14:useLocalDpi xmlns:a14="http://schemas.microsoft.com/office/drawing/2010/main" val="0"/>
              </a:ext>
            </a:extLst>
          </a:blip>
          <a:srcRect l="5983" t="4722" r="4898" b="1072"/>
          <a:stretch/>
        </p:blipFill>
        <p:spPr bwMode="auto">
          <a:xfrm>
            <a:off x="2285999" y="1600200"/>
            <a:ext cx="4362451" cy="4407091"/>
          </a:xfrm>
          <a:prstGeom prst="rect">
            <a:avLst/>
          </a:prstGeom>
          <a:noFill/>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551AB8DD-47AA-101B-AFEA-945A8CF1A331}"/>
              </a:ext>
            </a:extLst>
          </p:cNvPr>
          <p:cNvSpPr>
            <a:spLocks noGrp="1"/>
          </p:cNvSpPr>
          <p:nvPr>
            <p:ph type="sldNum" sz="quarter" idx="12"/>
          </p:nvPr>
        </p:nvSpPr>
        <p:spPr/>
        <p:txBody>
          <a:bodyPr/>
          <a:lstStyle/>
          <a:p>
            <a:fld id="{CAC55B39-47B7-4552-AB47-AACD24996689}" type="slidenum">
              <a:rPr lang="en-US" smtClean="0"/>
              <a:pPr/>
              <a:t>11</a:t>
            </a:fld>
            <a:endParaRPr lang="en-US"/>
          </a:p>
        </p:txBody>
      </p:sp>
    </p:spTree>
    <p:extLst>
      <p:ext uri="{BB962C8B-B14F-4D97-AF65-F5344CB8AC3E}">
        <p14:creationId xmlns:p14="http://schemas.microsoft.com/office/powerpoint/2010/main" val="109284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75878F-29CB-5147-2E0B-B22F23EC554A}"/>
              </a:ext>
            </a:extLst>
          </p:cNvPr>
          <p:cNvSpPr>
            <a:spLocks noGrp="1"/>
          </p:cNvSpPr>
          <p:nvPr>
            <p:ph idx="1"/>
          </p:nvPr>
        </p:nvSpPr>
        <p:spPr>
          <a:xfrm>
            <a:off x="457200" y="152400"/>
            <a:ext cx="8229600" cy="5854891"/>
          </a:xfrm>
        </p:spPr>
        <p:txBody>
          <a:bodyPr/>
          <a:lstStyle/>
          <a:p>
            <a:pPr marL="342900" marR="610235" lvl="0" indent="-342900">
              <a:lnSpc>
                <a:spcPct val="221000"/>
              </a:lnSpc>
              <a:spcBef>
                <a:spcPts val="5"/>
              </a:spcBef>
              <a:spcAft>
                <a:spcPts val="0"/>
              </a:spcAft>
              <a:buFont typeface="Symbol" panose="05050102010706020507" pitchFamily="18" charset="2"/>
              <a:buChar char=""/>
            </a:pPr>
            <a:r>
              <a:rPr lang="en-US" sz="1600" b="1" u="sng" dirty="0">
                <a:effectLst/>
                <a:latin typeface="Times New Roman" panose="02020603050405020304" pitchFamily="18" charset="0"/>
                <a:ea typeface="Times New Roman" panose="02020603050405020304" pitchFamily="18" charset="0"/>
              </a:rPr>
              <a:t>Contest page</a:t>
            </a:r>
            <a:endParaRPr lang="en-IN" sz="1600" dirty="0">
              <a:effectLst/>
              <a:latin typeface="Times New Roman" panose="02020603050405020304" pitchFamily="18" charset="0"/>
              <a:ea typeface="Times New Roman" panose="02020603050405020304" pitchFamily="18" charset="0"/>
            </a:endParaRPr>
          </a:p>
          <a:p>
            <a:pPr marL="109728" marR="610235" indent="0" algn="just">
              <a:lnSpc>
                <a:spcPct val="222000"/>
              </a:lnSpc>
              <a:buNone/>
            </a:pPr>
            <a:r>
              <a:rPr lang="en-US" sz="1400" spc="-5" dirty="0">
                <a:effectLst/>
                <a:latin typeface="Times New Roman" panose="02020603050405020304" pitchFamily="18" charset="0"/>
                <a:ea typeface="Times New Roman" panose="02020603050405020304" pitchFamily="18" charset="0"/>
              </a:rPr>
              <a:t>	This</a:t>
            </a:r>
            <a:r>
              <a:rPr lang="en-US" sz="1400" spc="-20" dirty="0">
                <a:effectLst/>
                <a:latin typeface="Times New Roman" panose="02020603050405020304" pitchFamily="18" charset="0"/>
                <a:ea typeface="Times New Roman" panose="02020603050405020304" pitchFamily="18" charset="0"/>
              </a:rPr>
              <a:t> Page </a:t>
            </a:r>
            <a:r>
              <a:rPr lang="en-US" sz="1400" spc="-5" dirty="0">
                <a:effectLst/>
                <a:latin typeface="Times New Roman" panose="02020603050405020304" pitchFamily="18" charset="0"/>
                <a:ea typeface="Times New Roman" panose="02020603050405020304" pitchFamily="18" charset="0"/>
              </a:rPr>
              <a:t>is</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display about different contest that is going on.</a:t>
            </a:r>
            <a:endParaRPr lang="en-IN" sz="14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92C7F40-1447-64E0-E734-8CAC5B6FF26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554" y="1752600"/>
            <a:ext cx="7586891" cy="3733800"/>
          </a:xfrm>
          <a:prstGeom prst="rect">
            <a:avLst/>
          </a:prstGeom>
          <a:noFill/>
          <a:ln>
            <a:noFill/>
          </a:ln>
        </p:spPr>
      </p:pic>
      <p:sp>
        <p:nvSpPr>
          <p:cNvPr id="3" name="Slide Number Placeholder 2">
            <a:extLst>
              <a:ext uri="{FF2B5EF4-FFF2-40B4-BE49-F238E27FC236}">
                <a16:creationId xmlns:a16="http://schemas.microsoft.com/office/drawing/2014/main" id="{76EF4E0C-9F05-131F-4E4D-852FEEA45248}"/>
              </a:ext>
            </a:extLst>
          </p:cNvPr>
          <p:cNvSpPr>
            <a:spLocks noGrp="1"/>
          </p:cNvSpPr>
          <p:nvPr>
            <p:ph type="sldNum" sz="quarter" idx="12"/>
          </p:nvPr>
        </p:nvSpPr>
        <p:spPr/>
        <p:txBody>
          <a:bodyPr/>
          <a:lstStyle/>
          <a:p>
            <a:fld id="{CAC55B39-47B7-4552-AB47-AACD24996689}" type="slidenum">
              <a:rPr lang="en-US" smtClean="0"/>
              <a:pPr/>
              <a:t>12</a:t>
            </a:fld>
            <a:endParaRPr lang="en-US"/>
          </a:p>
        </p:txBody>
      </p:sp>
    </p:spTree>
    <p:extLst>
      <p:ext uri="{BB962C8B-B14F-4D97-AF65-F5344CB8AC3E}">
        <p14:creationId xmlns:p14="http://schemas.microsoft.com/office/powerpoint/2010/main" val="168258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BF5516-0ADB-D81D-1F13-EE3ABE314CAC}"/>
              </a:ext>
            </a:extLst>
          </p:cNvPr>
          <p:cNvSpPr>
            <a:spLocks noGrp="1"/>
          </p:cNvSpPr>
          <p:nvPr>
            <p:ph idx="1"/>
          </p:nvPr>
        </p:nvSpPr>
        <p:spPr>
          <a:xfrm>
            <a:off x="381000" y="152400"/>
            <a:ext cx="8305800" cy="5854891"/>
          </a:xfrm>
        </p:spPr>
        <p:txBody>
          <a:bodyPr/>
          <a:lstStyle/>
          <a:p>
            <a:pPr marL="342900" marR="610235" lvl="0" indent="-342900">
              <a:lnSpc>
                <a:spcPct val="221000"/>
              </a:lnSpc>
              <a:spcBef>
                <a:spcPts val="5"/>
              </a:spcBef>
              <a:spcAft>
                <a:spcPts val="0"/>
              </a:spcAft>
              <a:buFont typeface="Symbol" panose="05050102010706020507" pitchFamily="18" charset="2"/>
              <a:buChar char=""/>
            </a:pPr>
            <a:r>
              <a:rPr lang="en-US" sz="1600" b="1" u="sng" dirty="0">
                <a:effectLst/>
                <a:latin typeface="Times New Roman" panose="02020603050405020304" pitchFamily="18" charset="0"/>
                <a:ea typeface="Times New Roman" panose="02020603050405020304" pitchFamily="18" charset="0"/>
              </a:rPr>
              <a:t>Feedback page</a:t>
            </a:r>
            <a:endParaRPr lang="en-IN" sz="1600" dirty="0">
              <a:effectLst/>
              <a:latin typeface="Times New Roman" panose="02020603050405020304" pitchFamily="18" charset="0"/>
              <a:ea typeface="Times New Roman" panose="02020603050405020304" pitchFamily="18" charset="0"/>
            </a:endParaRPr>
          </a:p>
          <a:p>
            <a:pPr marL="109728" marR="610235" indent="0" algn="just">
              <a:lnSpc>
                <a:spcPct val="221000"/>
              </a:lnSpc>
              <a:spcBef>
                <a:spcPts val="5"/>
              </a:spcBef>
              <a:spcAft>
                <a:spcPts val="0"/>
              </a:spcAft>
              <a:buNone/>
            </a:pPr>
            <a:r>
              <a:rPr lang="en-US" sz="1400" dirty="0">
                <a:effectLst/>
                <a:latin typeface="Times New Roman" panose="02020603050405020304" pitchFamily="18" charset="0"/>
                <a:ea typeface="Times New Roman" panose="02020603050405020304" pitchFamily="18" charset="0"/>
              </a:rPr>
              <a:t>	User can give feedback according to their </a:t>
            </a:r>
            <a:r>
              <a:rPr lang="en-US" sz="1400" dirty="0" err="1">
                <a:effectLst/>
                <a:latin typeface="Times New Roman" panose="02020603050405020304" pitchFamily="18" charset="0"/>
                <a:ea typeface="Times New Roman" panose="02020603050405020304" pitchFamily="18" charset="0"/>
              </a:rPr>
              <a:t>analyse</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109728" indent="0">
              <a:buNone/>
            </a:pPr>
            <a:endParaRPr lang="en-IN" dirty="0"/>
          </a:p>
        </p:txBody>
      </p:sp>
      <p:pic>
        <p:nvPicPr>
          <p:cNvPr id="4" name="Picture 3">
            <a:extLst>
              <a:ext uri="{FF2B5EF4-FFF2-40B4-BE49-F238E27FC236}">
                <a16:creationId xmlns:a16="http://schemas.microsoft.com/office/drawing/2014/main" id="{8AF8A529-090E-7046-0FBB-29A0AA9843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2579" y="1786605"/>
            <a:ext cx="5618841" cy="4220686"/>
          </a:xfrm>
          <a:prstGeom prst="rect">
            <a:avLst/>
          </a:prstGeom>
          <a:noFill/>
          <a:ln>
            <a:noFill/>
          </a:ln>
        </p:spPr>
      </p:pic>
      <p:sp>
        <p:nvSpPr>
          <p:cNvPr id="3" name="Slide Number Placeholder 2">
            <a:extLst>
              <a:ext uri="{FF2B5EF4-FFF2-40B4-BE49-F238E27FC236}">
                <a16:creationId xmlns:a16="http://schemas.microsoft.com/office/drawing/2014/main" id="{6CD48473-78C9-B6E1-922E-B8E21A261337}"/>
              </a:ext>
            </a:extLst>
          </p:cNvPr>
          <p:cNvSpPr>
            <a:spLocks noGrp="1"/>
          </p:cNvSpPr>
          <p:nvPr>
            <p:ph type="sldNum" sz="quarter" idx="12"/>
          </p:nvPr>
        </p:nvSpPr>
        <p:spPr/>
        <p:txBody>
          <a:bodyPr/>
          <a:lstStyle/>
          <a:p>
            <a:fld id="{CAC55B39-47B7-4552-AB47-AACD24996689}" type="slidenum">
              <a:rPr lang="en-US" smtClean="0"/>
              <a:pPr/>
              <a:t>13</a:t>
            </a:fld>
            <a:endParaRPr lang="en-US"/>
          </a:p>
        </p:txBody>
      </p:sp>
    </p:spTree>
    <p:extLst>
      <p:ext uri="{BB962C8B-B14F-4D97-AF65-F5344CB8AC3E}">
        <p14:creationId xmlns:p14="http://schemas.microsoft.com/office/powerpoint/2010/main" val="321488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	The “ Perfect Picture Pool ” Website is developed for giving the output like list of the winner according to their rank which are decided weekly on the basis of likes and comments on their images like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png</a:t>
            </a:r>
            <a:r>
              <a:rPr lang="en-US" sz="1800" dirty="0">
                <a:effectLst/>
                <a:latin typeface="Times New Roman" panose="02020603050405020304" pitchFamily="18" charset="0"/>
                <a:ea typeface="Calibri" panose="020F0502020204030204" pitchFamily="34" charset="0"/>
                <a:cs typeface="Mangal" panose="02040503050203030202" pitchFamily="18" charset="0"/>
              </a:rPr>
              <a:t>, jpg, icons, favicons etc.</a:t>
            </a:r>
          </a:p>
          <a:p>
            <a:pPr marL="109728" indent="0" algn="just">
              <a:lnSpc>
                <a:spcPct val="107000"/>
              </a:lnSpc>
              <a:spcAft>
                <a:spcPts val="800"/>
              </a:spcAft>
              <a:buNone/>
            </a:pPr>
            <a:r>
              <a:rPr lang="en-US" sz="1800" dirty="0">
                <a:latin typeface="Times New Roman" panose="02020603050405020304" pitchFamily="18" charset="0"/>
                <a:ea typeface="Calibri" panose="020F0502020204030204" pitchFamily="34" charset="0"/>
                <a:cs typeface="Mangal" panose="02040503050203030202" pitchFamily="18" charset="0"/>
              </a:rPr>
              <a:t>	Anyone can go through on this website and access.</a:t>
            </a:r>
          </a:p>
          <a:p>
            <a:pPr marL="109728" indent="0" algn="just">
              <a:lnSpc>
                <a:spcPct val="107000"/>
              </a:lnSpc>
              <a:spcAft>
                <a:spcPts val="800"/>
              </a:spcAft>
              <a:buNone/>
            </a:pPr>
            <a:r>
              <a:rPr lang="en-IN" sz="1800" dirty="0">
                <a:latin typeface="Calibri" panose="020F0502020204030204" pitchFamily="34" charset="0"/>
                <a:ea typeface="Calibri" panose="020F0502020204030204" pitchFamily="34" charset="0"/>
                <a:cs typeface="Mangal" panose="02040503050203030202" pitchFamily="18" charset="0"/>
              </a:rPr>
              <a:t>	Anyone can also give the feedback on this website and By this feedback, User can easily know where they have to work and how they upgrade their skills regarding their photography.</a:t>
            </a:r>
            <a:endParaRPr lang="en-US" sz="18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3" name="Title 2"/>
          <p:cNvSpPr>
            <a:spLocks noGrp="1"/>
          </p:cNvSpPr>
          <p:nvPr>
            <p:ph type="title"/>
          </p:nvPr>
        </p:nvSpPr>
        <p:spPr/>
        <p:txBody>
          <a:bodyPr>
            <a:normAutofit/>
          </a:bodyPr>
          <a:lstStyle/>
          <a:p>
            <a:pPr algn="ctr"/>
            <a:r>
              <a:rPr lang="en-US" sz="4800" dirty="0">
                <a:latin typeface="Algerian" pitchFamily="82" charset="0"/>
              </a:rPr>
              <a:t>REPORTS / OUTPUTS</a:t>
            </a:r>
          </a:p>
        </p:txBody>
      </p:sp>
      <p:sp>
        <p:nvSpPr>
          <p:cNvPr id="4" name="Slide Number Placeholder 3">
            <a:extLst>
              <a:ext uri="{FF2B5EF4-FFF2-40B4-BE49-F238E27FC236}">
                <a16:creationId xmlns:a16="http://schemas.microsoft.com/office/drawing/2014/main" id="{7CC57962-3C7B-2599-8D47-9041BD6ADD21}"/>
              </a:ext>
            </a:extLst>
          </p:cNvPr>
          <p:cNvSpPr>
            <a:spLocks noGrp="1"/>
          </p:cNvSpPr>
          <p:nvPr>
            <p:ph type="sldNum" sz="quarter" idx="12"/>
          </p:nvPr>
        </p:nvSpPr>
        <p:spPr/>
        <p:txBody>
          <a:bodyPr/>
          <a:lstStyle/>
          <a:p>
            <a:fld id="{CAC55B39-47B7-4552-AB47-AACD2499668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	The “ Perfect Picture Pool ” Website is developed using different Web Technologies meets the objectives of the system for which it has been developed. </a:t>
            </a:r>
          </a:p>
          <a:p>
            <a:pPr marL="109728" indent="0" algn="jus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The system is operated at a high level of efficiency and Admin and user associated with Open Source website. The website is spread creativity among people.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09728" indent="0">
              <a:buNone/>
            </a:pPr>
            <a:endParaRPr lang="en-US" dirty="0"/>
          </a:p>
        </p:txBody>
      </p:sp>
      <p:sp>
        <p:nvSpPr>
          <p:cNvPr id="3" name="Title 2"/>
          <p:cNvSpPr>
            <a:spLocks noGrp="1"/>
          </p:cNvSpPr>
          <p:nvPr>
            <p:ph type="title"/>
          </p:nvPr>
        </p:nvSpPr>
        <p:spPr/>
        <p:txBody>
          <a:bodyPr>
            <a:normAutofit/>
          </a:bodyPr>
          <a:lstStyle/>
          <a:p>
            <a:pPr algn="ctr"/>
            <a:r>
              <a:rPr lang="en-US" sz="4800" dirty="0">
                <a:latin typeface="Algerian" pitchFamily="82" charset="0"/>
              </a:rPr>
              <a:t>CONCLUSION</a:t>
            </a:r>
          </a:p>
        </p:txBody>
      </p:sp>
      <p:sp>
        <p:nvSpPr>
          <p:cNvPr id="4" name="Slide Number Placeholder 3">
            <a:extLst>
              <a:ext uri="{FF2B5EF4-FFF2-40B4-BE49-F238E27FC236}">
                <a16:creationId xmlns:a16="http://schemas.microsoft.com/office/drawing/2014/main" id="{FB3AFF35-B541-65FE-2A95-A2FF1B193041}"/>
              </a:ext>
            </a:extLst>
          </p:cNvPr>
          <p:cNvSpPr>
            <a:spLocks noGrp="1"/>
          </p:cNvSpPr>
          <p:nvPr>
            <p:ph type="sldNum" sz="quarter" idx="12"/>
          </p:nvPr>
        </p:nvSpPr>
        <p:spPr/>
        <p:txBody>
          <a:bodyPr/>
          <a:lstStyle/>
          <a:p>
            <a:fld id="{CAC55B39-47B7-4552-AB47-AACD2499668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79D0A6-AD16-F8E9-4A5D-B42E27F701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110" t="6865" r="5108" b="18993"/>
          <a:stretch/>
        </p:blipFill>
        <p:spPr>
          <a:xfrm>
            <a:off x="295752" y="533400"/>
            <a:ext cx="8534400" cy="4953000"/>
          </a:xfrm>
        </p:spPr>
      </p:pic>
      <p:sp>
        <p:nvSpPr>
          <p:cNvPr id="6" name="Slide Number Placeholder 5">
            <a:extLst>
              <a:ext uri="{FF2B5EF4-FFF2-40B4-BE49-F238E27FC236}">
                <a16:creationId xmlns:a16="http://schemas.microsoft.com/office/drawing/2014/main" id="{DCA72252-E038-F3B4-1843-7878BEE84874}"/>
              </a:ext>
            </a:extLst>
          </p:cNvPr>
          <p:cNvSpPr>
            <a:spLocks noGrp="1"/>
          </p:cNvSpPr>
          <p:nvPr>
            <p:ph type="sldNum" sz="quarter" idx="12"/>
          </p:nvPr>
        </p:nvSpPr>
        <p:spPr/>
        <p:txBody>
          <a:bodyPr/>
          <a:lstStyle/>
          <a:p>
            <a:fld id="{CAC55B39-47B7-4552-AB47-AACD24996689}" type="slidenum">
              <a:rPr lang="en-US" smtClean="0"/>
              <a:pPr/>
              <a:t>16</a:t>
            </a:fld>
            <a:endParaRPr lang="en-US"/>
          </a:p>
        </p:txBody>
      </p:sp>
    </p:spTree>
    <p:extLst>
      <p:ext uri="{BB962C8B-B14F-4D97-AF65-F5344CB8AC3E}">
        <p14:creationId xmlns:p14="http://schemas.microsoft.com/office/powerpoint/2010/main" val="258598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270-2700154_blue-transparent-thank-you-png-png-download.png"/>
          <p:cNvPicPr>
            <a:picLocks noGrp="1" noChangeAspect="1"/>
          </p:cNvPicPr>
          <p:nvPr>
            <p:ph idx="1"/>
          </p:nvPr>
        </p:nvPicPr>
        <p:blipFill>
          <a:blip r:embed="rId2"/>
          <a:stretch>
            <a:fillRect/>
          </a:stretch>
        </p:blipFill>
        <p:spPr>
          <a:xfrm>
            <a:off x="889773" y="457200"/>
            <a:ext cx="7364454" cy="5626100"/>
          </a:xfrm>
        </p:spPr>
      </p:pic>
      <p:sp>
        <p:nvSpPr>
          <p:cNvPr id="2" name="Slide Number Placeholder 1">
            <a:extLst>
              <a:ext uri="{FF2B5EF4-FFF2-40B4-BE49-F238E27FC236}">
                <a16:creationId xmlns:a16="http://schemas.microsoft.com/office/drawing/2014/main" id="{4224905A-471F-299E-A7C7-CC9A681C4E13}"/>
              </a:ext>
            </a:extLst>
          </p:cNvPr>
          <p:cNvSpPr>
            <a:spLocks noGrp="1"/>
          </p:cNvSpPr>
          <p:nvPr>
            <p:ph type="sldNum" sz="quarter" idx="12"/>
          </p:nvPr>
        </p:nvSpPr>
        <p:spPr/>
        <p:txBody>
          <a:bodyPr/>
          <a:lstStyle/>
          <a:p>
            <a:fld id="{CAC55B39-47B7-4552-AB47-AACD24996689}"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ortrait-photographer-covering-her-face-camera-86057698.jpg"/>
          <p:cNvPicPr>
            <a:picLocks noGrp="1" noChangeAspect="1"/>
          </p:cNvPicPr>
          <p:nvPr>
            <p:ph idx="1"/>
          </p:nvPr>
        </p:nvPicPr>
        <p:blipFill rotWithShape="1">
          <a:blip r:embed="rId2"/>
          <a:srcRect b="10853"/>
          <a:stretch/>
        </p:blipFill>
        <p:spPr>
          <a:xfrm>
            <a:off x="1669192" y="1828800"/>
            <a:ext cx="5805615" cy="3962400"/>
          </a:xfrm>
          <a:prstGeom prst="rect">
            <a:avLst/>
          </a:prstGeom>
          <a:ln>
            <a:noFill/>
          </a:ln>
          <a:effectLst>
            <a:softEdge rad="112500"/>
          </a:effectLst>
        </p:spPr>
      </p:pic>
      <p:sp>
        <p:nvSpPr>
          <p:cNvPr id="2" name="Title 1"/>
          <p:cNvSpPr>
            <a:spLocks noGrp="1"/>
          </p:cNvSpPr>
          <p:nvPr>
            <p:ph type="title"/>
          </p:nvPr>
        </p:nvSpPr>
        <p:spPr>
          <a:xfrm>
            <a:off x="457200" y="381000"/>
            <a:ext cx="8229600" cy="1219200"/>
          </a:xfrm>
        </p:spPr>
        <p:txBody>
          <a:bodyPr>
            <a:normAutofit fontScale="90000"/>
          </a:bodyPr>
          <a:lstStyle/>
          <a:p>
            <a:pPr algn="ctr"/>
            <a:r>
              <a:rPr lang="en-US" sz="3200" dirty="0">
                <a:effectLst/>
                <a:latin typeface="Algerian" pitchFamily="82" charset="0"/>
              </a:rPr>
              <a:t>    title : -</a:t>
            </a:r>
            <a:br>
              <a:rPr lang="en-US" sz="3200" dirty="0">
                <a:effectLst/>
                <a:latin typeface="Algerian" pitchFamily="82" charset="0"/>
              </a:rPr>
            </a:br>
            <a:br>
              <a:rPr lang="en-US" sz="3200" dirty="0">
                <a:effectLst/>
                <a:latin typeface="Algerian" pitchFamily="82" charset="0"/>
              </a:rPr>
            </a:br>
            <a:r>
              <a:rPr lang="en-US" sz="3200" dirty="0">
                <a:effectLst/>
                <a:latin typeface="Algerian" pitchFamily="82" charset="0"/>
              </a:rPr>
              <a:t>“ PERFECT PICTURE POOL ”</a:t>
            </a:r>
          </a:p>
        </p:txBody>
      </p:sp>
      <p:sp>
        <p:nvSpPr>
          <p:cNvPr id="3" name="Slide Number Placeholder 2">
            <a:extLst>
              <a:ext uri="{FF2B5EF4-FFF2-40B4-BE49-F238E27FC236}">
                <a16:creationId xmlns:a16="http://schemas.microsoft.com/office/drawing/2014/main" id="{9C723AE9-4CE2-96BC-30E9-3CEF91EB463B}"/>
              </a:ext>
            </a:extLst>
          </p:cNvPr>
          <p:cNvSpPr>
            <a:spLocks noGrp="1"/>
          </p:cNvSpPr>
          <p:nvPr>
            <p:ph type="sldNum" sz="quarter" idx="12"/>
          </p:nvPr>
        </p:nvSpPr>
        <p:spPr/>
        <p:txBody>
          <a:bodyPr/>
          <a:lstStyle/>
          <a:p>
            <a:fld id="{CAC55B39-47B7-4552-AB47-AACD24996689}"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83EBC8-FF0F-A575-F212-5F6762351E55}"/>
              </a:ext>
            </a:extLst>
          </p:cNvPr>
          <p:cNvSpPr>
            <a:spLocks noGrp="1"/>
          </p:cNvSpPr>
          <p:nvPr>
            <p:ph sz="quarter" idx="2"/>
          </p:nvPr>
        </p:nvSpPr>
        <p:spPr/>
        <p:txBody>
          <a:bodyPr>
            <a:normAutofit lnSpcReduction="10000"/>
          </a:bodyPr>
          <a:lstStyle/>
          <a:p>
            <a:pPr marL="109728" indent="0" algn="ctr">
              <a:lnSpc>
                <a:spcPct val="115000"/>
              </a:lnSpc>
              <a:buNone/>
            </a:pPr>
            <a:endParaRPr lang="en-US" sz="1800" dirty="0">
              <a:latin typeface="Times New Roman" panose="02020603050405020304" pitchFamily="18" charset="0"/>
              <a:ea typeface="Calibri" panose="020F0502020204030204" pitchFamily="34" charset="0"/>
              <a:cs typeface="Mangal" panose="02040503050203030202" pitchFamily="18" charset="0"/>
            </a:endParaRPr>
          </a:p>
          <a:p>
            <a:pPr marL="109728" indent="0" algn="ctr">
              <a:lnSpc>
                <a:spcPct val="115000"/>
              </a:lnSpc>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09728" indent="0" algn="ctr">
              <a:buNone/>
            </a:pPr>
            <a:endParaRPr lang="en-IN"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gn="ctr">
              <a:buNone/>
            </a:pPr>
            <a:endParaRPr lang="en-IN" sz="1600" b="1" dirty="0">
              <a:latin typeface="Times New Roman" panose="02020603050405020304" pitchFamily="18" charset="0"/>
              <a:ea typeface="Calibri" panose="020F0502020204030204" pitchFamily="34" charset="0"/>
              <a:cs typeface="Mangal" panose="02040503050203030202" pitchFamily="18" charset="0"/>
            </a:endParaRPr>
          </a:p>
          <a:p>
            <a:pPr marL="109728" indent="0" algn="ctr">
              <a:buNone/>
            </a:pPr>
            <a:endParaRPr lang="en-IN"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gn="ctr">
              <a:buNone/>
            </a:pPr>
            <a:endParaRPr lang="en-IN" sz="1600" b="1" dirty="0">
              <a:latin typeface="Times New Roman" panose="02020603050405020304" pitchFamily="18" charset="0"/>
              <a:ea typeface="Calibri" panose="020F0502020204030204" pitchFamily="34" charset="0"/>
              <a:cs typeface="Mangal" panose="02040503050203030202" pitchFamily="18" charset="0"/>
            </a:endParaRPr>
          </a:p>
          <a:p>
            <a:pPr marL="109728" indent="0">
              <a:buNone/>
            </a:pPr>
            <a:r>
              <a:rPr lang="en-IN" sz="1600" b="1" dirty="0">
                <a:effectLst/>
                <a:latin typeface="Times New Roman" panose="02020603050405020304" pitchFamily="18" charset="0"/>
                <a:ea typeface="Calibri" panose="020F0502020204030204" pitchFamily="34" charset="0"/>
                <a:cs typeface="Mangal" panose="02040503050203030202" pitchFamily="18" charset="0"/>
              </a:rPr>
              <a:t>Project Supervisor</a:t>
            </a:r>
          </a:p>
          <a:p>
            <a:pPr marL="109728" indent="0">
              <a:buNone/>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109728" indent="0">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Dr. Vipin Kumar</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12" name="Content Placeholder 11">
            <a:extLst>
              <a:ext uri="{FF2B5EF4-FFF2-40B4-BE49-F238E27FC236}">
                <a16:creationId xmlns:a16="http://schemas.microsoft.com/office/drawing/2014/main" id="{833A7FE0-BB87-EC1E-2402-2883488AC43C}"/>
              </a:ext>
            </a:extLst>
          </p:cNvPr>
          <p:cNvSpPr>
            <a:spLocks noGrp="1"/>
          </p:cNvSpPr>
          <p:nvPr>
            <p:ph sz="quarter" idx="4"/>
          </p:nvPr>
        </p:nvSpPr>
        <p:spPr/>
        <p:txBody>
          <a:bodyPr>
            <a:normAutofit lnSpcReduction="10000"/>
          </a:bodyPr>
          <a:lstStyle/>
          <a:p>
            <a:pPr marL="109728" indent="0" algn="ctr">
              <a:lnSpc>
                <a:spcPct val="150000"/>
              </a:lnSpc>
              <a:buNone/>
            </a:pP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gn="ctr">
              <a:lnSpc>
                <a:spcPct val="150000"/>
              </a:lnSpc>
              <a:buNone/>
            </a:pPr>
            <a:endParaRPr lang="en-US" sz="1600" b="1" dirty="0">
              <a:latin typeface="Times New Roman" panose="02020603050405020304" pitchFamily="18" charset="0"/>
              <a:ea typeface="Calibri" panose="020F0502020204030204" pitchFamily="34" charset="0"/>
              <a:cs typeface="Mangal" panose="02040503050203030202" pitchFamily="18" charset="0"/>
            </a:endParaRPr>
          </a:p>
          <a:p>
            <a:pPr marL="109728" indent="0" algn="ctr">
              <a:lnSpc>
                <a:spcPct val="150000"/>
              </a:lnSpc>
              <a:buNone/>
            </a:pP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gn="ctr">
              <a:lnSpc>
                <a:spcPct val="150000"/>
              </a:lnSpc>
              <a:buNone/>
            </a:pPr>
            <a:endParaRPr lang="en-US" sz="1600" b="1" dirty="0">
              <a:latin typeface="Times New Roman" panose="02020603050405020304" pitchFamily="18" charset="0"/>
              <a:ea typeface="Calibri" panose="020F0502020204030204" pitchFamily="34" charset="0"/>
              <a:cs typeface="Mangal" panose="02040503050203030202" pitchFamily="18" charset="0"/>
            </a:endParaRPr>
          </a:p>
          <a:p>
            <a:pPr marL="109728" indent="0">
              <a:lnSpc>
                <a:spcPct val="150000"/>
              </a:lnSpc>
              <a:buNone/>
            </a:pP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nSpc>
                <a:spcPct val="150000"/>
              </a:lnSpc>
              <a:buNone/>
            </a:pPr>
            <a:r>
              <a:rPr lang="en-US" sz="1600" b="1" dirty="0">
                <a:effectLst/>
                <a:latin typeface="Times New Roman" panose="02020603050405020304" pitchFamily="18" charset="0"/>
                <a:ea typeface="Calibri" panose="020F0502020204030204" pitchFamily="34" charset="0"/>
                <a:cs typeface="Mangal" panose="02040503050203030202" pitchFamily="18" charset="0"/>
              </a:rPr>
              <a:t>Team Members</a:t>
            </a:r>
          </a:p>
          <a:p>
            <a:pPr marL="109728" indent="0" algn="ctr">
              <a:lnSpc>
                <a:spcPct val="150000"/>
              </a:lnSpc>
              <a:buNone/>
            </a:pP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nSpc>
                <a:spcPct val="150000"/>
              </a:lnSpc>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Deepanshu – 2100290140056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109728" indent="0">
              <a:lnSpc>
                <a:spcPct val="150000"/>
              </a:lnSpc>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Shipra Aggarwal – 2100290140125</a:t>
            </a:r>
            <a:endParaRPr lang="en-IN" sz="1600" dirty="0">
              <a:latin typeface="Calibri" panose="020F0502020204030204" pitchFamily="34" charset="0"/>
              <a:ea typeface="Calibri" panose="020F0502020204030204" pitchFamily="34" charset="0"/>
              <a:cs typeface="Mangal" panose="02040503050203030202" pitchFamily="18" charset="0"/>
            </a:endParaRPr>
          </a:p>
          <a:p>
            <a:pPr marL="109728" indent="0">
              <a:lnSpc>
                <a:spcPct val="150000"/>
              </a:lnSpc>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Shivani Pandey – 2100290140130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109728" indent="0">
              <a:lnSpc>
                <a:spcPct val="150000"/>
              </a:lnSpc>
              <a:buNone/>
            </a:pPr>
            <a:r>
              <a:rPr lang="en-US" sz="1600" dirty="0" err="1">
                <a:effectLst/>
                <a:latin typeface="Times New Roman" panose="02020603050405020304" pitchFamily="18" charset="0"/>
                <a:ea typeface="Calibri" panose="020F0502020204030204" pitchFamily="34" charset="0"/>
                <a:cs typeface="Mangal" panose="02040503050203030202" pitchFamily="18" charset="0"/>
              </a:rPr>
              <a:t>Rashi</a:t>
            </a:r>
            <a:r>
              <a:rPr lang="en-US" sz="1600" dirty="0">
                <a:effectLst/>
                <a:latin typeface="Times New Roman" panose="02020603050405020304" pitchFamily="18" charset="0"/>
                <a:ea typeface="Calibri" panose="020F0502020204030204" pitchFamily="34" charset="0"/>
                <a:cs typeface="Mangal" panose="02040503050203030202" pitchFamily="18" charset="0"/>
              </a:rPr>
              <a:t> </a:t>
            </a:r>
            <a:r>
              <a:rPr lang="en-US" sz="1600" dirty="0" err="1">
                <a:effectLst/>
                <a:latin typeface="Times New Roman" panose="02020603050405020304" pitchFamily="18" charset="0"/>
                <a:ea typeface="Calibri" panose="020F0502020204030204" pitchFamily="34" charset="0"/>
                <a:cs typeface="Mangal" panose="02040503050203030202" pitchFamily="18" charset="0"/>
              </a:rPr>
              <a:t>Ruhela</a:t>
            </a:r>
            <a:r>
              <a:rPr lang="en-US" sz="1600" dirty="0">
                <a:effectLst/>
                <a:latin typeface="Times New Roman" panose="02020603050405020304" pitchFamily="18" charset="0"/>
                <a:ea typeface="Calibri" panose="020F0502020204030204" pitchFamily="34" charset="0"/>
                <a:cs typeface="Mangal" panose="02040503050203030202" pitchFamily="18" charset="0"/>
              </a:rPr>
              <a:t> – 2100290140112</a:t>
            </a:r>
          </a:p>
          <a:p>
            <a:pPr>
              <a:lnSpc>
                <a:spcPct val="150000"/>
              </a:lnSpc>
            </a:pPr>
            <a:endParaRPr lang="en-IN" sz="1600" dirty="0"/>
          </a:p>
        </p:txBody>
      </p:sp>
      <p:pic>
        <p:nvPicPr>
          <p:cNvPr id="13" name="Picture 12" descr="KIET Group of Institutions Mission Statement, Employees and Hiring |  LinkedIn">
            <a:extLst>
              <a:ext uri="{FF2B5EF4-FFF2-40B4-BE49-F238E27FC236}">
                <a16:creationId xmlns:a16="http://schemas.microsoft.com/office/drawing/2014/main" id="{0D7122FC-D20A-2B82-4061-2DD17E92BD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9502" y="762000"/>
            <a:ext cx="1864995" cy="1864995"/>
          </a:xfrm>
          <a:prstGeom prst="rect">
            <a:avLst/>
          </a:prstGeom>
          <a:noFill/>
          <a:ln>
            <a:noFill/>
          </a:ln>
        </p:spPr>
      </p:pic>
      <p:sp>
        <p:nvSpPr>
          <p:cNvPr id="2" name="Slide Number Placeholder 1">
            <a:extLst>
              <a:ext uri="{FF2B5EF4-FFF2-40B4-BE49-F238E27FC236}">
                <a16:creationId xmlns:a16="http://schemas.microsoft.com/office/drawing/2014/main" id="{E096D10E-DDBD-2C29-95C0-F3FA04520103}"/>
              </a:ext>
            </a:extLst>
          </p:cNvPr>
          <p:cNvSpPr>
            <a:spLocks noGrp="1"/>
          </p:cNvSpPr>
          <p:nvPr>
            <p:ph type="sldNum" sz="quarter" idx="12"/>
          </p:nvPr>
        </p:nvSpPr>
        <p:spPr/>
        <p:txBody>
          <a:bodyPr/>
          <a:lstStyle/>
          <a:p>
            <a:fld id="{CAC55B39-47B7-4552-AB47-AACD24996689}" type="slidenum">
              <a:rPr lang="en-US" smtClean="0"/>
              <a:pPr/>
              <a:t>3</a:t>
            </a:fld>
            <a:endParaRPr lang="en-US"/>
          </a:p>
        </p:txBody>
      </p:sp>
    </p:spTree>
    <p:extLst>
      <p:ext uri="{BB962C8B-B14F-4D97-AF65-F5344CB8AC3E}">
        <p14:creationId xmlns:p14="http://schemas.microsoft.com/office/powerpoint/2010/main" val="46219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lnSpc>
                <a:spcPct val="107000"/>
              </a:lnSpc>
              <a:spcAft>
                <a:spcPts val="800"/>
              </a:spcAft>
              <a:buNone/>
            </a:pPr>
            <a:r>
              <a:rPr lang="en-US" sz="1400" dirty="0">
                <a:effectLst/>
                <a:latin typeface="Times New Roman" panose="02020603050405020304" pitchFamily="18" charset="0"/>
                <a:ea typeface="Calibri" panose="020F0502020204030204" pitchFamily="34" charset="0"/>
                <a:cs typeface="Mangal" panose="02040503050203030202" pitchFamily="18" charset="0"/>
              </a:rPr>
              <a:t>The title of the project is “ Perfect Picture Pool ”. </a:t>
            </a:r>
          </a:p>
          <a:p>
            <a:pPr marL="109728" indent="0" algn="just">
              <a:lnSpc>
                <a:spcPct val="107000"/>
              </a:lnSpc>
              <a:spcAft>
                <a:spcPts val="800"/>
              </a:spcAft>
              <a:buNone/>
            </a:pPr>
            <a:r>
              <a:rPr lang="en-US" sz="1400" dirty="0">
                <a:effectLst/>
                <a:latin typeface="Times New Roman" panose="02020603050405020304" pitchFamily="18" charset="0"/>
                <a:ea typeface="Calibri" panose="020F0502020204030204" pitchFamily="34" charset="0"/>
                <a:cs typeface="Mangal" panose="02040503050203030202" pitchFamily="18" charset="0"/>
              </a:rPr>
              <a:t>This project will handle  the activities of the Registered Users.</a:t>
            </a:r>
          </a:p>
          <a:p>
            <a:pPr marL="109728" indent="0" algn="just">
              <a:lnSpc>
                <a:spcPct val="107000"/>
              </a:lnSpc>
              <a:spcAft>
                <a:spcPts val="800"/>
              </a:spcAft>
              <a:buNone/>
            </a:pPr>
            <a:r>
              <a:rPr lang="en-US" sz="1400" dirty="0">
                <a:effectLst/>
                <a:latin typeface="Times New Roman" panose="02020603050405020304" pitchFamily="18" charset="0"/>
                <a:ea typeface="Calibri" panose="020F0502020204030204" pitchFamily="34" charset="0"/>
                <a:cs typeface="Mangal" panose="02040503050203030202" pitchFamily="18" charset="0"/>
              </a:rPr>
              <a:t>User can register himself and then login. </a:t>
            </a:r>
          </a:p>
          <a:p>
            <a:pPr marL="109728" indent="0" algn="just">
              <a:lnSpc>
                <a:spcPct val="107000"/>
              </a:lnSpc>
              <a:spcAft>
                <a:spcPts val="800"/>
              </a:spcAft>
              <a:buNone/>
            </a:pPr>
            <a:r>
              <a:rPr lang="en-US" sz="1400" dirty="0">
                <a:effectLst/>
                <a:latin typeface="Times New Roman" panose="02020603050405020304" pitchFamily="18" charset="0"/>
                <a:ea typeface="Calibri" panose="020F0502020204030204" pitchFamily="34" charset="0"/>
                <a:cs typeface="Mangal" panose="02040503050203030202" pitchFamily="18" charset="0"/>
              </a:rPr>
              <a:t>Admin is set different types of contest on website in which anyone can participate.</a:t>
            </a:r>
          </a:p>
          <a:p>
            <a:pPr marL="109728" indent="0" algn="just">
              <a:lnSpc>
                <a:spcPct val="107000"/>
              </a:lnSpc>
              <a:spcAft>
                <a:spcPts val="800"/>
              </a:spcAft>
              <a:buNone/>
            </a:pPr>
            <a:r>
              <a:rPr lang="en-US" sz="1400" dirty="0">
                <a:effectLst/>
                <a:latin typeface="Times New Roman" panose="02020603050405020304" pitchFamily="18" charset="0"/>
                <a:ea typeface="Calibri" panose="020F0502020204030204" pitchFamily="34" charset="0"/>
                <a:cs typeface="Mangal" panose="02040503050203030202" pitchFamily="18" charset="0"/>
              </a:rPr>
              <a:t>Then he would be able to upload any category of image like </a:t>
            </a:r>
            <a:r>
              <a:rPr lang="en-US" sz="1400" dirty="0" err="1">
                <a:effectLst/>
                <a:latin typeface="Times New Roman" panose="02020603050405020304" pitchFamily="18" charset="0"/>
                <a:ea typeface="Calibri" panose="020F0502020204030204" pitchFamily="34" charset="0"/>
                <a:cs typeface="Mangal" panose="02040503050203030202" pitchFamily="18" charset="0"/>
              </a:rPr>
              <a:t>png</a:t>
            </a:r>
            <a:r>
              <a:rPr lang="en-US" sz="1400" dirty="0">
                <a:effectLst/>
                <a:latin typeface="Times New Roman" panose="02020603050405020304" pitchFamily="18" charset="0"/>
                <a:ea typeface="Calibri" panose="020F0502020204030204" pitchFamily="34" charset="0"/>
                <a:cs typeface="Mangal" panose="02040503050203030202" pitchFamily="18" charset="0"/>
              </a:rPr>
              <a:t>, jpg, icons </a:t>
            </a:r>
            <a:r>
              <a:rPr lang="en-US" sz="1400" dirty="0" err="1">
                <a:effectLst/>
                <a:latin typeface="Times New Roman" panose="02020603050405020304" pitchFamily="18" charset="0"/>
                <a:ea typeface="Calibri" panose="020F0502020204030204" pitchFamily="34" charset="0"/>
                <a:cs typeface="Mangal" panose="02040503050203030202" pitchFamily="18" charset="0"/>
              </a:rPr>
              <a:t>etc</a:t>
            </a:r>
            <a:r>
              <a:rPr lang="en-US" sz="1400" dirty="0">
                <a:effectLst/>
                <a:latin typeface="Times New Roman" panose="02020603050405020304" pitchFamily="18" charset="0"/>
                <a:ea typeface="Calibri" panose="020F0502020204030204" pitchFamily="34" charset="0"/>
                <a:cs typeface="Mangal" panose="02040503050203030202" pitchFamily="18" charset="0"/>
              </a:rPr>
              <a:t> on his/her account handle that he created. </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109728" indent="0" algn="just">
              <a:lnSpc>
                <a:spcPct val="107000"/>
              </a:lnSpc>
              <a:spcAft>
                <a:spcPts val="800"/>
              </a:spcAft>
              <a:buNone/>
            </a:pPr>
            <a:r>
              <a:rPr lang="en-US" sz="1400" dirty="0">
                <a:effectLst/>
                <a:latin typeface="Times New Roman" panose="02020603050405020304" pitchFamily="18" charset="0"/>
                <a:ea typeface="Calibri" panose="020F0502020204030204" pitchFamily="34" charset="0"/>
                <a:cs typeface="Mangal" panose="02040503050203030202" pitchFamily="18" charset="0"/>
              </a:rPr>
              <a:t>Anyone can vote on any image that user upload whether he is register or not. </a:t>
            </a:r>
          </a:p>
          <a:p>
            <a:pPr marL="109728" indent="0" algn="just">
              <a:lnSpc>
                <a:spcPct val="107000"/>
              </a:lnSpc>
              <a:spcAft>
                <a:spcPts val="800"/>
              </a:spcAft>
              <a:buNone/>
            </a:pPr>
            <a:r>
              <a:rPr lang="en-US" sz="1400" dirty="0">
                <a:effectLst/>
                <a:latin typeface="Times New Roman" panose="02020603050405020304" pitchFamily="18" charset="0"/>
                <a:ea typeface="Calibri" panose="020F0502020204030204" pitchFamily="34" charset="0"/>
                <a:cs typeface="Mangal" panose="02040503050203030202" pitchFamily="18" charset="0"/>
              </a:rPr>
              <a:t>Anyone can give feedback, suggestion and also they can leave the comment on the image. By this website, User can know their skills and where they have to improve it and also they upgrade their picture clicking skills. User also motivate by this website when they saw their results.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itle 2"/>
          <p:cNvSpPr>
            <a:spLocks noGrp="1"/>
          </p:cNvSpPr>
          <p:nvPr>
            <p:ph type="title"/>
          </p:nvPr>
        </p:nvSpPr>
        <p:spPr>
          <a:xfrm>
            <a:off x="457200" y="274638"/>
            <a:ext cx="8229600" cy="792162"/>
          </a:xfrm>
        </p:spPr>
        <p:txBody>
          <a:bodyPr>
            <a:normAutofit/>
          </a:bodyPr>
          <a:lstStyle/>
          <a:p>
            <a:pPr algn="ctr"/>
            <a:r>
              <a:rPr lang="en-US" sz="2800" dirty="0">
                <a:latin typeface="Algerian" pitchFamily="82" charset="0"/>
              </a:rPr>
              <a:t>INTRODUCTION</a:t>
            </a:r>
            <a:endParaRPr lang="en-US" sz="3600" dirty="0">
              <a:latin typeface="Algerian" pitchFamily="82" charset="0"/>
            </a:endParaRPr>
          </a:p>
        </p:txBody>
      </p:sp>
      <p:sp>
        <p:nvSpPr>
          <p:cNvPr id="4" name="Slide Number Placeholder 3">
            <a:extLst>
              <a:ext uri="{FF2B5EF4-FFF2-40B4-BE49-F238E27FC236}">
                <a16:creationId xmlns:a16="http://schemas.microsoft.com/office/drawing/2014/main" id="{21A3185D-7725-E712-E153-74D4F7F80557}"/>
              </a:ext>
            </a:extLst>
          </p:cNvPr>
          <p:cNvSpPr>
            <a:spLocks noGrp="1"/>
          </p:cNvSpPr>
          <p:nvPr>
            <p:ph type="sldNum" sz="quarter" idx="12"/>
          </p:nvPr>
        </p:nvSpPr>
        <p:spPr/>
        <p:txBody>
          <a:bodyPr/>
          <a:lstStyle/>
          <a:p>
            <a:fld id="{CAC55B39-47B7-4552-AB47-AACD2499668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229600" cy="4953000"/>
          </a:xfrm>
        </p:spPr>
        <p:txBody>
          <a:bodyPr>
            <a:normAutofit fontScale="55000" lnSpcReduction="20000"/>
          </a:bodyPr>
          <a:lstStyle/>
          <a:p>
            <a:r>
              <a:rPr lang="en-US" sz="2800" b="1" u="sng" dirty="0"/>
              <a:t>FRONT END</a:t>
            </a:r>
          </a:p>
          <a:p>
            <a:pPr marL="109728" indent="0">
              <a:buNone/>
            </a:pPr>
            <a:endParaRPr lang="en-US" sz="2800" b="1" u="sng" dirty="0"/>
          </a:p>
          <a:p>
            <a:pPr marL="1264158" lvl="3" indent="-285750" algn="just">
              <a:lnSpc>
                <a:spcPct val="107000"/>
              </a:lnSpc>
              <a:buFont typeface="Courier New" panose="02070309020205020404" pitchFamily="49" charset="0"/>
              <a:buChar char="o"/>
            </a:pPr>
            <a:r>
              <a:rPr lang="en-US" sz="3500" dirty="0">
                <a:effectLst/>
                <a:latin typeface="Times New Roman" panose="02020603050405020304" pitchFamily="18" charset="0"/>
                <a:ea typeface="Calibri" panose="020F0502020204030204" pitchFamily="34" charset="0"/>
                <a:cs typeface="Mangal" panose="02040503050203030202" pitchFamily="18" charset="0"/>
              </a:rPr>
              <a:t>Bootstrap</a:t>
            </a:r>
          </a:p>
          <a:p>
            <a:pPr marL="1264158" lvl="3" indent="-285750" algn="just">
              <a:lnSpc>
                <a:spcPct val="107000"/>
              </a:lnSpc>
              <a:buFont typeface="Courier New" panose="02070309020205020404" pitchFamily="49" charset="0"/>
              <a:buChar char="o"/>
            </a:pPr>
            <a:endParaRPr lang="en-IN" sz="3500" dirty="0">
              <a:effectLst/>
              <a:latin typeface="Calibri" panose="020F0502020204030204" pitchFamily="34" charset="0"/>
              <a:ea typeface="Calibri" panose="020F0502020204030204" pitchFamily="34" charset="0"/>
              <a:cs typeface="Mangal" panose="02040503050203030202" pitchFamily="18" charset="0"/>
            </a:endParaRPr>
          </a:p>
          <a:p>
            <a:pPr marL="1264158" lvl="3" indent="-285750" algn="just">
              <a:lnSpc>
                <a:spcPct val="107000"/>
              </a:lnSpc>
              <a:spcAft>
                <a:spcPts val="800"/>
              </a:spcAft>
              <a:buFont typeface="Courier New" panose="02070309020205020404" pitchFamily="49" charset="0"/>
              <a:buChar char="o"/>
            </a:pPr>
            <a:r>
              <a:rPr lang="en-US" sz="3500" dirty="0">
                <a:latin typeface="Times New Roman" panose="02020603050405020304" pitchFamily="18" charset="0"/>
                <a:ea typeface="Calibri" panose="020F0502020204030204" pitchFamily="34" charset="0"/>
                <a:cs typeface="Mangal" panose="02040503050203030202" pitchFamily="18" charset="0"/>
              </a:rPr>
              <a:t>React</a:t>
            </a:r>
            <a:endParaRPr lang="en-IN" sz="3500" dirty="0">
              <a:effectLst/>
              <a:latin typeface="Calibri" panose="020F0502020204030204" pitchFamily="34" charset="0"/>
              <a:ea typeface="Calibri" panose="020F0502020204030204" pitchFamily="34" charset="0"/>
              <a:cs typeface="Mangal" panose="02040503050203030202" pitchFamily="18" charset="0"/>
            </a:endParaRPr>
          </a:p>
          <a:p>
            <a:pPr>
              <a:buNone/>
            </a:pPr>
            <a:endParaRPr lang="en-US" sz="3500" b="1" u="sng" dirty="0"/>
          </a:p>
          <a:p>
            <a:pPr>
              <a:buNone/>
            </a:pPr>
            <a:endParaRPr lang="en-US" sz="900" b="1" u="sng" dirty="0"/>
          </a:p>
          <a:p>
            <a:r>
              <a:rPr lang="en-US" sz="2800" b="1" u="sng" dirty="0"/>
              <a:t>BACK END</a:t>
            </a:r>
          </a:p>
          <a:p>
            <a:pPr lvl="2"/>
            <a:endParaRPr lang="en-US" sz="1050" b="1" u="sng" dirty="0"/>
          </a:p>
          <a:p>
            <a:pPr marL="1264158" lvl="3" indent="-285750" algn="just">
              <a:lnSpc>
                <a:spcPct val="107000"/>
              </a:lnSpc>
              <a:buFont typeface="Courier New" panose="02070309020205020404" pitchFamily="49" charset="0"/>
              <a:buChar char="o"/>
            </a:pPr>
            <a:r>
              <a:rPr lang="en-US" sz="3700" dirty="0">
                <a:effectLst/>
                <a:latin typeface="Times New Roman" panose="02020603050405020304" pitchFamily="18" charset="0"/>
                <a:ea typeface="Calibri" panose="020F0502020204030204" pitchFamily="34" charset="0"/>
                <a:cs typeface="Mangal" panose="02040503050203030202" pitchFamily="18" charset="0"/>
              </a:rPr>
              <a:t>Java</a:t>
            </a:r>
          </a:p>
          <a:p>
            <a:pPr marL="1264158" lvl="3" indent="-285750" algn="just">
              <a:lnSpc>
                <a:spcPct val="107000"/>
              </a:lnSpc>
              <a:buFont typeface="Courier New" panose="02070309020205020404" pitchFamily="49" charset="0"/>
              <a:buChar char="o"/>
            </a:pPr>
            <a:endParaRPr lang="en-IN" sz="3700" dirty="0">
              <a:effectLst/>
              <a:latin typeface="Calibri" panose="020F0502020204030204" pitchFamily="34" charset="0"/>
              <a:ea typeface="Calibri" panose="020F0502020204030204" pitchFamily="34" charset="0"/>
              <a:cs typeface="Mangal" panose="02040503050203030202" pitchFamily="18" charset="0"/>
            </a:endParaRPr>
          </a:p>
          <a:p>
            <a:pPr marL="1264158" lvl="3" indent="-285750" algn="just">
              <a:lnSpc>
                <a:spcPct val="107000"/>
              </a:lnSpc>
              <a:buFont typeface="Courier New" panose="02070309020205020404" pitchFamily="49" charset="0"/>
              <a:buChar char="o"/>
            </a:pPr>
            <a:r>
              <a:rPr lang="en-US" sz="3700" dirty="0" err="1">
                <a:effectLst/>
                <a:latin typeface="Times New Roman" panose="02020603050405020304" pitchFamily="18" charset="0"/>
                <a:ea typeface="Calibri" panose="020F0502020204030204" pitchFamily="34" charset="0"/>
                <a:cs typeface="Mangal" panose="02040503050203030202" pitchFamily="18" charset="0"/>
              </a:rPr>
              <a:t>NodeJs</a:t>
            </a:r>
            <a:endParaRPr lang="en-US" sz="3700" dirty="0">
              <a:effectLst/>
              <a:latin typeface="Times New Roman" panose="02020603050405020304" pitchFamily="18" charset="0"/>
              <a:ea typeface="Calibri" panose="020F0502020204030204" pitchFamily="34" charset="0"/>
              <a:cs typeface="Mangal" panose="02040503050203030202" pitchFamily="18" charset="0"/>
            </a:endParaRPr>
          </a:p>
          <a:p>
            <a:pPr marL="1264158" lvl="3" indent="-285750" algn="just">
              <a:lnSpc>
                <a:spcPct val="107000"/>
              </a:lnSpc>
              <a:buFont typeface="Courier New" panose="02070309020205020404" pitchFamily="49" charset="0"/>
              <a:buChar char="o"/>
            </a:pPr>
            <a:endParaRPr lang="en-IN" sz="3700" dirty="0">
              <a:effectLst/>
              <a:latin typeface="Calibri" panose="020F0502020204030204" pitchFamily="34" charset="0"/>
              <a:ea typeface="Calibri" panose="020F0502020204030204" pitchFamily="34" charset="0"/>
              <a:cs typeface="Mangal" panose="02040503050203030202" pitchFamily="18" charset="0"/>
            </a:endParaRPr>
          </a:p>
          <a:p>
            <a:pPr marL="1264158" lvl="3" indent="-285750" algn="just">
              <a:lnSpc>
                <a:spcPct val="107000"/>
              </a:lnSpc>
              <a:spcAft>
                <a:spcPts val="800"/>
              </a:spcAft>
              <a:buFont typeface="Courier New" panose="02070309020205020404" pitchFamily="49" charset="0"/>
              <a:buChar char="o"/>
            </a:pPr>
            <a:r>
              <a:rPr lang="en-US" sz="3700" dirty="0">
                <a:effectLst/>
                <a:latin typeface="Times New Roman" panose="02020603050405020304" pitchFamily="18" charset="0"/>
                <a:ea typeface="Calibri" panose="020F0502020204030204" pitchFamily="34" charset="0"/>
                <a:cs typeface="Mangal" panose="02040503050203030202" pitchFamily="18" charset="0"/>
              </a:rPr>
              <a:t>Oracle</a:t>
            </a:r>
            <a:endParaRPr lang="en-US" sz="3700" b="1" u="sng" dirty="0"/>
          </a:p>
          <a:p>
            <a:pPr marL="978408" lvl="3" indent="0" algn="just">
              <a:lnSpc>
                <a:spcPct val="107000"/>
              </a:lnSpc>
              <a:spcAft>
                <a:spcPts val="800"/>
              </a:spcAft>
              <a:buNone/>
            </a:pP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lvl="2"/>
            <a:endParaRPr lang="en-US" sz="600" b="1" u="sng" dirty="0"/>
          </a:p>
          <a:p>
            <a:endParaRPr lang="en-US" sz="800" b="1" u="sng" dirty="0"/>
          </a:p>
          <a:p>
            <a:endParaRPr lang="en-US" sz="800" b="1" u="sng" dirty="0"/>
          </a:p>
          <a:p>
            <a:endParaRPr lang="en-US" sz="800" b="1" u="sng" dirty="0"/>
          </a:p>
          <a:p>
            <a:pPr>
              <a:buNone/>
            </a:pPr>
            <a:r>
              <a:rPr lang="en-US" sz="800" b="1" u="sng" dirty="0"/>
              <a:t>      </a:t>
            </a:r>
            <a:endParaRPr lang="en-US" sz="800" dirty="0"/>
          </a:p>
          <a:p>
            <a:pPr>
              <a:buNone/>
            </a:pPr>
            <a:endParaRPr lang="en-US" sz="800" b="1" u="sng" dirty="0"/>
          </a:p>
          <a:p>
            <a:pPr>
              <a:buNone/>
            </a:pPr>
            <a:endParaRPr lang="en-US" sz="800" b="1" u="sng" dirty="0"/>
          </a:p>
        </p:txBody>
      </p:sp>
      <p:sp>
        <p:nvSpPr>
          <p:cNvPr id="3" name="Title 2"/>
          <p:cNvSpPr>
            <a:spLocks noGrp="1"/>
          </p:cNvSpPr>
          <p:nvPr>
            <p:ph type="title"/>
          </p:nvPr>
        </p:nvSpPr>
        <p:spPr>
          <a:xfrm>
            <a:off x="457200" y="274638"/>
            <a:ext cx="8229600" cy="868362"/>
          </a:xfrm>
        </p:spPr>
        <p:txBody>
          <a:bodyPr>
            <a:noAutofit/>
          </a:bodyPr>
          <a:lstStyle/>
          <a:p>
            <a:pPr algn="ctr"/>
            <a:r>
              <a:rPr lang="en-US" sz="2800" dirty="0">
                <a:latin typeface="Algerian" pitchFamily="82" charset="0"/>
              </a:rPr>
              <a:t>TECHNOLOGIES USED</a:t>
            </a:r>
          </a:p>
        </p:txBody>
      </p:sp>
      <p:sp>
        <p:nvSpPr>
          <p:cNvPr id="4" name="Slide Number Placeholder 3">
            <a:extLst>
              <a:ext uri="{FF2B5EF4-FFF2-40B4-BE49-F238E27FC236}">
                <a16:creationId xmlns:a16="http://schemas.microsoft.com/office/drawing/2014/main" id="{8BFFB2F0-A04F-AE17-4E09-CA81AA2F751E}"/>
              </a:ext>
            </a:extLst>
          </p:cNvPr>
          <p:cNvSpPr>
            <a:spLocks noGrp="1"/>
          </p:cNvSpPr>
          <p:nvPr>
            <p:ph type="sldNum" sz="quarter" idx="12"/>
          </p:nvPr>
        </p:nvSpPr>
        <p:spPr/>
        <p:txBody>
          <a:bodyPr/>
          <a:lstStyle/>
          <a:p>
            <a:fld id="{CAC55B39-47B7-4552-AB47-AACD2499668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483291"/>
          </a:xfrm>
        </p:spPr>
        <p:txBody>
          <a:bodyPr>
            <a:normAutofit/>
          </a:bodyPr>
          <a:lstStyle/>
          <a:p>
            <a:pPr marL="109728" indent="0">
              <a:buNone/>
            </a:pPr>
            <a:r>
              <a:rPr lang="en-US" sz="1600" dirty="0">
                <a:latin typeface="Times New Roman" panose="02020603050405020304" pitchFamily="18" charset="0"/>
                <a:cs typeface="Times New Roman" panose="02020603050405020304" pitchFamily="18" charset="0"/>
              </a:rPr>
              <a:t>VS CODE</a:t>
            </a:r>
          </a:p>
          <a:p>
            <a:pPr marL="109728" indent="0">
              <a:buNone/>
            </a:pPr>
            <a:endParaRPr lang="en-US" sz="1600" dirty="0">
              <a:latin typeface="Times New Roman" panose="02020603050405020304" pitchFamily="18" charset="0"/>
              <a:cs typeface="Times New Roman" panose="02020603050405020304" pitchFamily="18" charset="0"/>
            </a:endParaRPr>
          </a:p>
          <a:p>
            <a:pPr marL="109728" indent="0">
              <a:buNone/>
            </a:pPr>
            <a:endParaRPr lang="en-US" sz="1600" dirty="0">
              <a:latin typeface="Times New Roman" panose="02020603050405020304" pitchFamily="18" charset="0"/>
              <a:cs typeface="Times New Roman" panose="02020603050405020304" pitchFamily="18" charset="0"/>
            </a:endParaRPr>
          </a:p>
          <a:p>
            <a:pPr marL="109728" indent="0">
              <a:buNone/>
            </a:pPr>
            <a:endParaRPr lang="en-US" sz="1600" dirty="0">
              <a:latin typeface="Times New Roman" panose="02020603050405020304" pitchFamily="18" charset="0"/>
              <a:cs typeface="Times New Roman" panose="02020603050405020304" pitchFamily="18" charset="0"/>
            </a:endParaRPr>
          </a:p>
          <a:p>
            <a:pPr marL="109728" indent="0">
              <a:buNone/>
            </a:pPr>
            <a:r>
              <a:rPr lang="en-US" sz="1600" dirty="0">
                <a:latin typeface="Times New Roman" panose="02020603050405020304" pitchFamily="18" charset="0"/>
                <a:cs typeface="Times New Roman" panose="02020603050405020304" pitchFamily="18" charset="0"/>
              </a:rPr>
              <a:t>ECLIPSE</a:t>
            </a:r>
          </a:p>
        </p:txBody>
      </p:sp>
      <p:sp>
        <p:nvSpPr>
          <p:cNvPr id="3" name="Title 2"/>
          <p:cNvSpPr>
            <a:spLocks noGrp="1"/>
          </p:cNvSpPr>
          <p:nvPr>
            <p:ph type="title"/>
          </p:nvPr>
        </p:nvSpPr>
        <p:spPr/>
        <p:txBody>
          <a:bodyPr>
            <a:normAutofit/>
          </a:bodyPr>
          <a:lstStyle/>
          <a:p>
            <a:pPr algn="ctr"/>
            <a:r>
              <a:rPr lang="en-US" sz="2800" dirty="0">
                <a:latin typeface="Algerian" pitchFamily="82" charset="0"/>
              </a:rPr>
              <a:t>SOFTWARE REQUIREMENTS</a:t>
            </a:r>
            <a:endParaRPr lang="en-US" sz="2800" dirty="0"/>
          </a:p>
        </p:txBody>
      </p:sp>
      <p:sp>
        <p:nvSpPr>
          <p:cNvPr id="4" name="Slide Number Placeholder 3">
            <a:extLst>
              <a:ext uri="{FF2B5EF4-FFF2-40B4-BE49-F238E27FC236}">
                <a16:creationId xmlns:a16="http://schemas.microsoft.com/office/drawing/2014/main" id="{9DDD5BBA-289C-B63F-3E2C-E763EDC1F764}"/>
              </a:ext>
            </a:extLst>
          </p:cNvPr>
          <p:cNvSpPr>
            <a:spLocks noGrp="1"/>
          </p:cNvSpPr>
          <p:nvPr>
            <p:ph type="sldNum" sz="quarter" idx="12"/>
          </p:nvPr>
        </p:nvSpPr>
        <p:spPr/>
        <p:txBody>
          <a:bodyPr/>
          <a:lstStyle/>
          <a:p>
            <a:fld id="{CAC55B39-47B7-4552-AB47-AACD2499668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525963"/>
          </a:xfrm>
        </p:spPr>
        <p:txBody>
          <a:bodyPr>
            <a:normAutofit/>
          </a:bodyPr>
          <a:lstStyle/>
          <a:p>
            <a:r>
              <a:rPr lang="en-US" sz="1600" dirty="0">
                <a:latin typeface="Times New Roman" panose="02020603050405020304" pitchFamily="18" charset="0"/>
                <a:cs typeface="Times New Roman" panose="02020603050405020304" pitchFamily="18" charset="0"/>
              </a:rPr>
              <a:t>PROCESSOR         	11</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Gen Intel(R) Core(TM) i3</a:t>
            </a:r>
          </a:p>
          <a:p>
            <a:r>
              <a:rPr lang="en-US" sz="1600" dirty="0">
                <a:latin typeface="Times New Roman" panose="02020603050405020304" pitchFamily="18" charset="0"/>
                <a:cs typeface="Times New Roman" panose="02020603050405020304" pitchFamily="18" charset="0"/>
              </a:rPr>
              <a:t>System Type          	32-bit operating system</a:t>
            </a:r>
          </a:p>
          <a:p>
            <a:r>
              <a:rPr lang="en-US" sz="1600" dirty="0">
                <a:latin typeface="Times New Roman" panose="02020603050405020304" pitchFamily="18" charset="0"/>
                <a:cs typeface="Times New Roman" panose="02020603050405020304" pitchFamily="18" charset="0"/>
              </a:rPr>
              <a:t>Speed                     	3.00 GHz</a:t>
            </a:r>
          </a:p>
          <a:p>
            <a:r>
              <a:rPr lang="en-US" sz="1600" dirty="0">
                <a:latin typeface="Times New Roman" panose="02020603050405020304" pitchFamily="18" charset="0"/>
                <a:cs typeface="Times New Roman" panose="02020603050405020304" pitchFamily="18" charset="0"/>
              </a:rPr>
              <a:t>Hard Disk Space      	256 GB</a:t>
            </a:r>
          </a:p>
          <a:p>
            <a:r>
              <a:rPr lang="en-US" sz="1600" dirty="0">
                <a:latin typeface="Times New Roman" panose="02020603050405020304" pitchFamily="18" charset="0"/>
                <a:cs typeface="Times New Roman" panose="02020603050405020304" pitchFamily="18" charset="0"/>
              </a:rPr>
              <a:t>Ram Memory           	4 GB</a:t>
            </a:r>
          </a:p>
          <a:p>
            <a:r>
              <a:rPr lang="en-US" sz="1600" dirty="0">
                <a:latin typeface="Times New Roman" panose="02020603050405020304" pitchFamily="18" charset="0"/>
                <a:cs typeface="Times New Roman" panose="02020603050405020304" pitchFamily="18" charset="0"/>
              </a:rPr>
              <a:t>Operating System    	Window 8 </a:t>
            </a:r>
          </a:p>
        </p:txBody>
      </p:sp>
      <p:sp>
        <p:nvSpPr>
          <p:cNvPr id="3" name="Title 2"/>
          <p:cNvSpPr>
            <a:spLocks noGrp="1"/>
          </p:cNvSpPr>
          <p:nvPr>
            <p:ph type="title"/>
          </p:nvPr>
        </p:nvSpPr>
        <p:spPr>
          <a:xfrm>
            <a:off x="381000" y="274638"/>
            <a:ext cx="8229600" cy="1143000"/>
          </a:xfrm>
        </p:spPr>
        <p:txBody>
          <a:bodyPr>
            <a:noAutofit/>
          </a:bodyPr>
          <a:lstStyle/>
          <a:p>
            <a:pPr algn="ctr"/>
            <a:r>
              <a:rPr lang="en-US" sz="2800" dirty="0">
                <a:latin typeface="Algerian" pitchFamily="82" charset="0"/>
              </a:rPr>
              <a:t>MIININMUM HARDWARE REQUIREMENT </a:t>
            </a:r>
          </a:p>
        </p:txBody>
      </p:sp>
      <p:sp>
        <p:nvSpPr>
          <p:cNvPr id="4" name="Slide Number Placeholder 3">
            <a:extLst>
              <a:ext uri="{FF2B5EF4-FFF2-40B4-BE49-F238E27FC236}">
                <a16:creationId xmlns:a16="http://schemas.microsoft.com/office/drawing/2014/main" id="{2C3F518E-1167-F1A1-8F53-EBCF086774B3}"/>
              </a:ext>
            </a:extLst>
          </p:cNvPr>
          <p:cNvSpPr>
            <a:spLocks noGrp="1"/>
          </p:cNvSpPr>
          <p:nvPr>
            <p:ph type="sldNum" sz="quarter" idx="12"/>
          </p:nvPr>
        </p:nvSpPr>
        <p:spPr/>
        <p:txBody>
          <a:bodyPr/>
          <a:lstStyle/>
          <a:p>
            <a:fld id="{CAC55B39-47B7-4552-AB47-AACD24996689}"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pPr marL="342900" lvl="0" indent="-342900">
              <a:lnSpc>
                <a:spcPct val="107000"/>
              </a:lnSpc>
              <a:spcBef>
                <a:spcPts val="115"/>
              </a:spcBef>
              <a:spcAft>
                <a:spcPts val="0"/>
              </a:spcAft>
              <a:buFont typeface="Symbol" panose="05050102010706020507" pitchFamily="18" charset="2"/>
              <a:buChar char=""/>
              <a:tabLst>
                <a:tab pos="1017905" algn="l"/>
              </a:tabLst>
            </a:pPr>
            <a:r>
              <a:rPr lang="en-US" sz="1600" b="1" dirty="0">
                <a:effectLst/>
                <a:latin typeface="Times New Roman" panose="02020603050405020304" pitchFamily="18" charset="0"/>
                <a:ea typeface="Times New Roman" panose="02020603050405020304" pitchFamily="18" charset="0"/>
              </a:rPr>
              <a:t>Welcome Display</a:t>
            </a:r>
            <a:endParaRPr lang="en-IN" sz="1600" b="1" dirty="0">
              <a:effectLst/>
              <a:latin typeface="Times New Roman" panose="02020603050405020304" pitchFamily="18" charset="0"/>
              <a:ea typeface="Times New Roman" panose="02020603050405020304" pitchFamily="18" charset="0"/>
            </a:endParaRPr>
          </a:p>
          <a:p>
            <a:pPr marL="109728" marR="610235" indent="0" algn="just">
              <a:lnSpc>
                <a:spcPct val="221000"/>
              </a:lnSpc>
              <a:spcBef>
                <a:spcPts val="5"/>
              </a:spcBef>
              <a:spcAft>
                <a:spcPts val="0"/>
              </a:spcAft>
              <a:buNone/>
            </a:pPr>
            <a:r>
              <a:rPr lang="en-US" sz="1400" dirty="0">
                <a:effectLst/>
                <a:latin typeface="Times New Roman" panose="02020603050405020304" pitchFamily="18" charset="0"/>
                <a:ea typeface="Times New Roman" panose="02020603050405020304" pitchFamily="18" charset="0"/>
              </a:rPr>
              <a:t>	This</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is</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first</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page of website</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displays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welcome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screen</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25" dirty="0">
                <a:effectLst/>
                <a:latin typeface="Times New Roman" panose="02020603050405020304" pitchFamily="18" charset="0"/>
                <a:ea typeface="Times New Roman" panose="02020603050405020304" pitchFamily="18" charset="0"/>
              </a:rPr>
              <a:t> U</a:t>
            </a:r>
            <a:r>
              <a:rPr lang="en-US" sz="1400" dirty="0">
                <a:effectLst/>
                <a:latin typeface="Times New Roman" panose="02020603050405020304" pitchFamily="18" charset="0"/>
                <a:ea typeface="Times New Roman" panose="02020603050405020304" pitchFamily="18" charset="0"/>
              </a:rPr>
              <a:t>ser &amp; Admin. </a:t>
            </a:r>
            <a:endParaRPr lang="en-IN" sz="1400" dirty="0">
              <a:effectLst/>
              <a:latin typeface="Times New Roman" panose="02020603050405020304" pitchFamily="18" charset="0"/>
              <a:ea typeface="Times New Roman" panose="02020603050405020304" pitchFamily="18" charset="0"/>
            </a:endParaRPr>
          </a:p>
        </p:txBody>
      </p:sp>
      <p:sp>
        <p:nvSpPr>
          <p:cNvPr id="3" name="Title 2"/>
          <p:cNvSpPr>
            <a:spLocks noGrp="1"/>
          </p:cNvSpPr>
          <p:nvPr>
            <p:ph type="title"/>
          </p:nvPr>
        </p:nvSpPr>
        <p:spPr>
          <a:xfrm>
            <a:off x="457200" y="381000"/>
            <a:ext cx="8229600" cy="469709"/>
          </a:xfrm>
        </p:spPr>
        <p:txBody>
          <a:bodyPr>
            <a:normAutofit fontScale="90000"/>
          </a:bodyPr>
          <a:lstStyle/>
          <a:p>
            <a:pPr algn="ctr"/>
            <a:r>
              <a:rPr lang="en-US" sz="3200" dirty="0">
                <a:latin typeface="Algerian" pitchFamily="82" charset="0"/>
              </a:rPr>
              <a:t>  MODULES DESCRIPTION</a:t>
            </a:r>
          </a:p>
        </p:txBody>
      </p:sp>
      <p:pic>
        <p:nvPicPr>
          <p:cNvPr id="4" name="Picture 3">
            <a:extLst>
              <a:ext uri="{FF2B5EF4-FFF2-40B4-BE49-F238E27FC236}">
                <a16:creationId xmlns:a16="http://schemas.microsoft.com/office/drawing/2014/main" id="{D1608A64-484D-6BC2-3451-1FAFE5C11A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5885" y="2743200"/>
            <a:ext cx="4652229" cy="2971800"/>
          </a:xfrm>
          <a:prstGeom prst="rect">
            <a:avLst/>
          </a:prstGeom>
          <a:noFill/>
          <a:ln>
            <a:noFill/>
          </a:ln>
        </p:spPr>
      </p:pic>
      <p:sp>
        <p:nvSpPr>
          <p:cNvPr id="5" name="Slide Number Placeholder 4">
            <a:extLst>
              <a:ext uri="{FF2B5EF4-FFF2-40B4-BE49-F238E27FC236}">
                <a16:creationId xmlns:a16="http://schemas.microsoft.com/office/drawing/2014/main" id="{C16D08A3-8658-1BDA-FC3A-98FC488E3B7B}"/>
              </a:ext>
            </a:extLst>
          </p:cNvPr>
          <p:cNvSpPr>
            <a:spLocks noGrp="1"/>
          </p:cNvSpPr>
          <p:nvPr>
            <p:ph type="sldNum" sz="quarter" idx="12"/>
          </p:nvPr>
        </p:nvSpPr>
        <p:spPr/>
        <p:txBody>
          <a:bodyPr/>
          <a:lstStyle/>
          <a:p>
            <a:fld id="{CAC55B39-47B7-4552-AB47-AACD24996689}"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1CD719-6981-694C-0117-CB46135D350B}"/>
              </a:ext>
            </a:extLst>
          </p:cNvPr>
          <p:cNvSpPr>
            <a:spLocks noGrp="1"/>
          </p:cNvSpPr>
          <p:nvPr>
            <p:ph idx="1"/>
          </p:nvPr>
        </p:nvSpPr>
        <p:spPr>
          <a:xfrm>
            <a:off x="457200" y="228600"/>
            <a:ext cx="8229600" cy="5778691"/>
          </a:xfrm>
        </p:spPr>
        <p:txBody>
          <a:bodyPr/>
          <a:lstStyle/>
          <a:p>
            <a:pPr marL="342900" lvl="0" indent="-342900">
              <a:spcBef>
                <a:spcPts val="5"/>
              </a:spcBef>
              <a:spcAft>
                <a:spcPts val="0"/>
              </a:spcAft>
              <a:buFont typeface="Symbol" panose="05050102010706020507" pitchFamily="18" charset="2"/>
              <a:buChar char=""/>
            </a:pPr>
            <a:r>
              <a:rPr lang="en-US" sz="1600" b="1" u="sng" dirty="0">
                <a:effectLst/>
                <a:latin typeface="Times New Roman" panose="02020603050405020304" pitchFamily="18" charset="0"/>
                <a:ea typeface="Times New Roman" panose="02020603050405020304" pitchFamily="18" charset="0"/>
              </a:rPr>
              <a:t>Register Page</a:t>
            </a:r>
            <a:endParaRPr lang="en-IN" sz="1600" dirty="0">
              <a:effectLst/>
              <a:latin typeface="Times New Roman" panose="02020603050405020304" pitchFamily="18" charset="0"/>
              <a:ea typeface="Times New Roman" panose="02020603050405020304" pitchFamily="18" charset="0"/>
            </a:endParaRPr>
          </a:p>
          <a:p>
            <a:pPr marL="109728" marR="610235" indent="0" algn="just">
              <a:lnSpc>
                <a:spcPct val="222000"/>
              </a:lnSpc>
              <a:buNone/>
            </a:pPr>
            <a:r>
              <a:rPr lang="en-US" sz="1400" spc="-5" dirty="0">
                <a:effectLst/>
                <a:latin typeface="Times New Roman" panose="02020603050405020304" pitchFamily="18" charset="0"/>
                <a:ea typeface="Times New Roman" panose="02020603050405020304" pitchFamily="18" charset="0"/>
              </a:rPr>
              <a:t>	This</a:t>
            </a:r>
            <a:r>
              <a:rPr lang="en-US" sz="1400" spc="-20" dirty="0">
                <a:effectLst/>
                <a:latin typeface="Times New Roman" panose="02020603050405020304" pitchFamily="18" charset="0"/>
                <a:ea typeface="Times New Roman" panose="02020603050405020304" pitchFamily="18" charset="0"/>
              </a:rPr>
              <a:t> Page </a:t>
            </a:r>
            <a:r>
              <a:rPr lang="en-US" sz="1400" spc="-5" dirty="0">
                <a:effectLst/>
                <a:latin typeface="Times New Roman" panose="02020603050405020304" pitchFamily="18" charset="0"/>
                <a:ea typeface="Times New Roman" panose="02020603050405020304" pitchFamily="18" charset="0"/>
              </a:rPr>
              <a:t>is</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a</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menu-based</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displays</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menu</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 register user details.</a:t>
            </a:r>
            <a:endParaRPr lang="en-IN" sz="1400" dirty="0">
              <a:effectLst/>
              <a:latin typeface="Times New Roman" panose="02020603050405020304" pitchFamily="18" charset="0"/>
              <a:ea typeface="Times New Roman" panose="02020603050405020304" pitchFamily="18" charset="0"/>
            </a:endParaRPr>
          </a:p>
          <a:p>
            <a:pPr marL="109728" indent="0">
              <a:buNone/>
            </a:pPr>
            <a:endParaRPr lang="en-IN" dirty="0"/>
          </a:p>
        </p:txBody>
      </p:sp>
      <p:pic>
        <p:nvPicPr>
          <p:cNvPr id="4" name="Picture 3">
            <a:extLst>
              <a:ext uri="{FF2B5EF4-FFF2-40B4-BE49-F238E27FC236}">
                <a16:creationId xmlns:a16="http://schemas.microsoft.com/office/drawing/2014/main" id="{81597A23-C7CD-69D9-C650-3F54BA2EE78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0488" y="1191451"/>
            <a:ext cx="4403023" cy="4815840"/>
          </a:xfrm>
          <a:prstGeom prst="rect">
            <a:avLst/>
          </a:prstGeom>
          <a:noFill/>
          <a:ln>
            <a:noFill/>
          </a:ln>
        </p:spPr>
      </p:pic>
      <p:sp>
        <p:nvSpPr>
          <p:cNvPr id="3" name="Slide Number Placeholder 2">
            <a:extLst>
              <a:ext uri="{FF2B5EF4-FFF2-40B4-BE49-F238E27FC236}">
                <a16:creationId xmlns:a16="http://schemas.microsoft.com/office/drawing/2014/main" id="{B96DD6C0-F6C9-3E71-4736-D148D1FEBFDF}"/>
              </a:ext>
            </a:extLst>
          </p:cNvPr>
          <p:cNvSpPr>
            <a:spLocks noGrp="1"/>
          </p:cNvSpPr>
          <p:nvPr>
            <p:ph type="sldNum" sz="quarter" idx="12"/>
          </p:nvPr>
        </p:nvSpPr>
        <p:spPr/>
        <p:txBody>
          <a:bodyPr/>
          <a:lstStyle/>
          <a:p>
            <a:fld id="{CAC55B39-47B7-4552-AB47-AACD24996689}" type="slidenum">
              <a:rPr lang="en-US" smtClean="0"/>
              <a:pPr/>
              <a:t>9</a:t>
            </a:fld>
            <a:endParaRPr lang="en-US"/>
          </a:p>
        </p:txBody>
      </p:sp>
    </p:spTree>
    <p:extLst>
      <p:ext uri="{BB962C8B-B14F-4D97-AF65-F5344CB8AC3E}">
        <p14:creationId xmlns:p14="http://schemas.microsoft.com/office/powerpoint/2010/main" val="333261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635</TotalTime>
  <Words>541</Words>
  <Application>Microsoft Office PowerPoint</Application>
  <PresentationFormat>On-screen Show (4:3)</PresentationFormat>
  <Paragraphs>101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Algerian</vt:lpstr>
      <vt:lpstr>Calibri</vt:lpstr>
      <vt:lpstr>Courier New</vt:lpstr>
      <vt:lpstr>Lucida Sans Unicode</vt:lpstr>
      <vt:lpstr>Symbol</vt:lpstr>
      <vt:lpstr>Times New Roman</vt:lpstr>
      <vt:lpstr>Verdana</vt:lpstr>
      <vt:lpstr>Wingdings 2</vt:lpstr>
      <vt:lpstr>Wingdings 3</vt:lpstr>
      <vt:lpstr>Concourse</vt:lpstr>
      <vt:lpstr>PowerPoint Presentation</vt:lpstr>
      <vt:lpstr>    title : -  “ PERFECT PICTURE POOL ”</vt:lpstr>
      <vt:lpstr>PowerPoint Presentation</vt:lpstr>
      <vt:lpstr>INTRODUCTION</vt:lpstr>
      <vt:lpstr>TECHNOLOGIES USED</vt:lpstr>
      <vt:lpstr>SOFTWARE REQUIREMENTS</vt:lpstr>
      <vt:lpstr>MIININMUM HARDWARE REQUIREMENT </vt:lpstr>
      <vt:lpstr>  MODULES DESCRIPTION</vt:lpstr>
      <vt:lpstr>PowerPoint Presentation</vt:lpstr>
      <vt:lpstr>PowerPoint Presentation</vt:lpstr>
      <vt:lpstr>PowerPoint Presentation</vt:lpstr>
      <vt:lpstr>PowerPoint Presentation</vt:lpstr>
      <vt:lpstr>PowerPoint Presentation</vt:lpstr>
      <vt:lpstr>REPORTS / OUTPUTS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PERFECT PICTURE POOL</dc:title>
  <dc:creator>Vikrant</dc:creator>
  <cp:lastModifiedBy>DEEPANSHU KIET</cp:lastModifiedBy>
  <cp:revision>61</cp:revision>
  <dcterms:created xsi:type="dcterms:W3CDTF">2022-09-09T13:49:04Z</dcterms:created>
  <dcterms:modified xsi:type="dcterms:W3CDTF">2023-02-28T05:43:25Z</dcterms:modified>
</cp:coreProperties>
</file>