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56" r:id="rId4"/>
    <p:sldId id="257" r:id="rId5"/>
    <p:sldId id="262" r:id="rId6"/>
    <p:sldId id="263" r:id="rId7"/>
    <p:sldId id="258" r:id="rId8"/>
    <p:sldId id="259" r:id="rId9"/>
    <p:sldId id="260" r:id="rId10"/>
    <p:sldId id="266" r:id="rId11"/>
    <p:sldId id="267" r:id="rId12"/>
    <p:sldId id="268" r:id="rId13"/>
    <p:sldId id="269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BC7F-2EC3-028D-9F8E-5D93FF657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EA350-56BA-2D57-F721-2A9A266AC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CCB1D-912E-EF47-72A1-F0761A09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C450-57D6-4AC1-A9C8-2E33CE4F643A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38DBB-D43A-4D28-1C29-2EF4581F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90C00-CF93-BF41-49DC-573D5402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FC06-DA32-4EED-808D-D7D2BAD0B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06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F9C7-D34C-F9D2-FF76-9387C8E8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668ED-70AE-3595-1261-052A01E5B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1A1C1-2674-F840-1B7D-5E1B6E8E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C450-57D6-4AC1-A9C8-2E33CE4F643A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C49A-6F7A-6EC0-CAFE-714C4137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829F2-440A-DE34-4F0D-6B3A35EB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FC06-DA32-4EED-808D-D7D2BAD0B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62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FB26D-7FA9-DC9A-5866-ACACE9DDD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A11C1-E0D2-40F2-2E70-238CE351F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3A90E-CA8C-3EB8-8BB1-7F583115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C450-57D6-4AC1-A9C8-2E33CE4F643A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2C9AC-7264-9A64-5B7E-FD3D5115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2A701-BD31-D462-6AC2-6E839EA5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FC06-DA32-4EED-808D-D7D2BAD0B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53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09526-7298-BD34-7A12-13AC3C46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EBEC6-757E-B0E1-1EDF-55066B882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8906A-958A-78CD-8745-A8A987AB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C450-57D6-4AC1-A9C8-2E33CE4F643A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04A72-0792-2BEB-4362-E742174F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DAF8C-3785-0260-8773-1511DCCA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FC06-DA32-4EED-808D-D7D2BAD0B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74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1C2D-934D-83EF-2B9C-36C51CCA9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129A6-1C3E-7B7D-A430-E2011F2B4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6F9B7-0E1E-C633-CC31-BF7B8248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C450-57D6-4AC1-A9C8-2E33CE4F643A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15226-01C3-FC38-20F4-D17BA448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EDF18-7406-0C0A-FBB1-EAE0B851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FC06-DA32-4EED-808D-D7D2BAD0B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27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3844-206F-1C3F-3881-69289F1E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6F4B6-356B-E5A2-63FD-935B73910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48D06-2DC4-A6AA-B558-EB62CCEB2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0C572-B16A-2C91-D3C7-2C475653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C450-57D6-4AC1-A9C8-2E33CE4F643A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51B4A-0C5B-2E25-A781-960E335F7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C0E67-1050-F886-19C9-EFA53DDB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FC06-DA32-4EED-808D-D7D2BAD0B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12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C5D7F-BCCC-620B-9355-71331D1B2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D6C9D-8979-C8CE-0741-B182E68FB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B9268-A6A6-0640-FA57-0C80F4360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5F19F-6102-0D9D-9D96-CCF10AA6B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D9469-FBCB-12C3-3A79-F6B3E4790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4C81A-7479-48E9-4D14-745FB55C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C450-57D6-4AC1-A9C8-2E33CE4F643A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87EAF3-75D4-3519-95B1-6110320B7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65921-FAC5-4D53-AB30-8141EBE5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FC06-DA32-4EED-808D-D7D2BAD0B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69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B641-3FBA-AB5B-F2FA-917EC756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B4FEBC-728D-4F7E-EB92-815F3E6C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C450-57D6-4AC1-A9C8-2E33CE4F643A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468D0-5A47-329A-B5B3-A243B399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B004C-A23D-1093-6ABE-8B8BA638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FC06-DA32-4EED-808D-D7D2BAD0B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62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318451-F6C2-EC87-5EAF-B9336240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C450-57D6-4AC1-A9C8-2E33CE4F643A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BD1CE-2499-F634-7269-CD415FF7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CC9AD-F07D-CBDE-2A67-0265DA88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FC06-DA32-4EED-808D-D7D2BAD0B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15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F018-42C9-FD22-A1BD-4FE88C92E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B61D9-011C-DF0B-F60D-0D7961DED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6F40F-35BB-DA58-D046-638DD803B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5EEC9-9087-3C9E-52AB-C2B7B894C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C450-57D6-4AC1-A9C8-2E33CE4F643A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12531-EADA-552C-3F9C-5ABB62D8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8AFE1-92FE-C103-A81B-EF5250FE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FC06-DA32-4EED-808D-D7D2BAD0B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30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DC68-8597-E9E6-FA73-69452B5E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D4A03F-B923-334D-7D5B-7C8F0EA78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7862E-530D-68D9-91CD-D20C27E15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6D84A-D1BA-C2FC-A8AB-C935467E7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C450-57D6-4AC1-A9C8-2E33CE4F643A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2D63B-F4A8-C5C9-FBC6-E4F0DD67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243B6-A738-6973-9CF7-74271AC3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FC06-DA32-4EED-808D-D7D2BAD0B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50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E177A-55E4-228E-70F3-03A9973B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FEF0E-85C9-4124-52A2-29149D140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CB754-823D-7833-52BC-EFAC9C5F4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4C450-57D6-4AC1-A9C8-2E33CE4F643A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CCAB6-18E1-F891-5527-98C24CCE7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A6F27-0596-8360-A9EA-A4C254421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DFC06-DA32-4EED-808D-D7D2BAD0B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84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05260" y="2443800"/>
            <a:ext cx="68400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Quiz/Exam Management </a:t>
            </a:r>
          </a:p>
          <a:p>
            <a:pPr algn="ctr"/>
            <a:r>
              <a:rPr lang="en-IN" sz="48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System</a:t>
            </a:r>
            <a:endParaRPr lang="en-IN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766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3430" y="839390"/>
            <a:ext cx="89535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800" b="1" u="sng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Subject Details</a:t>
            </a:r>
            <a:r>
              <a:rPr lang="en-US" sz="2800" b="1" i="1" u="sng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: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It provides the facility to add and modify Subject Details for the quizzes.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800" b="1" u="sng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Question Details</a:t>
            </a:r>
            <a:r>
              <a:rPr lang="en-US" sz="2800" b="1" i="1" u="sng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: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 this module, we can modify the questions for the different subjects such as add new questions, update existing questions and remove questions.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223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8660" y="488410"/>
            <a:ext cx="827532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800" b="1" u="sng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Score Details</a:t>
            </a:r>
            <a:r>
              <a:rPr lang="en-US" sz="2800" b="1" i="1" u="sng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: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This module provides the feature of storing, managing, reviewing the scores of different users.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800" b="1" u="sng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Report: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This module can be used to generate the report for the performance of different users.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62111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9140" y="580519"/>
            <a:ext cx="95021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Quiz Management System provides the facility to test a quiz test anytime. It saves time since the user doesn’t need to wait for results. Also performance can be measured quickly and easily.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Also administrators have privilege to add and modify as many questions as required in any subject.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system provides an efficient environment to conduct quiz tests and can be easily used by Institutes for the same.</a:t>
            </a:r>
          </a:p>
        </p:txBody>
      </p:sp>
      <p:sp>
        <p:nvSpPr>
          <p:cNvPr id="5" name="Rectangle 4"/>
          <p:cNvSpPr/>
          <p:nvPr/>
        </p:nvSpPr>
        <p:spPr>
          <a:xfrm>
            <a:off x="739140" y="386834"/>
            <a:ext cx="20409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</a:rPr>
              <a:t>Conclusion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80652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DED966-0F1E-D08B-46F0-35376D5D9FA0}"/>
              </a:ext>
            </a:extLst>
          </p:cNvPr>
          <p:cNvSpPr txBox="1"/>
          <p:nvPr/>
        </p:nvSpPr>
        <p:spPr>
          <a:xfrm>
            <a:off x="1192695" y="95502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Gantt Chart</a:t>
            </a:r>
            <a:endParaRPr lang="en-IN" sz="2800" dirty="0"/>
          </a:p>
        </p:txBody>
      </p:sp>
      <p:pic>
        <p:nvPicPr>
          <p:cNvPr id="6" name="table">
            <a:extLst>
              <a:ext uri="{FF2B5EF4-FFF2-40B4-BE49-F238E27FC236}">
                <a16:creationId xmlns:a16="http://schemas.microsoft.com/office/drawing/2014/main" id="{77302268-9F1E-0494-3693-B59A75358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26" y="1702039"/>
            <a:ext cx="10045148" cy="420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91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40BEE-CA53-333C-566E-561A34895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36" y="250666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000" u="sng" dirty="0">
                <a:solidFill>
                  <a:schemeClr val="accent2"/>
                </a:solidFill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67392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741164"/>
            <a:ext cx="24452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Team Members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03475"/>
          </a:xfrm>
        </p:spPr>
        <p:txBody>
          <a:bodyPr/>
          <a:lstStyle/>
          <a:p>
            <a:r>
              <a:rPr lang="en-US" dirty="0" err="1"/>
              <a:t>Siddharth</a:t>
            </a:r>
            <a:r>
              <a:rPr lang="en-US" dirty="0"/>
              <a:t> (2100290140134)</a:t>
            </a:r>
          </a:p>
          <a:p>
            <a:r>
              <a:rPr lang="en-US" dirty="0"/>
              <a:t>Harsh (2100290140067)</a:t>
            </a:r>
          </a:p>
          <a:p>
            <a:r>
              <a:rPr lang="en-US" dirty="0" err="1"/>
              <a:t>Shivam</a:t>
            </a:r>
            <a:r>
              <a:rPr lang="en-US" dirty="0"/>
              <a:t> Sharma (2100290140129)</a:t>
            </a:r>
          </a:p>
          <a:p>
            <a:r>
              <a:rPr lang="en-US" dirty="0"/>
              <a:t>Himanshu </a:t>
            </a:r>
            <a:r>
              <a:rPr lang="en-US" dirty="0" err="1"/>
              <a:t>Pundir</a:t>
            </a:r>
            <a:r>
              <a:rPr lang="en-US" dirty="0"/>
              <a:t> (2100290140070)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838200" y="4421009"/>
            <a:ext cx="24652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Project Supervisor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5303520"/>
            <a:ext cx="2465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Mr. Ankit </a:t>
            </a:r>
            <a:r>
              <a:rPr lang="en-US" sz="2400" dirty="0" err="1"/>
              <a:t>Verma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2044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1C572-9BB3-8C5C-93AF-09A982785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IN" b="0" i="0" dirty="0"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DFB41-54AC-96C6-CC8F-A61230858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359" y="1018628"/>
            <a:ext cx="9937073" cy="4982670"/>
          </a:xfrm>
        </p:spPr>
        <p:txBody>
          <a:bodyPr>
            <a:normAutofit fontScale="92500" lnSpcReduction="10000"/>
          </a:bodyPr>
          <a:lstStyle/>
          <a:p>
            <a:r>
              <a:rPr lang="en-IN" sz="4300" dirty="0">
                <a:solidFill>
                  <a:srgbClr val="FF0000"/>
                </a:solidFill>
              </a:rPr>
              <a:t>Introduction</a:t>
            </a:r>
          </a:p>
          <a:p>
            <a:endParaRPr lang="en-US" sz="1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The project Quiz/Exam Management System will be developed to overcome the time-consuming problem of manual system.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The whole examination process is automated, starting from preparing the question papers of various subject by the teachers till the calculations of results of students.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The aim of this project is to computerized the existing manual system and help to save valuable time and important data while conducting the quiz.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Apart from this, data which pre-exists in the system, will last for long period of time and will be easily accessible.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2930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8019F-4C71-99ED-A3DA-1F44EB6E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u="sng" dirty="0">
                <a:solidFill>
                  <a:srgbClr val="FF0000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235D2-CBD4-25C5-0396-4A044D85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create an appropriate platform for best managing of MCQ questions.</a:t>
            </a:r>
          </a:p>
          <a:p>
            <a:r>
              <a:rPr lang="en-US" dirty="0"/>
              <a:t>To overcome the time-consuming issues and taking MCQ quiz. </a:t>
            </a:r>
          </a:p>
          <a:p>
            <a:r>
              <a:rPr lang="en-US" dirty="0"/>
              <a:t>To release the marks of the quiz taker as soon as possible.</a:t>
            </a:r>
          </a:p>
          <a:p>
            <a:r>
              <a:rPr lang="en-US" dirty="0"/>
              <a:t>To manage the information of players. </a:t>
            </a:r>
          </a:p>
          <a:p>
            <a:r>
              <a:rPr lang="en-IN" dirty="0"/>
              <a:t>To reduce paper work.</a:t>
            </a:r>
          </a:p>
        </p:txBody>
      </p:sp>
    </p:spTree>
    <p:extLst>
      <p:ext uri="{BB962C8B-B14F-4D97-AF65-F5344CB8AC3E}">
        <p14:creationId xmlns:p14="http://schemas.microsoft.com/office/powerpoint/2010/main" val="168161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292E-DD48-44AE-3D74-BF2BFB0E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FF0000"/>
                </a:solidFill>
              </a:rPr>
              <a:t>Example like: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6964F3-F38F-E5E7-6A15-4E2651443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750" y="2040945"/>
            <a:ext cx="6368249" cy="35821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73661B-5604-6660-92E0-BF1A7C3D5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5" y="2203484"/>
            <a:ext cx="5675911" cy="31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9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A85EDD-378C-B0A8-7AA0-C6714DA19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1" y="672159"/>
            <a:ext cx="4827753" cy="5777468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952C2FC-81C1-B3FE-43F1-1E0E17052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647" y="1313895"/>
            <a:ext cx="7325353" cy="412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88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62940" y="674370"/>
            <a:ext cx="8481060" cy="4936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u="sng" dirty="0"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Hardware &amp; Software Requirements Specification:</a:t>
            </a:r>
            <a:endParaRPr lang="en-IN" sz="16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800" b="1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Hardware Requirements (Minimum): -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Processor: Intel Dual Core 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RAM: 1GB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Hard Disk Drive: 120GB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800" b="1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Hardware Requirements (Recommended): -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Processor: Intel core i3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RAM: 4GB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Hard Disk Drive: 500GB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09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4370" y="731520"/>
            <a:ext cx="8469630" cy="4151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800" b="1" u="sng" dirty="0"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Software Requirements: -</a:t>
            </a:r>
            <a:endParaRPr lang="en-IN" sz="16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Operating System: </a:t>
            </a:r>
            <a:r>
              <a:rPr lang="en-US" sz="28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Windows XP and above, Linux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Front End tool: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JDK 1.8 and above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Back End tool: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MySQL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Editor: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NetBeans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97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468649" y="238244"/>
            <a:ext cx="31327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Module Description</a:t>
            </a:r>
            <a:endParaRPr lang="en-IN" sz="2800" dirty="0"/>
          </a:p>
        </p:txBody>
      </p:sp>
      <p:sp>
        <p:nvSpPr>
          <p:cNvPr id="13" name="Rectangle 12"/>
          <p:cNvSpPr/>
          <p:nvPr/>
        </p:nvSpPr>
        <p:spPr>
          <a:xfrm>
            <a:off x="537210" y="797511"/>
            <a:ext cx="8606790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b="1" u="sng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Registration: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Addition of new user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Modification of details of an existing user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Cancellation of registration of an existing user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2400" b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b="1" u="sng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Login</a:t>
            </a:r>
            <a:r>
              <a:rPr lang="en-US" sz="2400" b="1" i="1" u="sng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: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It provides the facility to login into the System using their credentials.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This module may comprise of following two types of user: 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A. Player 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B. Admin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351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474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Roboto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 </vt:lpstr>
      <vt:lpstr>Objective</vt:lpstr>
      <vt:lpstr>Example like: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or Exam Management System</dc:title>
  <dc:creator>pratibha chaudhary</dc:creator>
  <cp:lastModifiedBy>student</cp:lastModifiedBy>
  <cp:revision>10</cp:revision>
  <dcterms:created xsi:type="dcterms:W3CDTF">2022-09-09T18:21:19Z</dcterms:created>
  <dcterms:modified xsi:type="dcterms:W3CDTF">2022-09-10T04:17:48Z</dcterms:modified>
</cp:coreProperties>
</file>