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indows%207\Desktop\Book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0"/>
  <c:chart>
    <c:view3D>
      <c:rAngAx val="1"/>
    </c:view3D>
    <c:plotArea>
      <c:layout/>
      <c:bar3DChart>
        <c:barDir val="bar"/>
        <c:grouping val="stacked"/>
        <c:ser>
          <c:idx val="0"/>
          <c:order val="0"/>
          <c:tx>
            <c:strRef>
              <c:f>Sheet1!$B$1</c:f>
              <c:strCache>
                <c:ptCount val="1"/>
                <c:pt idx="0">
                  <c:v>Start Date</c:v>
                </c:pt>
              </c:strCache>
            </c:strRef>
          </c:tx>
          <c:cat>
            <c:strRef>
              <c:f>Sheet1!$A$2:$A$9</c:f>
              <c:strCache>
                <c:ptCount val="8"/>
                <c:pt idx="0">
                  <c:v>Home Page</c:v>
                </c:pt>
                <c:pt idx="1">
                  <c:v>User SignUp/LogIn</c:v>
                </c:pt>
                <c:pt idx="2">
                  <c:v>Admin Panel</c:v>
                </c:pt>
                <c:pt idx="3">
                  <c:v>Database Connectivity</c:v>
                </c:pt>
                <c:pt idx="4">
                  <c:v>Add Movies</c:v>
                </c:pt>
                <c:pt idx="5">
                  <c:v>Pricing </c:v>
                </c:pt>
                <c:pt idx="6">
                  <c:v>Payment</c:v>
                </c:pt>
                <c:pt idx="7">
                  <c:v>Review&amp;Feedback</c:v>
                </c:pt>
              </c:strCache>
            </c:strRef>
          </c:cat>
          <c:val>
            <c:numRef>
              <c:f>Sheet1!$B$2:$B$9</c:f>
              <c:numCache>
                <c:formatCode>d\-mmm</c:formatCode>
                <c:ptCount val="8"/>
                <c:pt idx="0">
                  <c:v>44814</c:v>
                </c:pt>
                <c:pt idx="1">
                  <c:v>44819</c:v>
                </c:pt>
                <c:pt idx="2">
                  <c:v>44826</c:v>
                </c:pt>
                <c:pt idx="3">
                  <c:v>44832</c:v>
                </c:pt>
                <c:pt idx="4">
                  <c:v>44842</c:v>
                </c:pt>
                <c:pt idx="5">
                  <c:v>44846</c:v>
                </c:pt>
                <c:pt idx="6">
                  <c:v>44850</c:v>
                </c:pt>
                <c:pt idx="7">
                  <c:v>44854</c:v>
                </c:pt>
              </c:numCache>
            </c:numRef>
          </c:val>
        </c:ser>
        <c:ser>
          <c:idx val="1"/>
          <c:order val="1"/>
          <c:tx>
            <c:strRef>
              <c:f>Sheet1!$C$1</c:f>
              <c:strCache>
                <c:ptCount val="1"/>
                <c:pt idx="0">
                  <c:v>Days to Complete</c:v>
                </c:pt>
              </c:strCache>
            </c:strRef>
          </c:tx>
          <c:cat>
            <c:strRef>
              <c:f>Sheet1!$A$2:$A$9</c:f>
              <c:strCache>
                <c:ptCount val="8"/>
                <c:pt idx="0">
                  <c:v>Home Page</c:v>
                </c:pt>
                <c:pt idx="1">
                  <c:v>User SignUp/LogIn</c:v>
                </c:pt>
                <c:pt idx="2">
                  <c:v>Admin Panel</c:v>
                </c:pt>
                <c:pt idx="3">
                  <c:v>Database Connectivity</c:v>
                </c:pt>
                <c:pt idx="4">
                  <c:v>Add Movies</c:v>
                </c:pt>
                <c:pt idx="5">
                  <c:v>Pricing </c:v>
                </c:pt>
                <c:pt idx="6">
                  <c:v>Payment</c:v>
                </c:pt>
                <c:pt idx="7">
                  <c:v>Review&amp;Feedback</c:v>
                </c:pt>
              </c:strCache>
            </c:strRef>
          </c:cat>
          <c:val>
            <c:numRef>
              <c:f>Sheet1!$C$2:$C$9</c:f>
              <c:numCache>
                <c:formatCode>General</c:formatCode>
                <c:ptCount val="8"/>
                <c:pt idx="0">
                  <c:v>5</c:v>
                </c:pt>
                <c:pt idx="1">
                  <c:v>7</c:v>
                </c:pt>
                <c:pt idx="2">
                  <c:v>6</c:v>
                </c:pt>
                <c:pt idx="3">
                  <c:v>8</c:v>
                </c:pt>
                <c:pt idx="4">
                  <c:v>4</c:v>
                </c:pt>
                <c:pt idx="5">
                  <c:v>6</c:v>
                </c:pt>
                <c:pt idx="6">
                  <c:v>8</c:v>
                </c:pt>
                <c:pt idx="7">
                  <c:v>6</c:v>
                </c:pt>
              </c:numCache>
            </c:numRef>
          </c:val>
        </c:ser>
        <c:shape val="box"/>
        <c:axId val="62327040"/>
        <c:axId val="62332928"/>
        <c:axId val="0"/>
      </c:bar3DChart>
      <c:catAx>
        <c:axId val="62327040"/>
        <c:scaling>
          <c:orientation val="maxMin"/>
        </c:scaling>
        <c:axPos val="l"/>
        <c:tickLblPos val="nextTo"/>
        <c:crossAx val="62332928"/>
        <c:crosses val="autoZero"/>
        <c:auto val="1"/>
        <c:lblAlgn val="ctr"/>
        <c:lblOffset val="100"/>
      </c:catAx>
      <c:valAx>
        <c:axId val="62332928"/>
        <c:scaling>
          <c:orientation val="minMax"/>
        </c:scaling>
        <c:axPos val="t"/>
        <c:majorGridlines/>
        <c:numFmt formatCode="d\-mmm" sourceLinked="1"/>
        <c:tickLblPos val="nextTo"/>
        <c:crossAx val="62327040"/>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0A884D7B-BE98-45B4-9019-2233151558A9}"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884D7B-BE98-45B4-9019-2233151558A9}" type="slidenum">
              <a:rPr lang="en-US" smtClean="0"/>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A884D7B-BE98-45B4-9019-2233151558A9}"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5ACBEA-FCB7-4C0A-966F-FD41CB508D91}" type="datetimeFigureOut">
              <a:rPr lang="en-US" smtClean="0"/>
              <a:pPr/>
              <a:t>9/12/2022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A884D7B-BE98-45B4-9019-2233151558A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D5ACBEA-FCB7-4C0A-966F-FD41CB508D91}" type="datetimeFigureOut">
              <a:rPr lang="en-US" smtClean="0"/>
              <a:pPr/>
              <a:t>9/12/2022</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0A884D7B-BE98-45B4-9019-2233151558A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D5ACBEA-FCB7-4C0A-966F-FD41CB508D91}" type="datetimeFigureOut">
              <a:rPr lang="en-US" smtClean="0"/>
              <a:pPr/>
              <a:t>9/12/2022</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A884D7B-BE98-45B4-9019-2233151558A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2800" b="0" u="sng" dirty="0" smtClean="0">
                <a:solidFill>
                  <a:schemeClr val="tx1"/>
                </a:solidFill>
                <a:latin typeface="+mn-lt"/>
              </a:rPr>
              <a:t>Group members</a:t>
            </a:r>
            <a:r>
              <a:rPr lang="en-US" sz="2800" b="0" dirty="0" smtClean="0">
                <a:solidFill>
                  <a:schemeClr val="tx1"/>
                </a:solidFill>
                <a:latin typeface="+mn-lt"/>
              </a:rPr>
              <a:t>:</a:t>
            </a:r>
            <a:br>
              <a:rPr lang="en-US" sz="2800" b="0" dirty="0" smtClean="0">
                <a:solidFill>
                  <a:schemeClr val="tx1"/>
                </a:solidFill>
                <a:latin typeface="+mn-lt"/>
              </a:rPr>
            </a:br>
            <a:r>
              <a:rPr lang="en-US" sz="2800" b="0" dirty="0" smtClean="0">
                <a:solidFill>
                  <a:schemeClr val="tx1"/>
                </a:solidFill>
                <a:latin typeface="+mn-lt"/>
              </a:rPr>
              <a:t>Akshat Garg</a:t>
            </a:r>
            <a:br>
              <a:rPr lang="en-US" sz="2800" b="0" dirty="0" smtClean="0">
                <a:solidFill>
                  <a:schemeClr val="tx1"/>
                </a:solidFill>
                <a:latin typeface="+mn-lt"/>
              </a:rPr>
            </a:br>
            <a:r>
              <a:rPr lang="en-US" sz="2800" b="0" dirty="0" smtClean="0">
                <a:solidFill>
                  <a:schemeClr val="tx1"/>
                </a:solidFill>
                <a:latin typeface="+mn-lt"/>
              </a:rPr>
              <a:t>Ayush Chaudhary</a:t>
            </a:r>
            <a:br>
              <a:rPr lang="en-US" sz="2800" b="0" dirty="0" smtClean="0">
                <a:solidFill>
                  <a:schemeClr val="tx1"/>
                </a:solidFill>
                <a:latin typeface="+mn-lt"/>
              </a:rPr>
            </a:br>
            <a:r>
              <a:rPr lang="en-US" sz="2800" b="0" dirty="0" smtClean="0">
                <a:solidFill>
                  <a:schemeClr val="tx1"/>
                </a:solidFill>
                <a:latin typeface="+mn-lt"/>
              </a:rPr>
              <a:t>Abhishek Dagar</a:t>
            </a:r>
            <a:endParaRPr lang="en-US" sz="2800" b="0" dirty="0">
              <a:solidFill>
                <a:schemeClr val="tx1"/>
              </a:solidFill>
              <a:latin typeface="+mn-lt"/>
            </a:endParaRPr>
          </a:p>
        </p:txBody>
      </p:sp>
      <p:sp>
        <p:nvSpPr>
          <p:cNvPr id="5" name="Subtitle 4"/>
          <p:cNvSpPr>
            <a:spLocks noGrp="1"/>
          </p:cNvSpPr>
          <p:nvPr>
            <p:ph type="subTitle" idx="1"/>
          </p:nvPr>
        </p:nvSpPr>
        <p:spPr>
          <a:xfrm>
            <a:off x="914400" y="2209800"/>
            <a:ext cx="7772400" cy="1508760"/>
          </a:xfrm>
        </p:spPr>
        <p:txBody>
          <a:bodyPr/>
          <a:lstStyle/>
          <a:p>
            <a:r>
              <a:rPr lang="en-US" dirty="0" smtClean="0"/>
              <a:t>		      </a:t>
            </a:r>
            <a:r>
              <a:rPr lang="en-US" sz="3600" dirty="0" smtClean="0">
                <a:solidFill>
                  <a:schemeClr val="accent3"/>
                </a:solidFill>
              </a:rPr>
              <a:t>MOVIESVERSE</a:t>
            </a:r>
          </a:p>
          <a:p>
            <a:r>
              <a:rPr lang="en-US" dirty="0" smtClean="0">
                <a:solidFill>
                  <a:schemeClr val="accent3"/>
                </a:solidFill>
              </a:rPr>
              <a:t>	                 </a:t>
            </a:r>
            <a:r>
              <a:rPr lang="en-US" sz="3600" dirty="0" smtClean="0">
                <a:solidFill>
                  <a:schemeClr val="accent3"/>
                </a:solidFill>
              </a:rPr>
              <a:t>A MOVIE WEBSITE</a:t>
            </a:r>
            <a:endParaRPr lang="en-US" sz="3600" dirty="0">
              <a:solidFill>
                <a:schemeClr val="accent3"/>
              </a:solidFill>
            </a:endParaRPr>
          </a:p>
        </p:txBody>
      </p:sp>
      <p:pic>
        <p:nvPicPr>
          <p:cNvPr id="6" name="Picture 5">
            <a:extLst>
              <a:ext uri="{FF2B5EF4-FFF2-40B4-BE49-F238E27FC236}">
                <a16:creationId xmlns:a16="http://schemas.microsoft.com/office/drawing/2014/main" xmlns="" id="{087730B2-8CE8-4C0E-7F9D-5460001E1088}"/>
              </a:ext>
            </a:extLst>
          </p:cNvPr>
          <p:cNvPicPr>
            <a:picLocks noChangeAspect="1"/>
          </p:cNvPicPr>
          <p:nvPr/>
        </p:nvPicPr>
        <p:blipFill>
          <a:blip r:embed="rId2" cstate="print"/>
          <a:stretch>
            <a:fillRect/>
          </a:stretch>
        </p:blipFill>
        <p:spPr>
          <a:xfrm>
            <a:off x="3048000" y="381000"/>
            <a:ext cx="3240294" cy="17777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24200"/>
            <a:ext cx="7010400" cy="923330"/>
          </a:xfrm>
          <a:prstGeom prst="rect">
            <a:avLst/>
          </a:prstGeom>
          <a:noFill/>
        </p:spPr>
        <p:txBody>
          <a:bodyPr wrap="square" rtlCol="0">
            <a:spAutoFit/>
          </a:bodyPr>
          <a:lstStyle/>
          <a:p>
            <a:r>
              <a:rPr lang="en-US" dirty="0" smtClean="0"/>
              <a:t>			</a:t>
            </a:r>
            <a:r>
              <a:rPr lang="en-US" sz="5400" b="1" u="sng" dirty="0" smtClean="0"/>
              <a:t>THANK YOU</a:t>
            </a:r>
            <a:endParaRPr lang="en-US" sz="54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INTRODUCTION</a:t>
            </a:r>
            <a:endParaRPr lang="en-US" u="sng"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The project “Movie website” developed in HTML , CSS and JavaScript is used to provide user with an update of the upcoming latest movies. The user can use this website anytime, anywhere to see their favorite movies. This gives original experience of watching the movie by the user.</a:t>
            </a:r>
          </a:p>
          <a:p>
            <a:pPr algn="just">
              <a:buNone/>
            </a:pPr>
            <a:endParaRPr lang="en-US" dirty="0" smtClean="0"/>
          </a:p>
          <a:p>
            <a:pPr algn="just">
              <a:buNone/>
            </a:pPr>
            <a:r>
              <a:rPr lang="en-US" dirty="0" smtClean="0"/>
              <a:t>                   Software or website developed must be built from user’s point of view. It gives the experience of watching the movie by adding the details in the website. The website is maintained by admin where he/she updates the movie without any delay. Adding new movies is the responsibilities of admin.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TECHNOLOGIES</a:t>
            </a:r>
            <a:endParaRPr lang="en-US" u="sng" dirty="0"/>
          </a:p>
        </p:txBody>
      </p:sp>
      <p:sp>
        <p:nvSpPr>
          <p:cNvPr id="3" name="Content Placeholder 2"/>
          <p:cNvSpPr>
            <a:spLocks noGrp="1"/>
          </p:cNvSpPr>
          <p:nvPr>
            <p:ph idx="1"/>
          </p:nvPr>
        </p:nvSpPr>
        <p:spPr/>
        <p:txBody>
          <a:bodyPr>
            <a:normAutofit lnSpcReduction="10000"/>
          </a:bodyPr>
          <a:lstStyle/>
          <a:p>
            <a:r>
              <a:rPr lang="en-US" b="1" u="sng" dirty="0" smtClean="0"/>
              <a:t>JavaScript</a:t>
            </a:r>
            <a:r>
              <a:rPr lang="en-US" dirty="0" smtClean="0"/>
              <a:t>: To create dynamic and interactive web content like applications and browsers.</a:t>
            </a:r>
          </a:p>
          <a:p>
            <a:pPr>
              <a:buNone/>
            </a:pPr>
            <a:r>
              <a:rPr lang="en-US" b="1" dirty="0" smtClean="0"/>
              <a:t> </a:t>
            </a:r>
            <a:endParaRPr lang="en-US" dirty="0" smtClean="0"/>
          </a:p>
          <a:p>
            <a:r>
              <a:rPr lang="en-US" b="1" u="sng" dirty="0" smtClean="0"/>
              <a:t>API</a:t>
            </a:r>
            <a:r>
              <a:rPr lang="en-US" dirty="0" smtClean="0"/>
              <a:t>: An application programming interface (API) is a way for two or more computer programs to communicate with each other.</a:t>
            </a:r>
          </a:p>
          <a:p>
            <a:pPr>
              <a:buNone/>
            </a:pPr>
            <a:r>
              <a:rPr lang="en-US" dirty="0" smtClean="0"/>
              <a:t> </a:t>
            </a:r>
          </a:p>
          <a:p>
            <a:r>
              <a:rPr lang="en-US" b="1" u="sng" dirty="0" smtClean="0"/>
              <a:t>DATABASE</a:t>
            </a:r>
            <a:r>
              <a:rPr lang="en-US" dirty="0" smtClean="0"/>
              <a:t>: Used for storing, maintaining and accessing any sort of data.</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Modules Description</a:t>
            </a:r>
            <a:endParaRPr lang="en-US" u="sng" dirty="0"/>
          </a:p>
        </p:txBody>
      </p:sp>
      <p:sp>
        <p:nvSpPr>
          <p:cNvPr id="3" name="Content Placeholder 2"/>
          <p:cNvSpPr>
            <a:spLocks noGrp="1"/>
          </p:cNvSpPr>
          <p:nvPr>
            <p:ph idx="1"/>
          </p:nvPr>
        </p:nvSpPr>
        <p:spPr/>
        <p:txBody>
          <a:bodyPr>
            <a:normAutofit lnSpcReduction="10000"/>
          </a:bodyPr>
          <a:lstStyle/>
          <a:p>
            <a:pPr>
              <a:buNone/>
            </a:pPr>
            <a:r>
              <a:rPr lang="en-US" dirty="0" smtClean="0"/>
              <a:t>The modules present in the application are: </a:t>
            </a:r>
          </a:p>
          <a:p>
            <a:pPr>
              <a:buNone/>
            </a:pPr>
            <a:r>
              <a:rPr lang="en-US" dirty="0" smtClean="0"/>
              <a:t> </a:t>
            </a:r>
          </a:p>
          <a:p>
            <a:pPr>
              <a:buNone/>
            </a:pPr>
            <a:r>
              <a:rPr lang="en-US" dirty="0" smtClean="0"/>
              <a:t>● Home</a:t>
            </a:r>
          </a:p>
          <a:p>
            <a:pPr>
              <a:buNone/>
            </a:pPr>
            <a:r>
              <a:rPr lang="en-US" dirty="0" smtClean="0"/>
              <a:t>● TV shows</a:t>
            </a:r>
          </a:p>
          <a:p>
            <a:pPr>
              <a:buNone/>
            </a:pPr>
            <a:r>
              <a:rPr lang="en-US" dirty="0" smtClean="0"/>
              <a:t>● Add movies</a:t>
            </a:r>
          </a:p>
          <a:p>
            <a:pPr>
              <a:buNone/>
            </a:pPr>
            <a:r>
              <a:rPr lang="en-US" dirty="0" smtClean="0"/>
              <a:t>● Sign in</a:t>
            </a:r>
          </a:p>
          <a:p>
            <a:pPr>
              <a:buNone/>
            </a:pPr>
            <a:r>
              <a:rPr lang="en-US" dirty="0" smtClean="0"/>
              <a:t>● Web Series</a:t>
            </a:r>
          </a:p>
          <a:p>
            <a:pPr>
              <a:buNone/>
            </a:pPr>
            <a:r>
              <a:rPr lang="en-US" dirty="0" smtClean="0"/>
              <a:t>● Pricing</a:t>
            </a:r>
          </a:p>
          <a:p>
            <a:pPr>
              <a:buNone/>
            </a:pPr>
            <a:r>
              <a:rPr lang="en-US" dirty="0" smtClean="0"/>
              <a:t>● Review &amp; Feedback</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Hardware </a:t>
            </a:r>
            <a:r>
              <a:rPr lang="en-US" b="1" u="sng" dirty="0" smtClean="0"/>
              <a:t>Requirement</a:t>
            </a:r>
            <a:endParaRPr lang="en-US" dirty="0"/>
          </a:p>
        </p:txBody>
      </p:sp>
      <p:sp>
        <p:nvSpPr>
          <p:cNvPr id="3" name="Content Placeholder 2"/>
          <p:cNvSpPr>
            <a:spLocks noGrp="1"/>
          </p:cNvSpPr>
          <p:nvPr>
            <p:ph idx="1"/>
          </p:nvPr>
        </p:nvSpPr>
        <p:spPr/>
        <p:txBody>
          <a:bodyPr/>
          <a:lstStyle/>
          <a:p>
            <a:r>
              <a:rPr lang="en-US" dirty="0" smtClean="0"/>
              <a:t>Hardware components required for installing all the required software environment and tools are:</a:t>
            </a:r>
          </a:p>
          <a:p>
            <a:pPr>
              <a:buNone/>
            </a:pPr>
            <a:r>
              <a:rPr lang="en-US" dirty="0" smtClean="0"/>
              <a:t> </a:t>
            </a:r>
          </a:p>
          <a:p>
            <a:pPr>
              <a:buNone/>
            </a:pPr>
            <a:r>
              <a:rPr lang="en-US" dirty="0" smtClean="0"/>
              <a:t>● Processor – Intel i3 5</a:t>
            </a:r>
            <a:r>
              <a:rPr lang="en-US" baseline="30000" dirty="0" smtClean="0"/>
              <a:t>th</a:t>
            </a:r>
            <a:r>
              <a:rPr lang="en-US" dirty="0" smtClean="0"/>
              <a:t> generation or higher</a:t>
            </a:r>
          </a:p>
          <a:p>
            <a:pPr>
              <a:buNone/>
            </a:pPr>
            <a:r>
              <a:rPr lang="en-US" dirty="0" smtClean="0"/>
              <a:t>● RAM – Minimum 4 GB, recommended 8 GB</a:t>
            </a:r>
          </a:p>
          <a:p>
            <a:pPr>
              <a:buNone/>
            </a:pPr>
            <a:r>
              <a:rPr lang="en-US" dirty="0" smtClean="0"/>
              <a:t>● Disk space - Minimum 10 GB of free disk space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Software </a:t>
            </a:r>
            <a:r>
              <a:rPr lang="en-US" b="1" u="sng" dirty="0" smtClean="0"/>
              <a:t>Requirement</a:t>
            </a:r>
            <a:endParaRPr lang="en-US" dirty="0"/>
          </a:p>
        </p:txBody>
      </p:sp>
      <p:sp>
        <p:nvSpPr>
          <p:cNvPr id="3" name="Content Placeholder 2"/>
          <p:cNvSpPr>
            <a:spLocks noGrp="1"/>
          </p:cNvSpPr>
          <p:nvPr>
            <p:ph idx="1"/>
          </p:nvPr>
        </p:nvSpPr>
        <p:spPr/>
        <p:txBody>
          <a:bodyPr/>
          <a:lstStyle/>
          <a:p>
            <a:r>
              <a:rPr lang="en-US" dirty="0" smtClean="0"/>
              <a:t>The software environment used for developing the application is:</a:t>
            </a:r>
          </a:p>
          <a:p>
            <a:pPr>
              <a:buNone/>
            </a:pPr>
            <a:r>
              <a:rPr lang="en-US" dirty="0" smtClean="0"/>
              <a:t> </a:t>
            </a:r>
          </a:p>
          <a:p>
            <a:pPr>
              <a:buNone/>
            </a:pPr>
            <a:r>
              <a:rPr lang="en-US" dirty="0" smtClean="0"/>
              <a:t>● Operating System - Windows 10/11 or Ubuntu 18.04 +</a:t>
            </a:r>
          </a:p>
          <a:p>
            <a:pPr>
              <a:buNone/>
            </a:pPr>
            <a:r>
              <a:rPr lang="en-US" dirty="0" smtClean="0"/>
              <a:t>● Code editor – Microsoft Visual Studio Code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Benefits</a:t>
            </a:r>
            <a:endParaRPr lang="en-US" b="1" u="sng" dirty="0"/>
          </a:p>
        </p:txBody>
      </p:sp>
      <p:sp>
        <p:nvSpPr>
          <p:cNvPr id="3" name="Content Placeholder 2"/>
          <p:cNvSpPr>
            <a:spLocks noGrp="1"/>
          </p:cNvSpPr>
          <p:nvPr>
            <p:ph idx="1"/>
          </p:nvPr>
        </p:nvSpPr>
        <p:spPr/>
        <p:txBody>
          <a:bodyPr/>
          <a:lstStyle/>
          <a:p>
            <a:r>
              <a:rPr lang="en-US" dirty="0" smtClean="0"/>
              <a:t>Cost Affordable. ...</a:t>
            </a:r>
          </a:p>
          <a:p>
            <a:r>
              <a:rPr lang="en-US" dirty="0" smtClean="0"/>
              <a:t>Quality of the Movie. ...</a:t>
            </a:r>
          </a:p>
          <a:p>
            <a:r>
              <a:rPr lang="en-US" dirty="0" smtClean="0"/>
              <a:t>Saves time. ...</a:t>
            </a:r>
          </a:p>
          <a:p>
            <a:r>
              <a:rPr lang="en-US" dirty="0" smtClean="0"/>
              <a:t>Conclusion.</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Gantt </a:t>
            </a:r>
            <a:r>
              <a:rPr lang="en-US" b="1" u="sng" dirty="0" smtClean="0"/>
              <a:t>Chart</a:t>
            </a:r>
            <a:endParaRPr lang="en-US" b="1" u="sng" dirty="0"/>
          </a:p>
        </p:txBody>
      </p:sp>
      <p:graphicFrame>
        <p:nvGraphicFramePr>
          <p:cNvPr id="4" name="Content Placeholder 3"/>
          <p:cNvGraphicFramePr>
            <a:graphicFrameLocks noGrp="1"/>
          </p:cNvGraphicFramePr>
          <p:nvPr>
            <p:ph idx="1"/>
          </p:nvPr>
        </p:nvGraphicFramePr>
        <p:xfrm>
          <a:off x="914400" y="178435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Outcome</a:t>
            </a:r>
            <a:endParaRPr lang="en-US" b="1" u="sng" dirty="0"/>
          </a:p>
        </p:txBody>
      </p:sp>
      <p:sp>
        <p:nvSpPr>
          <p:cNvPr id="3" name="Content Placeholder 2"/>
          <p:cNvSpPr>
            <a:spLocks noGrp="1"/>
          </p:cNvSpPr>
          <p:nvPr>
            <p:ph idx="1"/>
          </p:nvPr>
        </p:nvSpPr>
        <p:spPr/>
        <p:txBody>
          <a:bodyPr/>
          <a:lstStyle/>
          <a:p>
            <a:r>
              <a:rPr lang="en-US" dirty="0" smtClean="0"/>
              <a:t>It is concluded that the application works well and satisfy the users. The website is tested very well and errors are properly debugged. A website providing an entertainment to the user and keep update the upcoming latest movies to the user on a daily basis.</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55</TotalTime>
  <Words>222</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Group members: Akshat Garg Ayush Chaudhary Abhishek Dagar</vt:lpstr>
      <vt:lpstr>  INTRODUCTION</vt:lpstr>
      <vt:lpstr>  TECHNOLOGIES</vt:lpstr>
      <vt:lpstr> Modules Description</vt:lpstr>
      <vt:lpstr> Hardware Requirement</vt:lpstr>
      <vt:lpstr> Software Requirement</vt:lpstr>
      <vt:lpstr>   Benefits</vt:lpstr>
      <vt:lpstr>  Gantt Chart</vt:lpstr>
      <vt:lpstr>   Outcome</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7</dc:creator>
  <cp:lastModifiedBy>Windows 7</cp:lastModifiedBy>
  <cp:revision>9</cp:revision>
  <dcterms:created xsi:type="dcterms:W3CDTF">2022-09-12T17:06:49Z</dcterms:created>
  <dcterms:modified xsi:type="dcterms:W3CDTF">2022-09-12T18:02:38Z</dcterms:modified>
</cp:coreProperties>
</file>