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76" r:id="rId7"/>
    <p:sldId id="267" r:id="rId8"/>
    <p:sldId id="268" r:id="rId9"/>
    <p:sldId id="269" r:id="rId10"/>
    <p:sldId id="270" r:id="rId11"/>
    <p:sldId id="271" r:id="rId12"/>
    <p:sldId id="272" r:id="rId13"/>
    <p:sldId id="277" r:id="rId14"/>
    <p:sldId id="273" r:id="rId15"/>
    <p:sldId id="275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020717-EC6D-4CC5-8DD1-C5F45650045E}" v="31" dt="2022-09-09T17:17:00.899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8" d="100"/>
          <a:sy n="68" d="100"/>
        </p:scale>
        <p:origin x="278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3/1/2023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3/1/2023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KG line" title="Slide Design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81760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3/1/2023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609600"/>
            <a:ext cx="3945776" cy="2743200"/>
          </a:xfrm>
        </p:spPr>
        <p:txBody>
          <a:bodyPr/>
          <a:lstStyle/>
          <a:p>
            <a:r>
              <a:rPr lang="en-US" dirty="0"/>
              <a:t>HEART DISEASE PREDICTION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539" y="3581400"/>
            <a:ext cx="4098175" cy="685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800" u="sng" dirty="0">
                <a:solidFill>
                  <a:schemeClr val="tx1"/>
                </a:solidFill>
              </a:rPr>
              <a:t>submitted By :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Abhinav Choudhary  2100290140002 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(team leader)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Nikhil Kaushik            2100290140096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Vedant gotra              2100290140143</a:t>
            </a:r>
          </a:p>
          <a:p>
            <a:pPr>
              <a:spcBef>
                <a:spcPts val="600"/>
              </a:spcBef>
            </a:pPr>
            <a:r>
              <a:rPr lang="en-US" sz="1400" dirty="0" err="1">
                <a:solidFill>
                  <a:schemeClr val="tx1"/>
                </a:solidFill>
              </a:rPr>
              <a:t>Akshay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ChAudhary</a:t>
            </a:r>
            <a:r>
              <a:rPr lang="en-US" sz="1400" dirty="0">
                <a:solidFill>
                  <a:schemeClr val="tx1"/>
                </a:solidFill>
              </a:rPr>
              <a:t>   2100290140010</a:t>
            </a:r>
          </a:p>
          <a:p>
            <a:pPr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Supervisor: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Dr. Vipin Kumar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Mr. Ankit Verma</a:t>
            </a:r>
          </a:p>
          <a:p>
            <a:pPr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35FC-E487-B340-1C68-665FDC5FD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D1FD7-5226-D3E6-361F-FBE4A348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910" y="1905000"/>
            <a:ext cx="9144000" cy="457200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USER MODUL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CA – Number of major vessels colored by fluoroscopy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Thal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Trest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Blood Pressure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Serum Cholesterol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Maximum heart rate achieved(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Thalach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ST depression induced by exercise(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Oldpeak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2. Give Feedback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10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1484-EC35-9192-4E0D-BC7AAF65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2063-35E8-D32C-7CC0-94F4283F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Created a Website Providing instant heart disease Prediction. </a:t>
            </a:r>
          </a:p>
          <a:p>
            <a:pPr marL="0" indent="0">
              <a:buNone/>
            </a:pPr>
            <a:r>
              <a:rPr lang="en-US" sz="36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It will predict if the user has a heart disease or not which can be helpful in Emergency cases and can be beneficial to track the heart health record of a user.</a:t>
            </a:r>
          </a:p>
          <a:p>
            <a:pPr marL="0" indent="0">
              <a:buNone/>
            </a:pP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1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86A3-FD9A-F6AA-7FA3-7E817578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GANTT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9148F8-88F5-34CB-25CA-2584AFF76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663" y="1676400"/>
            <a:ext cx="7704673" cy="49299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234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A835-E570-CA83-BCEC-2B4D9427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E43882-91FD-67CD-5CB3-D5531E7F6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393901"/>
            <a:ext cx="9144000" cy="344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7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81200"/>
            <a:ext cx="9144000" cy="4572001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 might have happened so many times that you or someone yours need doctors help immediately, but they are not available due to some reason. </a:t>
            </a:r>
          </a:p>
          <a:p>
            <a:r>
              <a:rPr lang="en-US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The Heart Disease Prediction application is an end user support and online consultation project.</a:t>
            </a:r>
          </a:p>
          <a:p>
            <a:r>
              <a:rPr lang="en-US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Here, we propose a web application that allows users to get instant guidance on their heart disease through an intelligent system online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application is fed with various details and the heart disease associated with those details. </a:t>
            </a:r>
            <a:endParaRPr lang="en-US" b="1" i="0" dirty="0">
              <a:solidFill>
                <a:srgbClr val="333333"/>
              </a:solidFill>
              <a:effectLst/>
              <a:latin typeface="Roboto" panose="020B0604020202020204" pitchFamily="2" charset="0"/>
            </a:endParaRPr>
          </a:p>
          <a:p>
            <a:endParaRPr lang="en-US" b="1" i="0" dirty="0">
              <a:solidFill>
                <a:srgbClr val="333333"/>
              </a:solidFill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81200"/>
            <a:ext cx="9144000" cy="4572001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The application allows user to share their heart related issues.</a:t>
            </a:r>
            <a:endParaRPr lang="en-US" b="1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 then processes user specific details to check for various illness that could be associated with it. 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Here we use some special Algorithms which analyses the details of the user and predict whether he has heart disease or not. </a:t>
            </a:r>
          </a:p>
          <a:p>
            <a:r>
              <a:rPr lang="en-US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The system can be use in case of emergency.</a:t>
            </a:r>
            <a:endParaRPr lang="en-US" b="1" i="0" dirty="0">
              <a:solidFill>
                <a:srgbClr val="333333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b="1" i="0" dirty="0">
              <a:solidFill>
                <a:srgbClr val="333333"/>
              </a:solidFill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55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BECA-D34D-45C4-DDAD-7A129478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22D1E-CF83-7FF6-DBE9-9970385762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endParaRPr lang="en-US" dirty="0"/>
          </a:p>
          <a:p>
            <a:pPr marL="0" indent="0">
              <a:lnSpc>
                <a:spcPct val="170000"/>
              </a:lnSpc>
              <a:buNone/>
            </a:pPr>
            <a:endParaRPr lang="en-US" sz="1800" spc="10" dirty="0">
              <a:solidFill>
                <a:srgbClr val="27323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1800" spc="10" dirty="0">
                <a:solidFill>
                  <a:srgbClr val="27323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 is an API of Python that allows us to build up web-applications. It was developed by Armin </a:t>
            </a:r>
            <a:r>
              <a:rPr lang="en-US" sz="1800" spc="10" dirty="0" err="1">
                <a:solidFill>
                  <a:srgbClr val="27323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Ronacher</a:t>
            </a:r>
            <a:r>
              <a:rPr lang="en-US" sz="1800" spc="10" dirty="0">
                <a:solidFill>
                  <a:srgbClr val="27323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Flask’s framework is more explicit than Django’s framework and is also easier to learn because it has less base code to implement a simple web-Application. A Web-Application Framework or Web Framework is the collection of modules and libraries that helps the developer to write applications without writing the low-level codes such as protocols, thread management, etc.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CC5828-B75A-FA7B-4B8C-091F39FD7F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ReactJS is a declarative, efficient, and flexible JavaScript library for building reusable UI components. It is an open-source, component-based front end library responsible only for the view layer of the application. It was created by </a:t>
            </a:r>
            <a:r>
              <a:rPr lang="en-US" sz="1800" b="1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Jordan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Walke</a:t>
            </a:r>
            <a:r>
              <a:rPr lang="en-US" sz="1800" b="1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 who was a software engineer at </a:t>
            </a:r>
            <a:r>
              <a:rPr lang="en-US" sz="1800" b="1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Facebook.</a:t>
            </a: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 It was initially developed and maintained by Facebook and was later used in its products like </a:t>
            </a:r>
            <a:r>
              <a:rPr lang="en-US" sz="1800" b="1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WhatsApp</a:t>
            </a: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 &amp; </a:t>
            </a:r>
            <a:r>
              <a:rPr lang="en-US" sz="1800" b="1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Instagram.</a:t>
            </a: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 Facebook developed ReactJS in </a:t>
            </a:r>
            <a:r>
              <a:rPr lang="en-US" sz="1800" b="1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2011</a:t>
            </a: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 in its newsfeed section, but it was released to the public in the month of </a:t>
            </a:r>
            <a:r>
              <a:rPr lang="en-US" sz="1800" b="1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May 2013.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 ReactJS application is made up of multiple components, each component responsible for outputting a small, reusable piece of HTML code. The components are the heart of all React applications.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2D61ED3-F7A2-F7DD-4FAC-0013ADB0B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994363"/>
            <a:ext cx="1142999" cy="8572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C3A17DF-5E3A-1BDB-2189-0B56051049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44" b="17113"/>
          <a:stretch/>
        </p:blipFill>
        <p:spPr>
          <a:xfrm>
            <a:off x="1066799" y="1689563"/>
            <a:ext cx="1600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8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BECA-D34D-45C4-DDAD-7A129478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22D1E-CF83-7FF6-DBE9-9970385762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Scikit-learn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is the most useful and robust library for machine learning in Python. It provides a selection of efficient tools for machine learning and statistical modeling including classification, regression, clustering and dimensionality reduction via a consistence interface in Python. This library, which is largely written in Python, is built upon 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NumPy, SciPy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and 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CC5828-B75A-FA7B-4B8C-091F39FD7F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 is a very popular open-source relational database management system (RDBMS).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 is a fast, easy-to-use RDBMS being used for many small and big businesses.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 is becoming so popular because of many good reasons −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 is released under an open-source license. So you have nothing to pay to use it.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 is a very powerful program in its own right. It handles a large subset of the functionality of the most expensive and powerful database packages.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 uses a standard form of the well-known SQL data language.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 works very quickly and works well even with large data sets.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 is customizable. The open-source GPL license allows programmers to modify the MySQL software to fit their own specific environments.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FF9FD6-E9C0-1431-8A9B-27A3C439E2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48923"/>
            <a:ext cx="1173480" cy="690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BB852D-ACF9-8B6B-9975-797D6CD64D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2" t="18772" r="23766" b="19213"/>
          <a:stretch/>
        </p:blipFill>
        <p:spPr>
          <a:xfrm>
            <a:off x="6477000" y="1981200"/>
            <a:ext cx="9906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3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1934-79FE-A4C8-6B15-5155C03B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CF57A-D611-CF9A-8857-4384845E1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75452"/>
            <a:ext cx="9144000" cy="4572001"/>
          </a:xfrm>
        </p:spPr>
        <p:txBody>
          <a:bodyPr/>
          <a:lstStyle/>
          <a:p>
            <a:pPr marL="311785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User can talk about their Heart Disease and get instant diagnosis.</a:t>
            </a:r>
          </a:p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Users Health details are collected which can be used to analyses another disease also. </a:t>
            </a:r>
          </a:p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Very useful in case of emergency.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231C-CE41-F868-4C83-2EB98A4B6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AND SOFTWARE  USED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E8114-D045-61A7-4055-1B7F9D682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40404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Operating System: Window 10</a:t>
            </a:r>
            <a:endParaRPr lang="en-US" sz="18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40404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Processor :  Intel core™ i5-10210U CPU @ 1.60GHz 2.11 GHz</a:t>
            </a:r>
            <a:endParaRPr lang="en-US" sz="18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40404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System Type : 64 bit</a:t>
            </a:r>
            <a:endParaRPr lang="en-US" sz="18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40404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IDE : V.S Code ,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Pycharm</a:t>
            </a:r>
            <a:r>
              <a:rPr lang="en-US" sz="1800" b="1" dirty="0">
                <a:solidFill>
                  <a:srgbClr val="40404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</a:t>
            </a:r>
            <a:endParaRPr lang="en-US" sz="18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48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35FC-E487-B340-1C68-665FDC5FD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D1FD7-5226-D3E6-361F-FBE4A3482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The system comprises of 2 major modules as follows:</a:t>
            </a:r>
          </a:p>
          <a:p>
            <a:pPr marL="0" indent="0">
              <a:buNone/>
            </a:pPr>
            <a:endParaRPr lang="en-US" sz="18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Admin Module :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• Add Training Data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• View User Details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• View Feedback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• View Training Data</a:t>
            </a:r>
          </a:p>
          <a:p>
            <a:pPr marL="0" indent="0">
              <a:buNone/>
            </a:pP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21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35FC-E487-B340-1C68-665FDC5FD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D1FD7-5226-D3E6-361F-FBE4A348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81200"/>
            <a:ext cx="9144000" cy="457200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USER MODULE</a:t>
            </a:r>
          </a:p>
          <a:p>
            <a:pPr marL="0" marR="0" lvl="0" indent="0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SzPts val="1400"/>
              <a:buNone/>
              <a:tabLst>
                <a:tab pos="0" algn="l"/>
              </a:tabLst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Check Heart (By providing Details like)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Age in Year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Gender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Chest Pain Type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Fasting Blood Sugar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Resting Electrographic Results(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Restecg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Exercise Induced Angina(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Exang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The slope of the peak exercise ST segment.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16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Health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CBC288-0F4E-479D-8F69-11F8CF8D6F6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31291B-7E16-4BF2-A964-81BB2411C9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3C2B29A-C1CD-4C3A-A037-902991BF1F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0</TotalTime>
  <Words>821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Franklin Gothic Medium</vt:lpstr>
      <vt:lpstr>Roboto</vt:lpstr>
      <vt:lpstr>Symbol</vt:lpstr>
      <vt:lpstr>Times New Roman</vt:lpstr>
      <vt:lpstr>Verdana</vt:lpstr>
      <vt:lpstr>Wingdings</vt:lpstr>
      <vt:lpstr>Medical Health 16x9</vt:lpstr>
      <vt:lpstr>HEART DISEASE PREDICTION WEBSITE</vt:lpstr>
      <vt:lpstr>INTRODUCTION</vt:lpstr>
      <vt:lpstr>INTRODUCTION</vt:lpstr>
      <vt:lpstr>TECHNOLOGIES</vt:lpstr>
      <vt:lpstr>TECHNOLOGIES</vt:lpstr>
      <vt:lpstr>BENEFITS</vt:lpstr>
      <vt:lpstr>HARDWARE AND SOFTWARE  USED :</vt:lpstr>
      <vt:lpstr>MODULE</vt:lpstr>
      <vt:lpstr>MODULE</vt:lpstr>
      <vt:lpstr>MODULE</vt:lpstr>
      <vt:lpstr>OUTCOME</vt:lpstr>
      <vt:lpstr>GANTT CHART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2022-09-09T06:41:41Z</dcterms:created>
  <dcterms:modified xsi:type="dcterms:W3CDTF">2023-03-01T05:40:23Z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0x0101007C1D5F340F01F94FA2FD29A5E6DC872E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