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56" autoAdjust="0"/>
  </p:normalViewPr>
  <p:slideViewPr>
    <p:cSldViewPr snapToGrid="0">
      <p:cViewPr>
        <p:scale>
          <a:sx n="77" d="100"/>
          <a:sy n="77" d="100"/>
        </p:scale>
        <p:origin x="-450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50B8-A224-49B7-8A88-6CB47554D2C3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061E-83D2-46F9-B882-C3F4FF39E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07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50B8-A224-49B7-8A88-6CB47554D2C3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061E-83D2-46F9-B882-C3F4FF39E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72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50B8-A224-49B7-8A88-6CB47554D2C3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061E-83D2-46F9-B882-C3F4FF39E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002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50B8-A224-49B7-8A88-6CB47554D2C3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061E-83D2-46F9-B882-C3F4FF39E4A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7320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50B8-A224-49B7-8A88-6CB47554D2C3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061E-83D2-46F9-B882-C3F4FF39E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487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50B8-A224-49B7-8A88-6CB47554D2C3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061E-83D2-46F9-B882-C3F4FF39E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471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50B8-A224-49B7-8A88-6CB47554D2C3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061E-83D2-46F9-B882-C3F4FF39E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327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50B8-A224-49B7-8A88-6CB47554D2C3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061E-83D2-46F9-B882-C3F4FF39E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689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50B8-A224-49B7-8A88-6CB47554D2C3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061E-83D2-46F9-B882-C3F4FF39E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51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50B8-A224-49B7-8A88-6CB47554D2C3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061E-83D2-46F9-B882-C3F4FF39E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63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50B8-A224-49B7-8A88-6CB47554D2C3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061E-83D2-46F9-B882-C3F4FF39E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50B8-A224-49B7-8A88-6CB47554D2C3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061E-83D2-46F9-B882-C3F4FF39E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29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50B8-A224-49B7-8A88-6CB47554D2C3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061E-83D2-46F9-B882-C3F4FF39E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9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50B8-A224-49B7-8A88-6CB47554D2C3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061E-83D2-46F9-B882-C3F4FF39E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25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50B8-A224-49B7-8A88-6CB47554D2C3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061E-83D2-46F9-B882-C3F4FF39E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00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50B8-A224-49B7-8A88-6CB47554D2C3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061E-83D2-46F9-B882-C3F4FF39E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79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50B8-A224-49B7-8A88-6CB47554D2C3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061E-83D2-46F9-B882-C3F4FF39E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23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F5B50B8-A224-49B7-8A88-6CB47554D2C3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3061E-83D2-46F9-B882-C3F4FF39E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969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72AD69-336F-4EF7-C004-2E70763BF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901147" cy="326476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Resume Builder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1DE84CC-873F-0104-FDE4-672E1C884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1751" y="3950563"/>
            <a:ext cx="8728862" cy="1688237"/>
          </a:xfrm>
        </p:spPr>
        <p:txBody>
          <a:bodyPr/>
          <a:lstStyle/>
          <a:p>
            <a:pPr algn="ctr"/>
            <a:r>
              <a:rPr lang="en-US" dirty="0"/>
              <a:t>                   </a:t>
            </a:r>
            <a:r>
              <a:rPr lang="en-US" dirty="0" smtClean="0"/>
              <a:t>    </a:t>
            </a:r>
            <a:r>
              <a:rPr lang="en-US" sz="4400" dirty="0" smtClean="0">
                <a:solidFill>
                  <a:srgbClr val="FFFF00"/>
                </a:solidFill>
              </a:rPr>
              <a:t>WEB Application</a:t>
            </a:r>
            <a:endParaRPr lang="en-IN" sz="4400" dirty="0">
              <a:solidFill>
                <a:srgbClr val="FFFF00"/>
              </a:solidFill>
            </a:endParaRPr>
          </a:p>
        </p:txBody>
      </p:sp>
      <p:pic>
        <p:nvPicPr>
          <p:cNvPr id="4098" name="Picture 2" descr="C:\Users\VIKAS PARMAR\Desktop\WhatsApp Image 2022-09-09 at 11.41.53 PM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23" y="290386"/>
            <a:ext cx="1745456" cy="149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02946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A83E162-9FD2-BC75-C8D4-89F80DE8FBCA}"/>
              </a:ext>
            </a:extLst>
          </p:cNvPr>
          <p:cNvSpPr txBox="1"/>
          <p:nvPr/>
        </p:nvSpPr>
        <p:spPr>
          <a:xfrm>
            <a:off x="2080727" y="793102"/>
            <a:ext cx="76231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608330" algn="ctr"/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Reports / Outputs</a:t>
            </a:r>
            <a:endParaRPr lang="en-IN" sz="32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R="608330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R="608330" algn="ctr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It generates the Formatted Resume and one can easily download it in the form of a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R="608330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 </a:t>
            </a:r>
            <a:endParaRPr lang="en-IN" sz="1800" dirty="0">
              <a:effectLst/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76982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6C89286-1A8B-449A-8C28-EEDC3982DA70}"/>
              </a:ext>
            </a:extLst>
          </p:cNvPr>
          <p:cNvSpPr txBox="1"/>
          <p:nvPr/>
        </p:nvSpPr>
        <p:spPr>
          <a:xfrm>
            <a:off x="1210962" y="849086"/>
            <a:ext cx="911928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608330" algn="ctr"/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CONCLUSION</a:t>
            </a:r>
          </a:p>
          <a:p>
            <a:pPr marR="608330" algn="ctr"/>
            <a:endParaRPr lang="en-IN" sz="32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R="608330" algn="ctr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 </a:t>
            </a:r>
            <a:endParaRPr lang="en-IN" sz="1800" dirty="0">
              <a:effectLst/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At last, we would like to conclude the Resume Making is a tiresome task and time consuming.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Choosing Specified type of template according to the user’s requirements also takes a lot of time . By using this Web Application a full formatted resume is obtained with its own general template.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2561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0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786D62F-C710-E7B7-2238-3CE2CEBD98E5}"/>
              </a:ext>
            </a:extLst>
          </p:cNvPr>
          <p:cNvSpPr txBox="1"/>
          <p:nvPr/>
        </p:nvSpPr>
        <p:spPr>
          <a:xfrm flipH="1">
            <a:off x="1970839" y="79899"/>
            <a:ext cx="829762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Team Members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 smtClean="0"/>
              <a:t>Vikas</a:t>
            </a:r>
            <a:r>
              <a:rPr lang="en-US" sz="3000" dirty="0" smtClean="0"/>
              <a:t> </a:t>
            </a:r>
            <a:r>
              <a:rPr lang="en-US" sz="3000" dirty="0" err="1" smtClean="0"/>
              <a:t>Parmar</a:t>
            </a:r>
            <a:r>
              <a:rPr lang="en-US" sz="3000" dirty="0" smtClean="0"/>
              <a:t>(Leader)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 smtClean="0"/>
              <a:t>Vidhi</a:t>
            </a:r>
            <a:r>
              <a:rPr lang="en-US" sz="3000" dirty="0" smtClean="0"/>
              <a:t>  Sharma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 smtClean="0"/>
              <a:t>Shivam</a:t>
            </a:r>
            <a:r>
              <a:rPr lang="en-US" sz="3000" dirty="0" smtClean="0"/>
              <a:t> Kumar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 smtClean="0"/>
              <a:t>Ayush</a:t>
            </a:r>
            <a:r>
              <a:rPr lang="en-US" sz="3000" dirty="0" smtClean="0"/>
              <a:t> Sharma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r>
              <a:rPr lang="en-US" sz="4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Project Supervisor</a:t>
            </a:r>
          </a:p>
          <a:p>
            <a:r>
              <a:rPr lang="en-US" sz="3800" dirty="0" smtClean="0">
                <a:latin typeface="Aldhabi" pitchFamily="2" charset="-78"/>
                <a:cs typeface="Aldhabi" pitchFamily="2" charset="-78"/>
              </a:rPr>
              <a:t>MR</a:t>
            </a:r>
            <a:r>
              <a:rPr lang="en-US" sz="3800" dirty="0" smtClean="0">
                <a:latin typeface="Aldhabi" pitchFamily="2" charset="-78"/>
                <a:cs typeface="Aldhabi" pitchFamily="2" charset="-78"/>
              </a:rPr>
              <a:t>S. </a:t>
            </a:r>
            <a:r>
              <a:rPr lang="en-US" sz="3800" dirty="0" err="1" smtClean="0">
                <a:latin typeface="Aldhabi" pitchFamily="2" charset="-78"/>
                <a:cs typeface="Aldhabi" pitchFamily="2" charset="-78"/>
              </a:rPr>
              <a:t>Divya</a:t>
            </a:r>
            <a:r>
              <a:rPr lang="en-US" sz="3800" dirty="0" smtClean="0">
                <a:latin typeface="Aldhabi" pitchFamily="2" charset="-78"/>
                <a:cs typeface="Aldhabi" pitchFamily="2" charset="-78"/>
              </a:rPr>
              <a:t> </a:t>
            </a:r>
            <a:r>
              <a:rPr lang="en-US" sz="3800" dirty="0" err="1" smtClean="0">
                <a:latin typeface="Aldhabi" pitchFamily="2" charset="-78"/>
                <a:cs typeface="Aldhabi" pitchFamily="2" charset="-78"/>
              </a:rPr>
              <a:t>Singhal</a:t>
            </a:r>
            <a:r>
              <a:rPr lang="en-US" sz="3800" dirty="0" smtClean="0">
                <a:latin typeface="Aldhabi" pitchFamily="2" charset="-78"/>
                <a:cs typeface="Aldhabi" pitchFamily="2" charset="-78"/>
              </a:rPr>
              <a:t> </a:t>
            </a:r>
            <a:r>
              <a:rPr lang="en-IN" sz="4000" dirty="0">
                <a:latin typeface="Aldhabi" pitchFamily="2" charset="-78"/>
                <a:cs typeface="Aldhabi" pitchFamily="2" charset="-78"/>
              </a:rPr>
              <a:t>(Associate Professor)</a:t>
            </a:r>
            <a:endParaRPr lang="en-US" sz="4000" dirty="0">
              <a:latin typeface="Aldhabi" pitchFamily="2" charset="-78"/>
              <a:cs typeface="Aldhabi" pitchFamily="2" charset="-78"/>
            </a:endParaRPr>
          </a:p>
          <a:p>
            <a:endParaRPr lang="en-US" sz="3800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42426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A5636DE-31D1-1A9E-0C9B-BCE8C5C37EB1}"/>
              </a:ext>
            </a:extLst>
          </p:cNvPr>
          <p:cNvSpPr txBox="1"/>
          <p:nvPr/>
        </p:nvSpPr>
        <p:spPr>
          <a:xfrm>
            <a:off x="4225772" y="221942"/>
            <a:ext cx="39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INTRODUCTION</a:t>
            </a:r>
            <a:endParaRPr lang="en-IN" sz="3200" b="1" u="sng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526581D-1AFE-6587-5679-281C5AFDD076}"/>
              </a:ext>
            </a:extLst>
          </p:cNvPr>
          <p:cNvSpPr txBox="1"/>
          <p:nvPr/>
        </p:nvSpPr>
        <p:spPr>
          <a:xfrm>
            <a:off x="939114" y="1269507"/>
            <a:ext cx="97851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Creating a resume is a bit tedious task for any working professional from any industry. One has to keep it short, simple, and with the latest work experience, and constantly update it over a while.</a:t>
            </a:r>
            <a:br>
              <a:rPr lang="en-IN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This project will help you through the process that can be followed to build your resume-builder using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ReactJS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 Implementing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project will give you the satisfaction of auto-generating it on your own and helping working professionals with the same.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98042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ECA62E9-F479-9651-72CC-BD84524AFA9E}"/>
              </a:ext>
            </a:extLst>
          </p:cNvPr>
          <p:cNvSpPr txBox="1"/>
          <p:nvPr/>
        </p:nvSpPr>
        <p:spPr>
          <a:xfrm>
            <a:off x="1127464" y="426128"/>
            <a:ext cx="9081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60833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Consists of following stages: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Flow Diagra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584" y="1662112"/>
            <a:ext cx="8167816" cy="3873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26733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E18E5B7-7F4A-C20D-5E7E-64F8C22C3EFA}"/>
              </a:ext>
            </a:extLst>
          </p:cNvPr>
          <p:cNvSpPr txBox="1"/>
          <p:nvPr/>
        </p:nvSpPr>
        <p:spPr>
          <a:xfrm>
            <a:off x="1553593" y="292963"/>
            <a:ext cx="10156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Technologies                Software Requirements</a:t>
            </a:r>
            <a:endParaRPr lang="en-IN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72E16DE-A10D-BB2D-20D3-8A65BF41E716}"/>
              </a:ext>
            </a:extLst>
          </p:cNvPr>
          <p:cNvSpPr txBox="1"/>
          <p:nvPr/>
        </p:nvSpPr>
        <p:spPr>
          <a:xfrm>
            <a:off x="994299" y="1340528"/>
            <a:ext cx="40482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608330" lvl="0" indent="-342900" algn="just"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HTML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608330" lvl="0" indent="-342900" algn="just"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CSS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608330" lvl="0" indent="-342900" algn="just"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JAVASCRIPT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608330" lvl="0" indent="-342900" algn="just"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REACT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js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608330" lvl="0" indent="-342900" algn="just"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BOOTSTRAP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608330" lvl="0" indent="-342900" algn="just"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MATERIAL UI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R="608330" lvl="0">
              <a:tabLst>
                <a:tab pos="266700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4AEE56B-DC42-3381-5082-88B6A4197B46}"/>
              </a:ext>
            </a:extLst>
          </p:cNvPr>
          <p:cNvSpPr txBox="1"/>
          <p:nvPr/>
        </p:nvSpPr>
        <p:spPr>
          <a:xfrm>
            <a:off x="6267635" y="1491449"/>
            <a:ext cx="4509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608330" lvl="0" indent="-342900"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Visual Studio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2022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608330" lvl="0" indent="-342900"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Nodejs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17698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CFFC9AE-EDFE-5078-4506-9DB64BCCA633}"/>
              </a:ext>
            </a:extLst>
          </p:cNvPr>
          <p:cNvSpPr txBox="1"/>
          <p:nvPr/>
        </p:nvSpPr>
        <p:spPr>
          <a:xfrm>
            <a:off x="1669002" y="1180730"/>
            <a:ext cx="909073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608330" algn="ctr"/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Minimum Hardware Requirement</a:t>
            </a:r>
            <a:endParaRPr lang="en-IN" sz="32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R="608330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R="608330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Processor:			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ntel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P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entium 4 or later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R="608330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System Type			32-bit operating system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R="608330"/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Hard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Disk Space:		256 GB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R="608330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Ram Memory:			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2GB minimum ,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4 GB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recommended</a:t>
            </a:r>
            <a:endParaRPr lang="en-IN" sz="2400" dirty="0">
              <a:effectLst/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marR="608330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Operating System:		Windows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8 or later</a:t>
            </a:r>
          </a:p>
          <a:p>
            <a:pPr marR="608330"/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Internet :                       Required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R="608330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89315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61EF5DB-2F16-CAC7-A04B-8E2A12ADE669}"/>
              </a:ext>
            </a:extLst>
          </p:cNvPr>
          <p:cNvSpPr txBox="1"/>
          <p:nvPr/>
        </p:nvSpPr>
        <p:spPr>
          <a:xfrm>
            <a:off x="2707689" y="257452"/>
            <a:ext cx="60989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30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Modules Description</a:t>
            </a:r>
            <a:endParaRPr lang="en-IN" sz="3000" dirty="0">
              <a:solidFill>
                <a:schemeClr val="accent2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E7708FD-A200-6EDB-8CAB-936040A61CF2}"/>
              </a:ext>
            </a:extLst>
          </p:cNvPr>
          <p:cNvSpPr txBox="1"/>
          <p:nvPr/>
        </p:nvSpPr>
        <p:spPr>
          <a:xfrm>
            <a:off x="887766" y="1234247"/>
            <a:ext cx="959676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608330" lvl="0" indent="-342900">
              <a:spcBef>
                <a:spcPts val="35"/>
              </a:spcBef>
              <a:spcAft>
                <a:spcPts val="0"/>
              </a:spcAft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Interface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6700" marR="608330">
              <a:spcBef>
                <a:spcPts val="35"/>
              </a:spcBef>
              <a:spcAft>
                <a:spcPts val="0"/>
              </a:spcAft>
              <a:tabLst>
                <a:tab pos="2667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 of website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displays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welcome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screen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IN" dirty="0"/>
              <a:t>  </a:t>
            </a:r>
            <a:endParaRPr lang="en-US" dirty="0"/>
          </a:p>
          <a:p>
            <a:pPr marR="610235">
              <a:lnSpc>
                <a:spcPct val="150000"/>
              </a:lnSpc>
              <a:spcBef>
                <a:spcPts val="5"/>
              </a:spcBef>
              <a:spcAft>
                <a:spcPts val="0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6" name="Picture 2" descr="C:\Users\VIKAS PARMAR\Desktop\WhatsApp Image 2022-09-09 at 10.01.44 P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84" y="2397211"/>
            <a:ext cx="9403492" cy="420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79415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5190" y="797511"/>
            <a:ext cx="85179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 </a:t>
            </a:r>
            <a:endParaRPr lang="en-US" dirty="0"/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 Second Part deals with the details required to be filled while making a Resume.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 details are like the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Basic info, Work Experience , LinkedIn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Link,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Education Details, Work Experience, Achievements, Projects etc.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VIKAS PARMAR\Desktop\WhatsApp Image 2022-09-09 at 10.02.15 P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373" y="2438057"/>
            <a:ext cx="8513805" cy="350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05342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3449" y="992829"/>
            <a:ext cx="7957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 Third and The Final Part deals with the Final Customized Resume Formed 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VIKAS PARMAR\Desktop\WhatsApp Image 2022-09-09 at 10.02.31 P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434" y="1767017"/>
            <a:ext cx="8954015" cy="462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86896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115</Words>
  <Application>Microsoft Office PowerPoint</Application>
  <PresentationFormat>Custom</PresentationFormat>
  <Paragraphs>51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</vt:lpstr>
      <vt:lpstr>Resume Builder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EasyBuy</dc:title>
  <dc:creator>MOHIKA RASTOGI</dc:creator>
  <cp:lastModifiedBy>VIKAS PARMAR</cp:lastModifiedBy>
  <cp:revision>8</cp:revision>
  <dcterms:created xsi:type="dcterms:W3CDTF">2022-09-09T11:09:44Z</dcterms:created>
  <dcterms:modified xsi:type="dcterms:W3CDTF">2022-09-09T18:16:59Z</dcterms:modified>
</cp:coreProperties>
</file>