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58400" cy="7772400"/>
  <p:notesSz cx="10058400" cy="77724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52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Notes Placeholder">
            <a:extLst>
              <a:ext uri="{FF2B5EF4-FFF2-40B4-BE49-F238E27FC236}">
                <a16:creationId xmlns:a16="http://schemas.microsoft.com/office/drawing/2014/main" id="{830DBB3F-841B-BDBF-FD08-747A5C054F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otes Placeholder">
            <a:extLst>
              <a:ext uri="{FF2B5EF4-FFF2-40B4-BE49-F238E27FC236}">
                <a16:creationId xmlns:a16="http://schemas.microsoft.com/office/drawing/2014/main" id="{F441AF32-BC52-69CE-F7FA-7F56E4AE97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Notes Placeholder">
            <a:extLst>
              <a:ext uri="{FF2B5EF4-FFF2-40B4-BE49-F238E27FC236}">
                <a16:creationId xmlns:a16="http://schemas.microsoft.com/office/drawing/2014/main" id="{3363CFFD-3424-3DFA-6180-21F7F0632F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otes Placeholder">
            <a:extLst>
              <a:ext uri="{FF2B5EF4-FFF2-40B4-BE49-F238E27FC236}">
                <a16:creationId xmlns:a16="http://schemas.microsoft.com/office/drawing/2014/main" id="{0BB6D475-E341-299A-24F2-62229CF391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otes Placeholder">
            <a:extLst>
              <a:ext uri="{FF2B5EF4-FFF2-40B4-BE49-F238E27FC236}">
                <a16:creationId xmlns:a16="http://schemas.microsoft.com/office/drawing/2014/main" id="{C6EB9F6B-8C31-CC43-B1C6-F99813D1C5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otes Placeholder">
            <a:extLst>
              <a:ext uri="{FF2B5EF4-FFF2-40B4-BE49-F238E27FC236}">
                <a16:creationId xmlns:a16="http://schemas.microsoft.com/office/drawing/2014/main" id="{444521B6-8BFA-211B-84E3-D861EEC7E9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otes Placeholder">
            <a:extLst>
              <a:ext uri="{FF2B5EF4-FFF2-40B4-BE49-F238E27FC236}">
                <a16:creationId xmlns:a16="http://schemas.microsoft.com/office/drawing/2014/main" id="{5023BCF4-67E2-2CF1-C508-D5BFD3944F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otes Placeholder">
            <a:extLst>
              <a:ext uri="{FF2B5EF4-FFF2-40B4-BE49-F238E27FC236}">
                <a16:creationId xmlns:a16="http://schemas.microsoft.com/office/drawing/2014/main" id="{941D6CF5-9A9A-9682-EDBB-C5FE9703EA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.png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6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82216BB2-3C0F-8152-CE12-FA62FBC47D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EE9B344C-5265-6DD8-C0B0-A4BE76A729C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96BEA-1416-4E55-9188-4C21DC379001}" type="datetimeFigureOut">
              <a:rPr lang="en-US"/>
              <a:pPr>
                <a:defRPr/>
              </a:pPr>
              <a:t>2/28/2024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3BDC5C5C-7228-DB06-8C39-5CE97973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A3044-EFDF-4AD3-9DB4-BF5AE8B181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11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0" b="1" i="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A4895372-FA73-02D0-7A0F-C384E85F5B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A18DCA1F-EE3C-DD5E-7BEB-30D4DE4EDBF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51F64-4594-4AB4-A57C-84F45134CF84}" type="datetimeFigureOut">
              <a:rPr lang="en-US"/>
              <a:pPr>
                <a:defRPr/>
              </a:pPr>
              <a:t>2/28/2024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292D245E-5D11-4740-2C03-FE0C92F2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6B87C-31BD-4AB0-A08B-26404102EF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36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0" b="1" i="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C58E3B08-8B5E-4ED6-A1E1-D46EA06D06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BB312867-7222-DB4D-2543-470ECB281D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8492F-BED9-4BE8-B33C-DBB2A2BA85CB}" type="datetimeFigureOut">
              <a:rPr lang="en-US"/>
              <a:pPr>
                <a:defRPr/>
              </a:pPr>
              <a:t>2/28/2024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2A5F5D-76AA-7850-1B34-61E4BB5C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27C94-6D97-42D8-9E7D-B6FF5E97CE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14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k object 16">
            <a:extLst>
              <a:ext uri="{FF2B5EF4-FFF2-40B4-BE49-F238E27FC236}">
                <a16:creationId xmlns:a16="http://schemas.microsoft.com/office/drawing/2014/main" id="{6BB29CA0-A97F-42E5-3EC5-5C1297727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320800"/>
            <a:ext cx="203200" cy="1651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" name="bk object 17">
            <a:extLst>
              <a:ext uri="{FF2B5EF4-FFF2-40B4-BE49-F238E27FC236}">
                <a16:creationId xmlns:a16="http://schemas.microsoft.com/office/drawing/2014/main" id="{E9AE7259-6FFD-F0BE-83D1-4B28B98A8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768600"/>
            <a:ext cx="3987800" cy="3073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bk object 18">
            <a:extLst>
              <a:ext uri="{FF2B5EF4-FFF2-40B4-BE49-F238E27FC236}">
                <a16:creationId xmlns:a16="http://schemas.microsoft.com/office/drawing/2014/main" id="{7291B1B9-6D4A-987B-2C2B-489742EBC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9600" y="3911600"/>
            <a:ext cx="203200" cy="26162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0" b="1" i="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9721E4FA-39A8-E56E-2CAE-3C4576ACFC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17EC7464-CAE5-D111-88E2-10AFE30A48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6B705E-2E3F-41B0-AFD9-2A13A3BE8902}" type="datetimeFigureOut">
              <a:rPr lang="en-US"/>
              <a:pPr>
                <a:defRPr/>
              </a:pPr>
              <a:t>2/28/2024</a:t>
            </a:fld>
            <a:endParaRPr lang="en-US"/>
          </a:p>
        </p:txBody>
      </p:sp>
      <p:sp>
        <p:nvSpPr>
          <p:cNvPr id="8" name="Holder 5">
            <a:extLst>
              <a:ext uri="{FF2B5EF4-FFF2-40B4-BE49-F238E27FC236}">
                <a16:creationId xmlns:a16="http://schemas.microsoft.com/office/drawing/2014/main" id="{BCCA964F-4BA8-98F6-F121-3F4164D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4CFD49-9668-4030-BAD9-52E889C1F1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79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>
            <a:extLst>
              <a:ext uri="{FF2B5EF4-FFF2-40B4-BE49-F238E27FC236}">
                <a16:creationId xmlns:a16="http://schemas.microsoft.com/office/drawing/2014/main" id="{52B9A240-3179-48BD-3DCD-81804C549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1244600"/>
            <a:ext cx="6756400" cy="203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" name="bk object 17">
            <a:extLst>
              <a:ext uri="{FF2B5EF4-FFF2-40B4-BE49-F238E27FC236}">
                <a16:creationId xmlns:a16="http://schemas.microsoft.com/office/drawing/2014/main" id="{F1C9E903-EFD2-C972-84A0-A6639B9B6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1981200"/>
            <a:ext cx="4673600" cy="3784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" name="bk object 18">
            <a:extLst>
              <a:ext uri="{FF2B5EF4-FFF2-40B4-BE49-F238E27FC236}">
                <a16:creationId xmlns:a16="http://schemas.microsoft.com/office/drawing/2014/main" id="{A00BDF2F-29E3-A22B-FEA4-764AC79C0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4200" y="4775200"/>
            <a:ext cx="203200" cy="17272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Holder 2">
            <a:extLst>
              <a:ext uri="{FF2B5EF4-FFF2-40B4-BE49-F238E27FC236}">
                <a16:creationId xmlns:a16="http://schemas.microsoft.com/office/drawing/2014/main" id="{36D88F70-C72C-4D27-9E2C-E4AE570DFF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44072571-7D53-3A0A-24A5-9336A3B498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A7F2BD-611F-4103-A0FD-EA34422662A7}" type="datetimeFigureOut">
              <a:rPr lang="en-US"/>
              <a:pPr>
                <a:defRPr/>
              </a:pPr>
              <a:t>2/28/2024</a:t>
            </a:fld>
            <a:endParaRPr lang="en-US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2BA7BCF4-043D-2485-F92D-FB1C77CD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53A869-43BB-461C-94EE-6B1F0D6264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96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FF2B5EF4-FFF2-40B4-BE49-F238E27FC236}">
                <a16:creationId xmlns:a16="http://schemas.microsoft.com/office/drawing/2014/main" id="{19600234-5F85-27FA-A7E8-ACC48FF8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13" y="2384425"/>
            <a:ext cx="8461375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27" name="Holder 3">
            <a:extLst>
              <a:ext uri="{FF2B5EF4-FFF2-40B4-BE49-F238E27FC236}">
                <a16:creationId xmlns:a16="http://schemas.microsoft.com/office/drawing/2014/main" id="{B77DCC9B-8E33-4C10-CD37-42C92B7759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03238" y="1787525"/>
            <a:ext cx="9051925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6CC59D60-C9EF-1DBC-0019-030D299CEA9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19475" y="7227888"/>
            <a:ext cx="3219450" cy="388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9E50EB34-B190-62D5-7F17-573777BB9405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503238" y="7227888"/>
            <a:ext cx="2312987" cy="388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CA77A4B-F1AA-4ED7-9EC5-B2B2FA8870A8}" type="datetimeFigureOut">
              <a:rPr lang="en-US"/>
              <a:pPr>
                <a:defRPr/>
              </a:pPr>
              <a:t>2/28/2024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3CAAFFF8-783F-757F-14C9-556D6D3A38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242175" y="7227888"/>
            <a:ext cx="2312988" cy="38893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2489E00-DA20-4F5C-AEE6-8014942575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jpeg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1.png" /><Relationship Id="rId4" Type="http://schemas.openxmlformats.org/officeDocument/2006/relationships/image" Target="../media/image10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7" Type="http://schemas.openxmlformats.org/officeDocument/2006/relationships/image" Target="../media/image1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5.jpeg" /><Relationship Id="rId5" Type="http://schemas.openxmlformats.org/officeDocument/2006/relationships/image" Target="../media/image14.jpeg" /><Relationship Id="rId4" Type="http://schemas.openxmlformats.org/officeDocument/2006/relationships/image" Target="../media/image13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9.png" /><Relationship Id="rId4" Type="http://schemas.openxmlformats.org/officeDocument/2006/relationships/image" Target="../media/image18.jpe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2">
            <a:extLst>
              <a:ext uri="{FF2B5EF4-FFF2-40B4-BE49-F238E27FC236}">
                <a16:creationId xmlns:a16="http://schemas.microsoft.com/office/drawing/2014/main" id="{B61CCAFA-E765-DC55-D04F-9FA78297F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314575"/>
            <a:ext cx="4141788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tabLst>
                <a:tab pos="1077913" algn="l"/>
                <a:tab pos="1954213" algn="l"/>
                <a:tab pos="2690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1077913" algn="l"/>
                <a:tab pos="1954213" algn="l"/>
                <a:tab pos="2690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1077913" algn="l"/>
                <a:tab pos="1954213" algn="l"/>
                <a:tab pos="2690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1077913" algn="l"/>
                <a:tab pos="1954213" algn="l"/>
                <a:tab pos="2690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1077913" algn="l"/>
                <a:tab pos="1954213" algn="l"/>
                <a:tab pos="2690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77913" algn="l"/>
                <a:tab pos="1954213" algn="l"/>
                <a:tab pos="2690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77913" algn="l"/>
                <a:tab pos="1954213" algn="l"/>
                <a:tab pos="2690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77913" algn="l"/>
                <a:tab pos="1954213" algn="l"/>
                <a:tab pos="2690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77913" algn="l"/>
                <a:tab pos="1954213" algn="l"/>
                <a:tab pos="2690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6000"/>
              </a:lnSpc>
            </a:pPr>
            <a:r>
              <a:rPr lang="en-US" altLang="en-US" sz="290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	DOCU M ENT­ TO-TEXT GEN ERATION WITH	PYT HON	AN D</a:t>
            </a:r>
            <a:endParaRPr lang="en-US" altLang="en-US" sz="2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76000"/>
              </a:lnSpc>
            </a:pPr>
            <a:r>
              <a:rPr lang="en-US" altLang="en-US" sz="290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 E	LEARN I NG:A DATA- DRIVEN</a:t>
            </a:r>
            <a:endParaRPr lang="en-US" altLang="en-US" sz="2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ts val="2700"/>
              </a:lnSpc>
            </a:pPr>
            <a:r>
              <a:rPr lang="en-US" altLang="en-US" sz="290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US" altLang="en-US" sz="2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bject 2">
            <a:extLst>
              <a:ext uri="{FF2B5EF4-FFF2-40B4-BE49-F238E27FC236}">
                <a16:creationId xmlns:a16="http://schemas.microsoft.com/office/drawing/2014/main" id="{9143F40A-7D6B-1C85-EF45-6EB9F4916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70000"/>
            <a:ext cx="203200" cy="1930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7" name="object 3">
            <a:extLst>
              <a:ext uri="{FF2B5EF4-FFF2-40B4-BE49-F238E27FC236}">
                <a16:creationId xmlns:a16="http://schemas.microsoft.com/office/drawing/2014/main" id="{F5554F30-5837-8346-355D-F98596F12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2565400"/>
            <a:ext cx="4521200" cy="28702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B34A9B9-0DF2-0B92-471D-D84FCD06E8D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pPr marL="5193030" eaLnBrk="1" fontAlgn="auto" hangingPunct="1">
              <a:lnSpc>
                <a:spcPts val="380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spc="95" dirty="0"/>
              <a:t>IN</a:t>
            </a:r>
            <a:r>
              <a:rPr sz="3200" spc="290" dirty="0"/>
              <a:t>T</a:t>
            </a:r>
            <a:r>
              <a:rPr sz="3200" spc="40" dirty="0"/>
              <a:t>RODUCTION</a:t>
            </a:r>
            <a:endParaRPr sz="3200"/>
          </a:p>
        </p:txBody>
      </p:sp>
      <p:sp>
        <p:nvSpPr>
          <p:cNvPr id="6149" name="object 5">
            <a:extLst>
              <a:ext uri="{FF2B5EF4-FFF2-40B4-BE49-F238E27FC236}">
                <a16:creationId xmlns:a16="http://schemas.microsoft.com/office/drawing/2014/main" id="{0E988514-385B-8C43-D4C8-2A591490D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3073400"/>
            <a:ext cx="33528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indent="-476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6000"/>
              </a:lnSpc>
            </a:pPr>
            <a:r>
              <a:rPr lang="en-US" altLang="en-US" sz="1300">
                <a:solidFill>
                  <a:srgbClr val="DBACA3"/>
                </a:solidFill>
                <a:latin typeface="Arial" panose="020B0604020202020204" pitchFamily="34" charset="0"/>
              </a:rPr>
              <a:t>This presentatione</a:t>
            </a:r>
            <a:r>
              <a:rPr lang="en-US" altLang="en-US" sz="1300">
                <a:solidFill>
                  <a:srgbClr val="CF8E82"/>
                </a:solidFill>
                <a:latin typeface="Arial" panose="020B0604020202020204" pitchFamily="34" charset="0"/>
              </a:rPr>
              <a:t>x</a:t>
            </a:r>
            <a:r>
              <a:rPr lang="en-US" altLang="en-US" sz="1300">
                <a:solidFill>
                  <a:srgbClr val="DBACA3"/>
                </a:solidFill>
                <a:latin typeface="Arial" panose="020B0604020202020204" pitchFamily="34" charset="0"/>
              </a:rPr>
              <a:t>plores anefficient approach to generate </a:t>
            </a:r>
            <a:r>
              <a:rPr lang="en-US" altLang="en-US" sz="1200">
                <a:solidFill>
                  <a:srgbClr val="CF8E82"/>
                </a:solidFill>
                <a:latin typeface="Arial" panose="020B0604020202020204" pitchFamily="34" charset="0"/>
              </a:rPr>
              <a:t>text </a:t>
            </a:r>
            <a:r>
              <a:rPr lang="en-US" altLang="en-US" sz="1400">
                <a:solidFill>
                  <a:srgbClr val="CF8E82"/>
                </a:solidFill>
                <a:latin typeface="Arial" panose="020B0604020202020204" pitchFamily="34" charset="0"/>
              </a:rPr>
              <a:t>from </a:t>
            </a:r>
            <a:r>
              <a:rPr lang="en-US" altLang="en-US" sz="1300">
                <a:solidFill>
                  <a:srgbClr val="CF8E82"/>
                </a:solidFill>
                <a:latin typeface="Arial" panose="020B0604020202020204" pitchFamily="34" charset="0"/>
              </a:rPr>
              <a:t>documents </a:t>
            </a:r>
            <a:r>
              <a:rPr lang="en-US" altLang="en-US" sz="1300">
                <a:solidFill>
                  <a:srgbClr val="DBACA3"/>
                </a:solidFill>
                <a:latin typeface="Arial" panose="020B0604020202020204" pitchFamily="34" charset="0"/>
              </a:rPr>
              <a:t>using </a:t>
            </a:r>
            <a:r>
              <a:rPr lang="en-US" altLang="en-US" sz="1300">
                <a:solidFill>
                  <a:srgbClr val="DBAC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altLang="en-US" sz="1300">
                <a:solidFill>
                  <a:srgbClr val="DBACA3"/>
                </a:solidFill>
                <a:latin typeface="Arial" panose="020B0604020202020204" pitchFamily="34" charset="0"/>
              </a:rPr>
              <a:t>and Machine Leaming.The goalis to provide a </a:t>
            </a:r>
            <a:r>
              <a:rPr lang="en-US" altLang="en-US" sz="1300">
                <a:solidFill>
                  <a:srgbClr val="CF8E82"/>
                </a:solidFill>
                <a:latin typeface="Arial" panose="020B0604020202020204" pitchFamily="34" charset="0"/>
              </a:rPr>
              <a:t>data-driven </a:t>
            </a:r>
            <a:r>
              <a:rPr lang="en-US" altLang="en-US" sz="1300">
                <a:solidFill>
                  <a:srgbClr val="DBACA3"/>
                </a:solidFill>
                <a:latin typeface="Arial" panose="020B0604020202020204" pitchFamily="34" charset="0"/>
              </a:rPr>
              <a:t>solution that can save time and resources.We willcaver the mainsteps of the process and showcase some examples</a:t>
            </a:r>
            <a:r>
              <a:rPr lang="en-US" altLang="en-US" sz="1300">
                <a:solidFill>
                  <a:srgbClr val="E6C3BD"/>
                </a:solidFill>
                <a:latin typeface="Arial" panose="020B0604020202020204" pitchFamily="34" charset="0"/>
              </a:rPr>
              <a:t>.</a:t>
            </a:r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1BD5518-FA38-CA77-AB4B-CB78A5BB6EC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 tIns="112111" rtlCol="0"/>
          <a:lstStyle/>
          <a:p>
            <a:pPr marL="493395" eaLnBrk="1" fontAlgn="auto" hangingPunct="1">
              <a:lnSpc>
                <a:spcPts val="27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5" dirty="0"/>
              <a:t>DA</a:t>
            </a:r>
            <a:r>
              <a:rPr spc="-254" dirty="0"/>
              <a:t>T</a:t>
            </a:r>
            <a:r>
              <a:rPr spc="-120" dirty="0"/>
              <a:t>A</a:t>
            </a:r>
            <a:r>
              <a:rPr spc="260" dirty="0"/>
              <a:t> </a:t>
            </a:r>
            <a:r>
              <a:rPr spc="60" dirty="0"/>
              <a:t>COLLECTION</a:t>
            </a:r>
          </a:p>
        </p:txBody>
      </p:sp>
      <p:sp>
        <p:nvSpPr>
          <p:cNvPr id="8195" name="object 3">
            <a:extLst>
              <a:ext uri="{FF2B5EF4-FFF2-40B4-BE49-F238E27FC236}">
                <a16:creationId xmlns:a16="http://schemas.microsoft.com/office/drawing/2014/main" id="{81C10CB9-8786-B47C-9B19-28C6C6BB2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3008313"/>
            <a:ext cx="337185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indent="15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7000"/>
              </a:lnSpc>
            </a:pPr>
            <a:r>
              <a:rPr lang="en-US" altLang="en-US" sz="1300">
                <a:solidFill>
                  <a:srgbClr val="DAA8A0"/>
                </a:solidFill>
                <a:latin typeface="Arial" panose="020B0604020202020204" pitchFamily="34" charset="0"/>
              </a:rPr>
              <a:t>The </a:t>
            </a:r>
            <a:r>
              <a:rPr lang="en-US" altLang="en-US" sz="1300">
                <a:solidFill>
                  <a:srgbClr val="D3978C"/>
                </a:solidFill>
                <a:latin typeface="Arial" panose="020B0604020202020204" pitchFamily="34" charset="0"/>
              </a:rPr>
              <a:t>tt rst </a:t>
            </a:r>
            <a:r>
              <a:rPr lang="en-US" altLang="en-US" sz="1300">
                <a:solidFill>
                  <a:srgbClr val="DAA8A0"/>
                </a:solidFill>
                <a:latin typeface="Arial" panose="020B0604020202020204" pitchFamily="34" charset="0"/>
              </a:rPr>
              <a:t>step </a:t>
            </a:r>
            <a:r>
              <a:rPr lang="en-US" altLang="en-US" sz="1300">
                <a:solidFill>
                  <a:srgbClr val="CA8579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300">
                <a:solidFill>
                  <a:srgbClr val="DAA8A0"/>
                </a:solidFill>
                <a:latin typeface="Arial" panose="020B0604020202020204" pitchFamily="34" charset="0"/>
              </a:rPr>
              <a:t>s </a:t>
            </a:r>
            <a:r>
              <a:rPr lang="en-US" altLang="en-US" sz="1300">
                <a:solidFill>
                  <a:srgbClr val="CA8579"/>
                </a:solidFill>
                <a:latin typeface="Arial" panose="020B0604020202020204" pitchFamily="34" charset="0"/>
              </a:rPr>
              <a:t>t</a:t>
            </a:r>
            <a:r>
              <a:rPr lang="en-US" altLang="en-US" sz="1300">
                <a:solidFill>
                  <a:srgbClr val="DAA8A0"/>
                </a:solidFill>
                <a:latin typeface="Arial" panose="020B0604020202020204" pitchFamily="34" charset="0"/>
              </a:rPr>
              <a:t>o </a:t>
            </a:r>
            <a:r>
              <a:rPr lang="en-US" altLang="en-US" sz="1300">
                <a:solidFill>
                  <a:srgbClr val="D3978C"/>
                </a:solidFill>
                <a:latin typeface="Arial" panose="020B0604020202020204" pitchFamily="34" charset="0"/>
              </a:rPr>
              <a:t>collect </a:t>
            </a:r>
            <a:r>
              <a:rPr lang="en-US" altLang="en-US" sz="1300">
                <a:solidFill>
                  <a:srgbClr val="CA8579"/>
                </a:solidFill>
                <a:latin typeface="Arial" panose="020B0604020202020204" pitchFamily="34" charset="0"/>
              </a:rPr>
              <a:t>o diverseand representative </a:t>
            </a:r>
            <a:r>
              <a:rPr lang="en-US" altLang="en-US" sz="1300">
                <a:solidFill>
                  <a:srgbClr val="DAA8A0"/>
                </a:solidFill>
                <a:latin typeface="Arial" panose="020B0604020202020204" pitchFamily="34" charset="0"/>
              </a:rPr>
              <a:t>set </a:t>
            </a:r>
            <a:r>
              <a:rPr lang="en-US" altLang="en-US" sz="1300">
                <a:solidFill>
                  <a:srgbClr val="D3978C"/>
                </a:solidFill>
                <a:latin typeface="Arial" panose="020B0604020202020204" pitchFamily="34" charset="0"/>
              </a:rPr>
              <a:t>o</a:t>
            </a:r>
            <a:r>
              <a:rPr lang="en-US" altLang="en-US" sz="1300">
                <a:solidFill>
                  <a:srgbClr val="C17062"/>
                </a:solidFill>
                <a:latin typeface="Arial" panose="020B0604020202020204" pitchFamily="34" charset="0"/>
              </a:rPr>
              <a:t>f </a:t>
            </a:r>
            <a:r>
              <a:rPr lang="en-US" altLang="en-US" sz="1300">
                <a:solidFill>
                  <a:srgbClr val="D3978C"/>
                </a:solidFill>
                <a:latin typeface="Arial" panose="020B0604020202020204" pitchFamily="34" charset="0"/>
              </a:rPr>
              <a:t>documents</a:t>
            </a:r>
            <a:r>
              <a:rPr lang="en-US" altLang="en-US" sz="1300">
                <a:solidFill>
                  <a:srgbClr val="C17062"/>
                </a:solidFill>
                <a:latin typeface="Arial" panose="020B0604020202020204" pitchFamily="34" charset="0"/>
              </a:rPr>
              <a:t>.</a:t>
            </a:r>
            <a:r>
              <a:rPr lang="en-US" altLang="en-US" sz="1300">
                <a:solidFill>
                  <a:srgbClr val="D3978C"/>
                </a:solidFill>
                <a:latin typeface="Arial" panose="020B0604020202020204" pitchFamily="34" charset="0"/>
              </a:rPr>
              <a:t>This con </a:t>
            </a:r>
            <a:r>
              <a:rPr lang="en-US" altLang="en-US" sz="1300">
                <a:solidFill>
                  <a:srgbClr val="DAA8A0"/>
                </a:solidFill>
                <a:latin typeface="Arial" panose="020B0604020202020204" pitchFamily="34" charset="0"/>
              </a:rPr>
              <a:t>be done manua</a:t>
            </a:r>
            <a:r>
              <a:rPr lang="en-US" altLang="en-US" sz="1300">
                <a:solidFill>
                  <a:srgbClr val="CA8579"/>
                </a:solidFill>
                <a:latin typeface="Arial" panose="020B0604020202020204" pitchFamily="34" charset="0"/>
              </a:rPr>
              <a:t>ll</a:t>
            </a:r>
            <a:r>
              <a:rPr lang="en-US" altLang="en-US" sz="1300">
                <a:solidFill>
                  <a:srgbClr val="DAA8A0"/>
                </a:solidFill>
                <a:latin typeface="Arial" panose="020B0604020202020204" pitchFamily="34" charset="0"/>
              </a:rPr>
              <a:t>y </a:t>
            </a:r>
            <a:r>
              <a:rPr lang="en-US" altLang="en-US" sz="1300">
                <a:solidFill>
                  <a:srgbClr val="D3978C"/>
                </a:solidFill>
                <a:latin typeface="Arial" panose="020B0604020202020204" pitchFamily="34" charset="0"/>
              </a:rPr>
              <a:t>or with web scraping </a:t>
            </a:r>
            <a:r>
              <a:rPr lang="en-US" altLang="en-US" sz="1300">
                <a:solidFill>
                  <a:srgbClr val="CA8579"/>
                </a:solidFill>
                <a:latin typeface="Arial" panose="020B0604020202020204" pitchFamily="34" charset="0"/>
              </a:rPr>
              <a:t>t</a:t>
            </a:r>
            <a:r>
              <a:rPr lang="en-US" altLang="en-US" sz="1300">
                <a:solidFill>
                  <a:srgbClr val="DAA8A0"/>
                </a:solidFill>
                <a:latin typeface="Arial" panose="020B0604020202020204" pitchFamily="34" charset="0"/>
              </a:rPr>
              <a:t>echniques. The </a:t>
            </a:r>
            <a:r>
              <a:rPr lang="en-US" altLang="en-US" sz="1300">
                <a:solidFill>
                  <a:srgbClr val="D3978C"/>
                </a:solidFill>
                <a:latin typeface="Arial" panose="020B0604020202020204" pitchFamily="34" charset="0"/>
              </a:rPr>
              <a:t>data </a:t>
            </a:r>
            <a:r>
              <a:rPr lang="en-US" altLang="en-US" sz="1300">
                <a:solidFill>
                  <a:srgbClr val="DAA8A0"/>
                </a:solidFill>
                <a:latin typeface="Arial" panose="020B0604020202020204" pitchFamily="34" charset="0"/>
              </a:rPr>
              <a:t>needs to be </a:t>
            </a:r>
            <a:r>
              <a:rPr lang="en-US" altLang="en-US" sz="1300">
                <a:solidFill>
                  <a:srgbClr val="CA8579"/>
                </a:solidFill>
                <a:latin typeface="Arial" panose="020B0604020202020204" pitchFamily="34" charset="0"/>
              </a:rPr>
              <a:t>cleaned and preprocessed </a:t>
            </a:r>
            <a:r>
              <a:rPr lang="en-US" altLang="en-US" sz="1300">
                <a:solidFill>
                  <a:srgbClr val="DAA8A0"/>
                </a:solidFill>
                <a:latin typeface="Arial" panose="020B0604020202020204" pitchFamily="34" charset="0"/>
              </a:rPr>
              <a:t>to remove </a:t>
            </a:r>
            <a:r>
              <a:rPr lang="en-US" altLang="en-US" sz="1300">
                <a:solidFill>
                  <a:srgbClr val="D3978C"/>
                </a:solidFill>
                <a:latin typeface="Arial" panose="020B0604020202020204" pitchFamily="34" charset="0"/>
              </a:rPr>
              <a:t>noise </a:t>
            </a:r>
            <a:r>
              <a:rPr lang="en-US" altLang="en-US" sz="1300">
                <a:solidFill>
                  <a:srgbClr val="DAA8A0"/>
                </a:solidFill>
                <a:latin typeface="Arial" panose="020B0604020202020204" pitchFamily="34" charset="0"/>
              </a:rPr>
              <a:t>and irrelevant information.</a:t>
            </a:r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bject 2">
            <a:extLst>
              <a:ext uri="{FF2B5EF4-FFF2-40B4-BE49-F238E27FC236}">
                <a16:creationId xmlns:a16="http://schemas.microsoft.com/office/drawing/2014/main" id="{1161E7BB-ED0A-4118-62DE-24FAFA02F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1270000"/>
            <a:ext cx="203200" cy="1651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3" name="object 3">
            <a:extLst>
              <a:ext uri="{FF2B5EF4-FFF2-40B4-BE49-F238E27FC236}">
                <a16:creationId xmlns:a16="http://schemas.microsoft.com/office/drawing/2014/main" id="{CF66068B-7EBF-DC1D-E79C-D2B560B25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794000"/>
            <a:ext cx="3937000" cy="29972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4" name="object 4">
            <a:extLst>
              <a:ext uri="{FF2B5EF4-FFF2-40B4-BE49-F238E27FC236}">
                <a16:creationId xmlns:a16="http://schemas.microsoft.com/office/drawing/2014/main" id="{51D180CB-4E38-35CC-89CB-10339C1FF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4200" y="3886200"/>
            <a:ext cx="203200" cy="26162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2A1CC53-6773-BD15-5B1C-304D04E4A697}"/>
              </a:ext>
            </a:extLst>
          </p:cNvPr>
          <p:cNvSpPr txBox="1"/>
          <p:nvPr/>
        </p:nvSpPr>
        <p:spPr>
          <a:xfrm>
            <a:off x="1003300" y="2481263"/>
            <a:ext cx="3513138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lnSpc>
                <a:spcPts val="2735"/>
              </a:lnSpc>
              <a:spcBef>
                <a:spcPts val="0"/>
              </a:spcBef>
              <a:spcAft>
                <a:spcPts val="0"/>
              </a:spcAft>
              <a:tabLst>
                <a:tab pos="1510665" algn="l"/>
              </a:tabLst>
              <a:defRPr/>
            </a:pPr>
            <a:r>
              <a:rPr sz="2300" b="1" spc="-15" dirty="0">
                <a:solidFill>
                  <a:srgbClr val="4F4F4F"/>
                </a:solidFill>
                <a:latin typeface="Arial"/>
                <a:cs typeface="Arial"/>
              </a:rPr>
              <a:t>FE</a:t>
            </a:r>
            <a:r>
              <a:rPr sz="2300" b="1" spc="-200" dirty="0">
                <a:solidFill>
                  <a:srgbClr val="4F4F4F"/>
                </a:solidFill>
                <a:latin typeface="Arial"/>
                <a:cs typeface="Arial"/>
              </a:rPr>
              <a:t>A</a:t>
            </a:r>
            <a:r>
              <a:rPr sz="2300" b="1" dirty="0">
                <a:solidFill>
                  <a:srgbClr val="4F4F4F"/>
                </a:solidFill>
                <a:latin typeface="Arial"/>
                <a:cs typeface="Arial"/>
              </a:rPr>
              <a:t>TURE	</a:t>
            </a:r>
            <a:r>
              <a:rPr sz="2300" b="1" spc="-20" dirty="0">
                <a:solidFill>
                  <a:srgbClr val="4F4F4F"/>
                </a:solidFill>
                <a:latin typeface="Arial"/>
                <a:cs typeface="Arial"/>
              </a:rPr>
              <a:t>EXTR</a:t>
            </a:r>
            <a:r>
              <a:rPr sz="2300" b="1" spc="-10" dirty="0">
                <a:solidFill>
                  <a:srgbClr val="4F4F4F"/>
                </a:solidFill>
                <a:latin typeface="Arial"/>
                <a:cs typeface="Arial"/>
              </a:rPr>
              <a:t>A</a:t>
            </a:r>
            <a:r>
              <a:rPr sz="2300" b="1" spc="125" dirty="0">
                <a:solidFill>
                  <a:srgbClr val="4F4F4F"/>
                </a:solidFill>
                <a:latin typeface="Arial"/>
                <a:cs typeface="Arial"/>
              </a:rPr>
              <a:t>CTION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246" name="object 6">
            <a:extLst>
              <a:ext uri="{FF2B5EF4-FFF2-40B4-BE49-F238E27FC236}">
                <a16:creationId xmlns:a16="http://schemas.microsoft.com/office/drawing/2014/main" id="{2E9D992B-79CE-7069-8420-F378EF557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2982913"/>
            <a:ext cx="3295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indent="63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7000"/>
              </a:lnSpc>
            </a:pPr>
            <a:r>
              <a:rPr lang="en-US" altLang="en-US" sz="1200">
                <a:solidFill>
                  <a:srgbClr val="CF9085"/>
                </a:solidFill>
                <a:latin typeface="Arial" panose="020B0604020202020204" pitchFamily="34" charset="0"/>
              </a:rPr>
              <a:t>The nex</a:t>
            </a:r>
            <a:r>
              <a:rPr lang="en-US" altLang="en-US" sz="1200">
                <a:solidFill>
                  <a:srgbClr val="C37266"/>
                </a:solidFill>
                <a:latin typeface="Arial" panose="020B0604020202020204" pitchFamily="34" charset="0"/>
              </a:rPr>
              <a:t>t </a:t>
            </a:r>
            <a:r>
              <a:rPr lang="en-US" altLang="en-US" sz="1200">
                <a:solidFill>
                  <a:srgbClr val="CF9085"/>
                </a:solidFill>
                <a:latin typeface="Arial" panose="020B0604020202020204" pitchFamily="34" charset="0"/>
              </a:rPr>
              <a:t>step </a:t>
            </a:r>
            <a:r>
              <a:rPr lang="en-US" altLang="en-US" sz="1200">
                <a:solidFill>
                  <a:srgbClr val="DBAAA3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200">
                <a:solidFill>
                  <a:srgbClr val="CF9085"/>
                </a:solidFill>
                <a:latin typeface="Arial" panose="020B0604020202020204" pitchFamily="34" charset="0"/>
              </a:rPr>
              <a:t>s </a:t>
            </a:r>
            <a:r>
              <a:rPr lang="en-US" altLang="en-US" sz="1200">
                <a:solidFill>
                  <a:srgbClr val="C37266"/>
                </a:solidFill>
                <a:latin typeface="Arial" panose="020B0604020202020204" pitchFamily="34" charset="0"/>
              </a:rPr>
              <a:t>t</a:t>
            </a:r>
            <a:r>
              <a:rPr lang="en-US" altLang="en-US" sz="1200">
                <a:solidFill>
                  <a:srgbClr val="CF9085"/>
                </a:solidFill>
                <a:latin typeface="Arial" panose="020B0604020202020204" pitchFamily="34" charset="0"/>
              </a:rPr>
              <a:t>o extract </a:t>
            </a:r>
            <a:r>
              <a:rPr lang="en-US" altLang="en-US" sz="1200">
                <a:solidFill>
                  <a:srgbClr val="C37266"/>
                </a:solidFill>
                <a:latin typeface="Arial" panose="020B0604020202020204" pitchFamily="34" charset="0"/>
              </a:rPr>
              <a:t>rele'JOnt features </a:t>
            </a:r>
            <a:r>
              <a:rPr lang="en-US" altLang="en-US" sz="1200">
                <a:solidFill>
                  <a:srgbClr val="CF9085"/>
                </a:solidFill>
                <a:latin typeface="Arial" panose="020B0604020202020204" pitchFamily="34" charset="0"/>
              </a:rPr>
              <a:t>fro</a:t>
            </a:r>
            <a:r>
              <a:rPr lang="en-US" altLang="en-US" sz="1200">
                <a:solidFill>
                  <a:srgbClr val="C37266"/>
                </a:solidFill>
                <a:latin typeface="Arial" panose="020B0604020202020204" pitchFamily="34" charset="0"/>
              </a:rPr>
              <a:t>m </a:t>
            </a:r>
            <a:r>
              <a:rPr lang="en-US" altLang="en-US" sz="1200">
                <a:solidFill>
                  <a:srgbClr val="CF9085"/>
                </a:solidFill>
                <a:latin typeface="Arial" panose="020B0604020202020204" pitchFamily="34" charset="0"/>
              </a:rPr>
              <a:t>the docu</a:t>
            </a:r>
            <a:r>
              <a:rPr lang="en-US" altLang="en-US" sz="1200">
                <a:solidFill>
                  <a:srgbClr val="C37266"/>
                </a:solidFill>
                <a:latin typeface="Arial" panose="020B0604020202020204" pitchFamily="34" charset="0"/>
              </a:rPr>
              <a:t>m</a:t>
            </a:r>
            <a:r>
              <a:rPr lang="en-US" altLang="en-US" sz="1200">
                <a:solidFill>
                  <a:srgbClr val="CF9085"/>
                </a:solidFill>
                <a:latin typeface="Arial" panose="020B0604020202020204" pitchFamily="34" charset="0"/>
              </a:rPr>
              <a:t>en</a:t>
            </a:r>
            <a:r>
              <a:rPr lang="en-US" altLang="en-US" sz="1200">
                <a:solidFill>
                  <a:srgbClr val="C37266"/>
                </a:solidFill>
                <a:latin typeface="Arial" panose="020B0604020202020204" pitchFamily="34" charset="0"/>
              </a:rPr>
              <a:t>t</a:t>
            </a:r>
            <a:r>
              <a:rPr lang="en-US" altLang="en-US" sz="1200">
                <a:solidFill>
                  <a:srgbClr val="CF9085"/>
                </a:solidFill>
                <a:latin typeface="Arial" panose="020B0604020202020204" pitchFamily="34" charset="0"/>
              </a:rPr>
              <a:t>s</a:t>
            </a:r>
            <a:r>
              <a:rPr lang="en-US" altLang="en-US" sz="1200">
                <a:solidFill>
                  <a:srgbClr val="C37266"/>
                </a:solidFill>
                <a:latin typeface="Arial" panose="020B0604020202020204" pitchFamily="34" charset="0"/>
              </a:rPr>
              <a:t>.</a:t>
            </a:r>
            <a:r>
              <a:rPr lang="en-US" altLang="en-US" sz="1200">
                <a:solidFill>
                  <a:srgbClr val="DBAAA3"/>
                </a:solidFill>
                <a:latin typeface="Arial" panose="020B0604020202020204" pitchFamily="34" charset="0"/>
              </a:rPr>
              <a:t>Thi</a:t>
            </a:r>
            <a:r>
              <a:rPr lang="en-US" altLang="en-US" sz="1200">
                <a:solidFill>
                  <a:srgbClr val="CF9085"/>
                </a:solidFill>
                <a:latin typeface="Arial" panose="020B0604020202020204" pitchFamily="34" charset="0"/>
              </a:rPr>
              <a:t>s can </a:t>
            </a:r>
            <a:r>
              <a:rPr lang="en-US" altLang="en-US" sz="1200">
                <a:solidFill>
                  <a:srgbClr val="C37266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200">
                <a:solidFill>
                  <a:srgbClr val="CF9085"/>
                </a:solidFill>
                <a:latin typeface="Arial" panose="020B0604020202020204" pitchFamily="34" charset="0"/>
              </a:rPr>
              <a:t>n</a:t>
            </a:r>
            <a:r>
              <a:rPr lang="en-US" altLang="en-US" sz="1200">
                <a:solidFill>
                  <a:srgbClr val="DBAAA3"/>
                </a:solidFill>
                <a:latin typeface="Arial" panose="020B0604020202020204" pitchFamily="34" charset="0"/>
              </a:rPr>
              <a:t>cl</a:t>
            </a:r>
            <a:r>
              <a:rPr lang="en-US" altLang="en-US" sz="1200">
                <a:solidFill>
                  <a:srgbClr val="CF9085"/>
                </a:solidFill>
                <a:latin typeface="Arial" panose="020B0604020202020204" pitchFamily="34" charset="0"/>
              </a:rPr>
              <a:t>ude </a:t>
            </a:r>
            <a:r>
              <a:rPr lang="en-US" altLang="en-US" sz="1400">
                <a:solidFill>
                  <a:srgbClr val="C37266"/>
                </a:solidFill>
                <a:latin typeface="Arial" panose="020B0604020202020204" pitchFamily="34" charset="0"/>
              </a:rPr>
              <a:t>word </a:t>
            </a:r>
            <a:r>
              <a:rPr lang="en-US" altLang="en-US" sz="1200">
                <a:solidFill>
                  <a:srgbClr val="C37266"/>
                </a:solidFill>
                <a:latin typeface="Arial" panose="020B0604020202020204" pitchFamily="34" charset="0"/>
              </a:rPr>
              <a:t>frequency</a:t>
            </a:r>
            <a:r>
              <a:rPr lang="en-US" altLang="en-US" sz="1200">
                <a:solidFill>
                  <a:srgbClr val="CF9085"/>
                </a:solidFill>
                <a:latin typeface="Arial" panose="020B0604020202020204" pitchFamily="34" charset="0"/>
              </a:rPr>
              <a:t>.</a:t>
            </a:r>
            <a:r>
              <a:rPr lang="en-US" altLang="en-US" sz="1200">
                <a:solidFill>
                  <a:srgbClr val="C37266"/>
                </a:solidFill>
                <a:latin typeface="Arial" panose="020B0604020202020204" pitchFamily="34" charset="0"/>
              </a:rPr>
              <a:t>part-of-speech t</a:t>
            </a:r>
            <a:r>
              <a:rPr lang="en-US" altLang="en-US" sz="1200">
                <a:solidFill>
                  <a:srgbClr val="CF9085"/>
                </a:solidFill>
                <a:latin typeface="Arial" panose="020B0604020202020204" pitchFamily="34" charset="0"/>
              </a:rPr>
              <a:t>ags</a:t>
            </a:r>
            <a:r>
              <a:rPr lang="en-US" altLang="en-US" sz="1200">
                <a:solidFill>
                  <a:srgbClr val="C37266"/>
                </a:solidFill>
                <a:latin typeface="Arial" panose="020B0604020202020204" pitchFamily="34" charset="0"/>
              </a:rPr>
              <a:t>.</a:t>
            </a:r>
            <a:r>
              <a:rPr lang="en-US" altLang="en-US" sz="1200">
                <a:solidFill>
                  <a:srgbClr val="CF9085"/>
                </a:solidFill>
                <a:latin typeface="Arial" panose="020B0604020202020204" pitchFamily="34" charset="0"/>
              </a:rPr>
              <a:t>and </a:t>
            </a:r>
            <a:r>
              <a:rPr lang="en-US" altLang="en-US" sz="1200">
                <a:solidFill>
                  <a:srgbClr val="C37266"/>
                </a:solidFill>
                <a:latin typeface="Arial" panose="020B0604020202020204" pitchFamily="34" charset="0"/>
              </a:rPr>
              <a:t>named ent ties.</a:t>
            </a:r>
            <a:r>
              <a:rPr lang="en-US" altLang="en-US" sz="1200">
                <a:solidFill>
                  <a:srgbClr val="CF9085"/>
                </a:solidFill>
                <a:latin typeface="Arial" panose="020B0604020202020204" pitchFamily="34" charset="0"/>
              </a:rPr>
              <a:t>The goa</a:t>
            </a:r>
            <a:r>
              <a:rPr lang="en-US" altLang="en-US" sz="1200">
                <a:solidFill>
                  <a:srgbClr val="DBAAA3"/>
                </a:solidFill>
                <a:latin typeface="Arial" panose="020B0604020202020204" pitchFamily="34" charset="0"/>
              </a:rPr>
              <a:t>l</a:t>
            </a:r>
            <a:r>
              <a:rPr lang="en-US" altLang="en-US" sz="1200">
                <a:solidFill>
                  <a:srgbClr val="C37266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200">
                <a:solidFill>
                  <a:srgbClr val="CF9085"/>
                </a:solidFill>
                <a:latin typeface="Arial" panose="020B0604020202020204" pitchFamily="34" charset="0"/>
              </a:rPr>
              <a:t>s </a:t>
            </a:r>
            <a:r>
              <a:rPr lang="en-US" altLang="en-US" sz="1200">
                <a:solidFill>
                  <a:srgbClr val="C37266"/>
                </a:solidFill>
                <a:latin typeface="Arial" panose="020B0604020202020204" pitchFamily="34" charset="0"/>
              </a:rPr>
              <a:t>t</a:t>
            </a:r>
            <a:r>
              <a:rPr lang="en-US" altLang="en-US" sz="1200">
                <a:solidFill>
                  <a:srgbClr val="CF9085"/>
                </a:solidFill>
                <a:latin typeface="Arial" panose="020B0604020202020204" pitchFamily="34" charset="0"/>
              </a:rPr>
              <a:t>o represen</a:t>
            </a:r>
            <a:r>
              <a:rPr lang="en-US" altLang="en-US" sz="1200">
                <a:solidFill>
                  <a:srgbClr val="DBAAA3"/>
                </a:solidFill>
                <a:latin typeface="Arial" panose="020B0604020202020204" pitchFamily="34" charset="0"/>
              </a:rPr>
              <a:t>t t</a:t>
            </a:r>
            <a:r>
              <a:rPr lang="en-US" altLang="en-US" sz="1200">
                <a:solidFill>
                  <a:srgbClr val="CF9085"/>
                </a:solidFill>
                <a:latin typeface="Arial" panose="020B0604020202020204" pitchFamily="34" charset="0"/>
              </a:rPr>
              <a:t>he docu</a:t>
            </a:r>
            <a:r>
              <a:rPr lang="en-US" altLang="en-US" sz="1200">
                <a:solidFill>
                  <a:srgbClr val="C37266"/>
                </a:solidFill>
                <a:latin typeface="Arial" panose="020B0604020202020204" pitchFamily="34" charset="0"/>
              </a:rPr>
              <a:t>m</a:t>
            </a:r>
            <a:r>
              <a:rPr lang="en-US" altLang="en-US" sz="1200">
                <a:solidFill>
                  <a:srgbClr val="CF9085"/>
                </a:solidFill>
                <a:latin typeface="Arial" panose="020B0604020202020204" pitchFamily="34" charset="0"/>
              </a:rPr>
              <a:t>en</a:t>
            </a:r>
            <a:r>
              <a:rPr lang="en-US" altLang="en-US" sz="1200">
                <a:solidFill>
                  <a:srgbClr val="C37266"/>
                </a:solidFill>
                <a:latin typeface="Arial" panose="020B0604020202020204" pitchFamily="34" charset="0"/>
              </a:rPr>
              <a:t>t</a:t>
            </a:r>
            <a:r>
              <a:rPr lang="en-US" altLang="en-US" sz="1200">
                <a:solidFill>
                  <a:srgbClr val="CF9085"/>
                </a:solidFill>
                <a:latin typeface="Arial" panose="020B0604020202020204" pitchFamily="34" charset="0"/>
              </a:rPr>
              <a:t>s</a:t>
            </a:r>
            <a:r>
              <a:rPr lang="en-US" altLang="en-US" sz="1200">
                <a:solidFill>
                  <a:srgbClr val="DBAAA3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200">
                <a:solidFill>
                  <a:srgbClr val="CF9085"/>
                </a:solidFill>
                <a:latin typeface="Arial" panose="020B0604020202020204" pitchFamily="34" charset="0"/>
              </a:rPr>
              <a:t>n a </a:t>
            </a:r>
            <a:r>
              <a:rPr lang="en-US" altLang="en-US" sz="1200">
                <a:solidFill>
                  <a:srgbClr val="C37266"/>
                </a:solidFill>
                <a:latin typeface="Arial" panose="020B0604020202020204" pitchFamily="34" charset="0"/>
              </a:rPr>
              <a:t>machine-readable </a:t>
            </a:r>
            <a:r>
              <a:rPr lang="en-US" altLang="en-US" sz="1200">
                <a:solidFill>
                  <a:srgbClr val="CF9085"/>
                </a:solidFill>
                <a:latin typeface="Arial" panose="020B0604020202020204" pitchFamily="34" charset="0"/>
              </a:rPr>
              <a:t>forma</a:t>
            </a:r>
            <a:r>
              <a:rPr lang="en-US" altLang="en-US" sz="1200">
                <a:solidFill>
                  <a:srgbClr val="C37266"/>
                </a:solidFill>
                <a:latin typeface="Arial" panose="020B0604020202020204" pitchFamily="34" charset="0"/>
              </a:rPr>
              <a:t>t.</a:t>
            </a:r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ject 2">
            <a:extLst>
              <a:ext uri="{FF2B5EF4-FFF2-40B4-BE49-F238E27FC236}">
                <a16:creationId xmlns:a16="http://schemas.microsoft.com/office/drawing/2014/main" id="{45074A39-519E-0B50-0F1F-28E972E57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320800"/>
            <a:ext cx="203200" cy="1676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1" name="object 3">
            <a:extLst>
              <a:ext uri="{FF2B5EF4-FFF2-40B4-BE49-F238E27FC236}">
                <a16:creationId xmlns:a16="http://schemas.microsoft.com/office/drawing/2014/main" id="{2FD9BFC2-E362-3BF8-8E1B-6D753B7B8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200400"/>
            <a:ext cx="2184400" cy="26416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2" name="object 4">
            <a:extLst>
              <a:ext uri="{FF2B5EF4-FFF2-40B4-BE49-F238E27FC236}">
                <a16:creationId xmlns:a16="http://schemas.microsoft.com/office/drawing/2014/main" id="{BB803260-43DD-B5ED-125B-AA0187728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0" y="3022600"/>
            <a:ext cx="1625600" cy="7366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3" name="object 5">
            <a:extLst>
              <a:ext uri="{FF2B5EF4-FFF2-40B4-BE49-F238E27FC236}">
                <a16:creationId xmlns:a16="http://schemas.microsoft.com/office/drawing/2014/main" id="{CBA8D0C8-6A9D-5578-CE4A-145D71AAC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5257800"/>
            <a:ext cx="558800" cy="2540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object 6">
            <a:extLst>
              <a:ext uri="{FF2B5EF4-FFF2-40B4-BE49-F238E27FC236}">
                <a16:creationId xmlns:a16="http://schemas.microsoft.com/office/drawing/2014/main" id="{1C1FD01E-66D4-1E16-DC61-6B19DF9EA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9600" y="3911600"/>
            <a:ext cx="203200" cy="26162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object 7">
            <a:extLst>
              <a:ext uri="{FF2B5EF4-FFF2-40B4-BE49-F238E27FC236}">
                <a16:creationId xmlns:a16="http://schemas.microsoft.com/office/drawing/2014/main" id="{A4424241-F5F3-16C9-FCD3-AB37B4B73B96}"/>
              </a:ext>
            </a:extLst>
          </p:cNvPr>
          <p:cNvSpPr>
            <a:spLocks/>
          </p:cNvSpPr>
          <p:nvPr/>
        </p:nvSpPr>
        <p:spPr bwMode="auto">
          <a:xfrm>
            <a:off x="5029200" y="2851150"/>
            <a:ext cx="3357563" cy="0"/>
          </a:xfrm>
          <a:custGeom>
            <a:avLst/>
            <a:gdLst>
              <a:gd name="T0" fmla="*/ 0 w 3357245"/>
              <a:gd name="T1" fmla="*/ 3357340 w 335724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357245">
                <a:moveTo>
                  <a:pt x="0" y="0"/>
                </a:moveTo>
                <a:lnTo>
                  <a:pt x="3357022" y="0"/>
                </a:lnTo>
              </a:path>
            </a:pathLst>
          </a:custGeom>
          <a:noFill/>
          <a:ln w="50672">
            <a:solidFill>
              <a:srgbClr val="AFCCC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6" name="object 8">
            <a:extLst>
              <a:ext uri="{FF2B5EF4-FFF2-40B4-BE49-F238E27FC236}">
                <a16:creationId xmlns:a16="http://schemas.microsoft.com/office/drawing/2014/main" id="{E7A17559-F790-BBE1-142C-B64FFD63DF81}"/>
              </a:ext>
            </a:extLst>
          </p:cNvPr>
          <p:cNvSpPr>
            <a:spLocks/>
          </p:cNvSpPr>
          <p:nvPr/>
        </p:nvSpPr>
        <p:spPr bwMode="auto">
          <a:xfrm>
            <a:off x="7119938" y="4164013"/>
            <a:ext cx="1620837" cy="152400"/>
          </a:xfrm>
          <a:custGeom>
            <a:avLst/>
            <a:gdLst>
              <a:gd name="T0" fmla="*/ 0 w 1621790"/>
              <a:gd name="T1" fmla="*/ 0 h 152400"/>
              <a:gd name="T2" fmla="*/ 1620552 w 1621790"/>
              <a:gd name="T3" fmla="*/ 0 h 152400"/>
              <a:gd name="T4" fmla="*/ 1620552 w 1621790"/>
              <a:gd name="T5" fmla="*/ 152016 h 152400"/>
              <a:gd name="T6" fmla="*/ 0 w 1621790"/>
              <a:gd name="T7" fmla="*/ 152016 h 152400"/>
              <a:gd name="T8" fmla="*/ 0 w 162179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21790" h="152400">
                <a:moveTo>
                  <a:pt x="0" y="0"/>
                </a:moveTo>
                <a:lnTo>
                  <a:pt x="1621505" y="0"/>
                </a:lnTo>
                <a:lnTo>
                  <a:pt x="1621505" y="152016"/>
                </a:lnTo>
                <a:lnTo>
                  <a:pt x="0" y="152016"/>
                </a:lnTo>
                <a:lnTo>
                  <a:pt x="0" y="0"/>
                </a:lnTo>
                <a:close/>
              </a:path>
            </a:pathLst>
          </a:custGeom>
          <a:solidFill>
            <a:srgbClr val="5464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7" name="object 9">
            <a:extLst>
              <a:ext uri="{FF2B5EF4-FFF2-40B4-BE49-F238E27FC236}">
                <a16:creationId xmlns:a16="http://schemas.microsoft.com/office/drawing/2014/main" id="{26FCF25A-6CB5-B33A-DB02-B817E1A00FEB}"/>
              </a:ext>
            </a:extLst>
          </p:cNvPr>
          <p:cNvSpPr>
            <a:spLocks/>
          </p:cNvSpPr>
          <p:nvPr/>
        </p:nvSpPr>
        <p:spPr bwMode="auto">
          <a:xfrm>
            <a:off x="6764338" y="5129213"/>
            <a:ext cx="862012" cy="0"/>
          </a:xfrm>
          <a:custGeom>
            <a:avLst/>
            <a:gdLst>
              <a:gd name="T0" fmla="*/ 0 w 861695"/>
              <a:gd name="T1" fmla="*/ 861741 w 8616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61695">
                <a:moveTo>
                  <a:pt x="0" y="0"/>
                </a:moveTo>
                <a:lnTo>
                  <a:pt x="861424" y="0"/>
                </a:lnTo>
              </a:path>
            </a:pathLst>
          </a:custGeom>
          <a:noFill/>
          <a:ln w="50672">
            <a:solidFill>
              <a:srgbClr val="BFCFD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8" name="object 10">
            <a:extLst>
              <a:ext uri="{FF2B5EF4-FFF2-40B4-BE49-F238E27FC236}">
                <a16:creationId xmlns:a16="http://schemas.microsoft.com/office/drawing/2014/main" id="{BEA652B8-8AC1-0216-2C89-83540104EC8B}"/>
              </a:ext>
            </a:extLst>
          </p:cNvPr>
          <p:cNvSpPr>
            <a:spLocks/>
          </p:cNvSpPr>
          <p:nvPr/>
        </p:nvSpPr>
        <p:spPr bwMode="auto">
          <a:xfrm>
            <a:off x="8931275" y="5097463"/>
            <a:ext cx="0" cy="454025"/>
          </a:xfrm>
          <a:custGeom>
            <a:avLst/>
            <a:gdLst>
              <a:gd name="T0" fmla="*/ 453598 h 454660"/>
              <a:gd name="T1" fmla="*/ 0 h 45466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454660">
                <a:moveTo>
                  <a:pt x="0" y="454232"/>
                </a:moveTo>
                <a:lnTo>
                  <a:pt x="0" y="0"/>
                </a:lnTo>
              </a:path>
            </a:pathLst>
          </a:custGeom>
          <a:noFill/>
          <a:ln w="25336">
            <a:solidFill>
              <a:srgbClr val="D4DFE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9" name="object 11">
            <a:extLst>
              <a:ext uri="{FF2B5EF4-FFF2-40B4-BE49-F238E27FC236}">
                <a16:creationId xmlns:a16="http://schemas.microsoft.com/office/drawing/2014/main" id="{41BFDB94-D20F-FCAB-9D63-FC98BF266663}"/>
              </a:ext>
            </a:extLst>
          </p:cNvPr>
          <p:cNvSpPr>
            <a:spLocks/>
          </p:cNvSpPr>
          <p:nvPr/>
        </p:nvSpPr>
        <p:spPr bwMode="auto">
          <a:xfrm>
            <a:off x="6384925" y="5740400"/>
            <a:ext cx="1824038" cy="0"/>
          </a:xfrm>
          <a:custGeom>
            <a:avLst/>
            <a:gdLst>
              <a:gd name="T0" fmla="*/ 0 w 1824354"/>
              <a:gd name="T1" fmla="*/ 1823877 w 182435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24354">
                <a:moveTo>
                  <a:pt x="0" y="0"/>
                </a:moveTo>
                <a:lnTo>
                  <a:pt x="1824193" y="0"/>
                </a:lnTo>
              </a:path>
            </a:pathLst>
          </a:custGeom>
          <a:noFill/>
          <a:ln w="76008">
            <a:solidFill>
              <a:srgbClr val="BFD8D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C2E45A7-99FC-4670-B445-02C4E5AA110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 tIns="114437" rtlCol="0"/>
          <a:lstStyle/>
          <a:p>
            <a:pPr marL="556260" eaLnBrk="1" fontAlgn="auto" hangingPunct="1">
              <a:lnSpc>
                <a:spcPts val="29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50" spc="150" dirty="0">
                <a:solidFill>
                  <a:srgbClr val="4F5252"/>
                </a:solidFill>
              </a:rPr>
              <a:t>M</a:t>
            </a:r>
            <a:r>
              <a:rPr sz="2450" spc="15" dirty="0">
                <a:solidFill>
                  <a:srgbClr val="4F5252"/>
                </a:solidFill>
              </a:rPr>
              <a:t>ODEL</a:t>
            </a:r>
            <a:r>
              <a:rPr sz="2450" spc="160" dirty="0">
                <a:solidFill>
                  <a:srgbClr val="4F5252"/>
                </a:solidFill>
              </a:rPr>
              <a:t> </a:t>
            </a:r>
            <a:r>
              <a:rPr sz="2450" spc="-120" dirty="0">
                <a:solidFill>
                  <a:srgbClr val="4F5252"/>
                </a:solidFill>
              </a:rPr>
              <a:t>TRA</a:t>
            </a:r>
            <a:r>
              <a:rPr sz="2450" spc="165" dirty="0">
                <a:solidFill>
                  <a:srgbClr val="4F5252"/>
                </a:solidFill>
              </a:rPr>
              <a:t>I</a:t>
            </a:r>
            <a:r>
              <a:rPr sz="2450" spc="195" dirty="0">
                <a:solidFill>
                  <a:srgbClr val="4F5252"/>
                </a:solidFill>
              </a:rPr>
              <a:t>NI</a:t>
            </a:r>
            <a:r>
              <a:rPr sz="2450" spc="150" dirty="0">
                <a:solidFill>
                  <a:srgbClr val="4F5252"/>
                </a:solidFill>
              </a:rPr>
              <a:t>N</a:t>
            </a:r>
            <a:r>
              <a:rPr sz="2450" dirty="0">
                <a:solidFill>
                  <a:srgbClr val="4F5252"/>
                </a:solidFill>
              </a:rPr>
              <a:t>G</a:t>
            </a:r>
            <a:endParaRPr sz="2450"/>
          </a:p>
        </p:txBody>
      </p:sp>
      <p:sp>
        <p:nvSpPr>
          <p:cNvPr id="12301" name="object 13">
            <a:extLst>
              <a:ext uri="{FF2B5EF4-FFF2-40B4-BE49-F238E27FC236}">
                <a16:creationId xmlns:a16="http://schemas.microsoft.com/office/drawing/2014/main" id="{5C91C7F0-2BAE-0F3D-5B09-864A761EB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25" y="3021013"/>
            <a:ext cx="324485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indent="-127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6000"/>
              </a:lnSpc>
            </a:pPr>
            <a:r>
              <a:rPr lang="en-US" altLang="en-US" sz="1300">
                <a:solidFill>
                  <a:srgbClr val="D8A39A"/>
                </a:solidFill>
                <a:latin typeface="Arial" panose="020B0604020202020204" pitchFamily="34" charset="0"/>
              </a:rPr>
              <a:t>Af</a:t>
            </a:r>
            <a:r>
              <a:rPr lang="en-US" altLang="en-US" sz="1300">
                <a:solidFill>
                  <a:srgbClr val="CC877C"/>
                </a:solidFill>
                <a:latin typeface="Arial" panose="020B0604020202020204" pitchFamily="34" charset="0"/>
              </a:rPr>
              <a:t>l</a:t>
            </a:r>
            <a:r>
              <a:rPr lang="en-US" altLang="en-US" sz="1300">
                <a:solidFill>
                  <a:srgbClr val="D8A39A"/>
                </a:solidFill>
                <a:latin typeface="Arial" panose="020B0604020202020204" pitchFamily="34" charset="0"/>
              </a:rPr>
              <a:t>er</a:t>
            </a:r>
            <a:r>
              <a:rPr lang="en-US" altLang="en-US" sz="1300">
                <a:solidFill>
                  <a:srgbClr val="CC877C"/>
                </a:solidFill>
                <a:latin typeface="Arial" panose="020B0604020202020204" pitchFamily="34" charset="0"/>
              </a:rPr>
              <a:t>l</a:t>
            </a:r>
            <a:r>
              <a:rPr lang="en-US" altLang="en-US" sz="1300">
                <a:solidFill>
                  <a:srgbClr val="D8A39A"/>
                </a:solidFill>
                <a:latin typeface="Arial" panose="020B0604020202020204" pitchFamily="34" charset="0"/>
              </a:rPr>
              <a:t>eo</a:t>
            </a:r>
            <a:r>
              <a:rPr lang="en-US" altLang="en-US" sz="1300">
                <a:solidFill>
                  <a:srgbClr val="CC877C"/>
                </a:solidFill>
                <a:latin typeface="Arial" panose="020B0604020202020204" pitchFamily="34" charset="0"/>
              </a:rPr>
              <a:t>t</a:t>
            </a:r>
            <a:r>
              <a:rPr lang="en-US" altLang="en-US" sz="1300">
                <a:solidFill>
                  <a:srgbClr val="D8A39A"/>
                </a:solidFill>
                <a:latin typeface="Arial" panose="020B0604020202020204" pitchFamily="34" charset="0"/>
              </a:rPr>
              <a:t>ure e</a:t>
            </a:r>
            <a:r>
              <a:rPr lang="en-US" altLang="en-US" sz="1300">
                <a:solidFill>
                  <a:srgbClr val="CC877C"/>
                </a:solidFill>
                <a:latin typeface="Arial" panose="020B0604020202020204" pitchFamily="34" charset="0"/>
              </a:rPr>
              <a:t>xl</a:t>
            </a:r>
            <a:r>
              <a:rPr lang="en-US" altLang="en-US" sz="1300">
                <a:solidFill>
                  <a:srgbClr val="D8A39A"/>
                </a:solidFill>
                <a:latin typeface="Arial" panose="020B0604020202020204" pitchFamily="34" charset="0"/>
              </a:rPr>
              <a:t>r</a:t>
            </a:r>
            <a:r>
              <a:rPr lang="en-US" altLang="en-US" sz="1300">
                <a:solidFill>
                  <a:srgbClr val="CC877C"/>
                </a:solidFill>
                <a:latin typeface="Arial" panose="020B0604020202020204" pitchFamily="34" charset="0"/>
              </a:rPr>
              <a:t>a</a:t>
            </a:r>
            <a:r>
              <a:rPr lang="en-US" altLang="en-US" sz="1300">
                <a:solidFill>
                  <a:srgbClr val="D8A39A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300">
                <a:solidFill>
                  <a:srgbClr val="CC877C"/>
                </a:solidFill>
                <a:latin typeface="Arial" panose="020B0604020202020204" pitchFamily="34" charset="0"/>
              </a:rPr>
              <a:t>ti</a:t>
            </a:r>
            <a:r>
              <a:rPr lang="en-US" altLang="en-US" sz="1300">
                <a:solidFill>
                  <a:srgbClr val="D8A39A"/>
                </a:solidFill>
                <a:latin typeface="Arial" panose="020B0604020202020204" pitchFamily="34" charset="0"/>
              </a:rPr>
              <a:t>on, </a:t>
            </a:r>
            <a:r>
              <a:rPr lang="en-US" altLang="en-US" sz="1300">
                <a:solidFill>
                  <a:srgbClr val="CC877C"/>
                </a:solidFill>
                <a:latin typeface="Arial" panose="020B0604020202020204" pitchFamily="34" charset="0"/>
              </a:rPr>
              <a:t>we ca</a:t>
            </a:r>
            <a:r>
              <a:rPr lang="en-US" altLang="en-US" sz="1300">
                <a:solidFill>
                  <a:srgbClr val="D8A39A"/>
                </a:solidFill>
                <a:latin typeface="Arial" panose="020B0604020202020204" pitchFamily="34" charset="0"/>
              </a:rPr>
              <a:t>n</a:t>
            </a:r>
            <a:r>
              <a:rPr lang="en-US" altLang="en-US" sz="1300">
                <a:solidFill>
                  <a:srgbClr val="CC877C"/>
                </a:solidFill>
                <a:latin typeface="Arial" panose="020B0604020202020204" pitchFamily="34" charset="0"/>
              </a:rPr>
              <a:t>l</a:t>
            </a:r>
            <a:r>
              <a:rPr lang="en-US" altLang="en-US" sz="1300">
                <a:solidFill>
                  <a:srgbClr val="D8A39A"/>
                </a:solidFill>
                <a:latin typeface="Arial" panose="020B0604020202020204" pitchFamily="34" charset="0"/>
              </a:rPr>
              <a:t>r</a:t>
            </a:r>
            <a:r>
              <a:rPr lang="en-US" altLang="en-US" sz="1300">
                <a:solidFill>
                  <a:srgbClr val="CC877C"/>
                </a:solidFill>
                <a:latin typeface="Arial" panose="020B0604020202020204" pitchFamily="34" charset="0"/>
              </a:rPr>
              <a:t>a</a:t>
            </a:r>
            <a:r>
              <a:rPr lang="en-US" altLang="en-US" sz="1300">
                <a:solidFill>
                  <a:srgbClr val="D8A39A"/>
                </a:solidFill>
                <a:latin typeface="Arial" panose="020B0604020202020204" pitchFamily="34" charset="0"/>
              </a:rPr>
              <a:t>in a </a:t>
            </a:r>
            <a:r>
              <a:rPr lang="en-US" altLang="en-US" sz="1300">
                <a:solidFill>
                  <a:srgbClr val="CC877C"/>
                </a:solidFill>
                <a:latin typeface="Arial" panose="020B0604020202020204" pitchFamily="34" charset="0"/>
              </a:rPr>
              <a:t>machine </a:t>
            </a:r>
            <a:r>
              <a:rPr lang="en-US" altLang="en-US" sz="1300">
                <a:solidFill>
                  <a:srgbClr val="BF6759"/>
                </a:solidFill>
                <a:latin typeface="Arial" panose="020B0604020202020204" pitchFamily="34" charset="0"/>
              </a:rPr>
              <a:t>l</a:t>
            </a:r>
            <a:r>
              <a:rPr lang="en-US" altLang="en-US" sz="1300">
                <a:solidFill>
                  <a:srgbClr val="CC877C"/>
                </a:solidFill>
                <a:latin typeface="Arial" panose="020B0604020202020204" pitchFamily="34" charset="0"/>
              </a:rPr>
              <a:t>eoming m</a:t>
            </a:r>
            <a:r>
              <a:rPr lang="en-US" altLang="en-US" sz="1300">
                <a:solidFill>
                  <a:srgbClr val="D8A39A"/>
                </a:solidFill>
                <a:latin typeface="Arial" panose="020B0604020202020204" pitchFamily="34" charset="0"/>
              </a:rPr>
              <a:t>o</a:t>
            </a:r>
            <a:r>
              <a:rPr lang="en-US" altLang="en-US" sz="1300">
                <a:solidFill>
                  <a:srgbClr val="CC877C"/>
                </a:solidFill>
                <a:latin typeface="Arial" panose="020B0604020202020204" pitchFamily="34" charset="0"/>
              </a:rPr>
              <a:t>de</a:t>
            </a:r>
            <a:r>
              <a:rPr lang="en-US" altLang="en-US" sz="1300">
                <a:solidFill>
                  <a:srgbClr val="D8A39A"/>
                </a:solidFill>
                <a:latin typeface="Arial" panose="020B0604020202020204" pitchFamily="34" charset="0"/>
              </a:rPr>
              <a:t>l</a:t>
            </a:r>
            <a:r>
              <a:rPr lang="en-US" altLang="en-US" sz="1300">
                <a:solidFill>
                  <a:srgbClr val="CC877C"/>
                </a:solidFill>
                <a:latin typeface="Arial" panose="020B0604020202020204" pitchFamily="34" charset="0"/>
              </a:rPr>
              <a:t>to g</a:t>
            </a:r>
            <a:r>
              <a:rPr lang="en-US" altLang="en-US" sz="1300">
                <a:solidFill>
                  <a:srgbClr val="D8A39A"/>
                </a:solidFill>
                <a:latin typeface="Arial" panose="020B0604020202020204" pitchFamily="34" charset="0"/>
              </a:rPr>
              <a:t>en</a:t>
            </a:r>
            <a:r>
              <a:rPr lang="en-US" altLang="en-US" sz="1300">
                <a:solidFill>
                  <a:srgbClr val="CC877C"/>
                </a:solidFill>
                <a:latin typeface="Arial" panose="020B0604020202020204" pitchFamily="34" charset="0"/>
              </a:rPr>
              <a:t>er</a:t>
            </a:r>
            <a:r>
              <a:rPr lang="en-US" altLang="en-US" sz="1300">
                <a:solidFill>
                  <a:srgbClr val="D8A39A"/>
                </a:solidFill>
                <a:latin typeface="Arial" panose="020B0604020202020204" pitchFamily="34" charset="0"/>
              </a:rPr>
              <a:t>a</a:t>
            </a:r>
            <a:r>
              <a:rPr lang="en-US" altLang="en-US" sz="1300">
                <a:solidFill>
                  <a:srgbClr val="CC877C"/>
                </a:solidFill>
                <a:latin typeface="Arial" panose="020B0604020202020204" pitchFamily="34" charset="0"/>
              </a:rPr>
              <a:t>t</a:t>
            </a:r>
            <a:r>
              <a:rPr lang="en-US" altLang="en-US" sz="1300">
                <a:solidFill>
                  <a:srgbClr val="D8A39A"/>
                </a:solidFill>
                <a:latin typeface="Arial" panose="020B0604020202020204" pitchFamily="34" charset="0"/>
              </a:rPr>
              <a:t>e </a:t>
            </a:r>
            <a:r>
              <a:rPr lang="en-US" altLang="en-US" sz="1300">
                <a:solidFill>
                  <a:srgbClr val="CC877C"/>
                </a:solidFill>
                <a:latin typeface="Arial" panose="020B0604020202020204" pitchFamily="34" charset="0"/>
              </a:rPr>
              <a:t>l</a:t>
            </a:r>
            <a:r>
              <a:rPr lang="en-US" altLang="en-US" sz="1300">
                <a:solidFill>
                  <a:srgbClr val="D8A39A"/>
                </a:solidFill>
                <a:latin typeface="Arial" panose="020B0604020202020204" pitchFamily="34" charset="0"/>
              </a:rPr>
              <a:t>ex</a:t>
            </a:r>
            <a:r>
              <a:rPr lang="en-US" altLang="en-US" sz="1300">
                <a:solidFill>
                  <a:srgbClr val="CC877C"/>
                </a:solidFill>
                <a:latin typeface="Arial" panose="020B0604020202020204" pitchFamily="34" charset="0"/>
              </a:rPr>
              <a:t>t </a:t>
            </a:r>
            <a:r>
              <a:rPr lang="en-US" altLang="en-US" sz="1300">
                <a:solidFill>
                  <a:srgbClr val="D8A39A"/>
                </a:solidFill>
                <a:latin typeface="Arial" panose="020B0604020202020204" pitchFamily="34" charset="0"/>
              </a:rPr>
              <a:t>from</a:t>
            </a:r>
            <a:r>
              <a:rPr lang="en-US" altLang="en-US" sz="1300">
                <a:solidFill>
                  <a:srgbClr val="CC877C"/>
                </a:solidFill>
                <a:latin typeface="Arial" panose="020B0604020202020204" pitchFamily="34" charset="0"/>
              </a:rPr>
              <a:t>l</a:t>
            </a:r>
            <a:r>
              <a:rPr lang="en-US" altLang="en-US" sz="1300">
                <a:solidFill>
                  <a:srgbClr val="D8A39A"/>
                </a:solidFill>
                <a:latin typeface="Arial" panose="020B0604020202020204" pitchFamily="34" charset="0"/>
              </a:rPr>
              <a:t>he docu</a:t>
            </a:r>
            <a:r>
              <a:rPr lang="en-US" altLang="en-US" sz="1300">
                <a:solidFill>
                  <a:srgbClr val="CC877C"/>
                </a:solidFill>
                <a:latin typeface="Arial" panose="020B0604020202020204" pitchFamily="34" charset="0"/>
              </a:rPr>
              <a:t>m</a:t>
            </a:r>
            <a:r>
              <a:rPr lang="en-US" altLang="en-US" sz="1300">
                <a:solidFill>
                  <a:srgbClr val="D8A39A"/>
                </a:solidFill>
                <a:latin typeface="Arial" panose="020B0604020202020204" pitchFamily="34" charset="0"/>
              </a:rPr>
              <a:t>en</a:t>
            </a:r>
            <a:r>
              <a:rPr lang="en-US" altLang="en-US" sz="1300">
                <a:solidFill>
                  <a:srgbClr val="CC877C"/>
                </a:solidFill>
                <a:latin typeface="Arial" panose="020B0604020202020204" pitchFamily="34" charset="0"/>
              </a:rPr>
              <a:t>t</a:t>
            </a:r>
            <a:r>
              <a:rPr lang="en-US" altLang="en-US" sz="1300">
                <a:solidFill>
                  <a:srgbClr val="D8A39A"/>
                </a:solidFill>
                <a:latin typeface="Arial" panose="020B0604020202020204" pitchFamily="34" charset="0"/>
              </a:rPr>
              <a:t>s</a:t>
            </a:r>
            <a:r>
              <a:rPr lang="en-US" altLang="en-US" sz="1300">
                <a:solidFill>
                  <a:srgbClr val="CC877C"/>
                </a:solidFill>
                <a:latin typeface="Arial" panose="020B0604020202020204" pitchFamily="34" charset="0"/>
              </a:rPr>
              <a:t>.</a:t>
            </a:r>
            <a:r>
              <a:rPr lang="en-US" altLang="en-US" sz="1300">
                <a:solidFill>
                  <a:srgbClr val="D8A39A"/>
                </a:solidFill>
                <a:latin typeface="Arial" panose="020B0604020202020204" pitchFamily="34" charset="0"/>
              </a:rPr>
              <a:t>This </a:t>
            </a:r>
            <a:r>
              <a:rPr lang="en-US" altLang="en-US" sz="1300">
                <a:solidFill>
                  <a:srgbClr val="CC877C"/>
                </a:solidFill>
                <a:latin typeface="Arial" panose="020B0604020202020204" pitchFamily="34" charset="0"/>
              </a:rPr>
              <a:t>ca</a:t>
            </a:r>
            <a:r>
              <a:rPr lang="en-US" altLang="en-US" sz="1300">
                <a:solidFill>
                  <a:srgbClr val="D8A39A"/>
                </a:solidFill>
                <a:latin typeface="Arial" panose="020B0604020202020204" pitchFamily="34" charset="0"/>
              </a:rPr>
              <a:t>nb</a:t>
            </a:r>
            <a:r>
              <a:rPr lang="en-US" altLang="en-US" sz="1300">
                <a:solidFill>
                  <a:srgbClr val="CC877C"/>
                </a:solidFill>
                <a:latin typeface="Arial" panose="020B0604020202020204" pitchFamily="34" charset="0"/>
              </a:rPr>
              <a:t>e </a:t>
            </a:r>
            <a:r>
              <a:rPr lang="en-US" altLang="en-US" sz="1300">
                <a:solidFill>
                  <a:srgbClr val="D8A39A"/>
                </a:solidFill>
                <a:latin typeface="Arial" panose="020B0604020202020204" pitchFamily="34" charset="0"/>
              </a:rPr>
              <a:t>done with </a:t>
            </a:r>
            <a:r>
              <a:rPr lang="en-US" altLang="en-US" sz="1300">
                <a:solidFill>
                  <a:srgbClr val="CC877C"/>
                </a:solidFill>
                <a:latin typeface="Arial" panose="020B0604020202020204" pitchFamily="34" charset="0"/>
              </a:rPr>
              <a:t>supervised</a:t>
            </a:r>
            <a:r>
              <a:rPr lang="en-US" altLang="en-US" sz="1300">
                <a:solidFill>
                  <a:srgbClr val="D8A39A"/>
                </a:solidFill>
                <a:latin typeface="Arial" panose="020B0604020202020204" pitchFamily="34" charset="0"/>
              </a:rPr>
              <a:t>or </a:t>
            </a:r>
            <a:r>
              <a:rPr lang="en-US" altLang="en-US" sz="1300">
                <a:solidFill>
                  <a:srgbClr val="CC877C"/>
                </a:solidFill>
                <a:latin typeface="Arial" panose="020B0604020202020204" pitchFamily="34" charset="0"/>
              </a:rPr>
              <a:t>unsupervised </a:t>
            </a:r>
            <a:r>
              <a:rPr lang="en-US" altLang="en-US" sz="1300">
                <a:solidFill>
                  <a:srgbClr val="D8A39A"/>
                </a:solidFill>
                <a:latin typeface="Arial" panose="020B0604020202020204" pitchFamily="34" charset="0"/>
              </a:rPr>
              <a:t>leoming</a:t>
            </a:r>
            <a:endParaRPr lang="en-US" altLang="en-US" sz="1300">
              <a:latin typeface="Arial" panose="020B0604020202020204" pitchFamily="34" charset="0"/>
            </a:endParaRPr>
          </a:p>
          <a:p>
            <a:pPr algn="ctr" eaLnBrk="1" hangingPunct="1">
              <a:spcBef>
                <a:spcPts val="25"/>
              </a:spcBef>
            </a:pPr>
            <a:r>
              <a:rPr lang="en-US" altLang="en-US" sz="1300">
                <a:solidFill>
                  <a:srgbClr val="CC877C"/>
                </a:solidFill>
                <a:latin typeface="Arial" panose="020B0604020202020204" pitchFamily="34" charset="0"/>
              </a:rPr>
              <a:t>l</a:t>
            </a:r>
            <a:r>
              <a:rPr lang="en-US" altLang="en-US" sz="1300">
                <a:solidFill>
                  <a:srgbClr val="D8A39A"/>
                </a:solidFill>
                <a:latin typeface="Arial" panose="020B0604020202020204" pitchFamily="34" charset="0"/>
              </a:rPr>
              <a:t>e&lt;:hniques</a:t>
            </a:r>
            <a:r>
              <a:rPr lang="en-US" altLang="en-US" sz="1300">
                <a:solidFill>
                  <a:srgbClr val="E2BCB5"/>
                </a:solidFill>
                <a:latin typeface="Arial" panose="020B0604020202020204" pitchFamily="34" charset="0"/>
              </a:rPr>
              <a:t>. </a:t>
            </a:r>
            <a:r>
              <a:rPr lang="en-US" altLang="en-US" sz="1300">
                <a:solidFill>
                  <a:srgbClr val="D8A39A"/>
                </a:solidFill>
                <a:latin typeface="Arial" panose="020B0604020202020204" pitchFamily="34" charset="0"/>
              </a:rPr>
              <a:t>The modelneeds </a:t>
            </a:r>
            <a:r>
              <a:rPr lang="en-US" altLang="en-US" sz="1300">
                <a:solidFill>
                  <a:srgbClr val="CC877C"/>
                </a:solidFill>
                <a:latin typeface="Arial" panose="020B0604020202020204" pitchFamily="34" charset="0"/>
              </a:rPr>
              <a:t>t</a:t>
            </a:r>
            <a:r>
              <a:rPr lang="en-US" altLang="en-US" sz="1300">
                <a:solidFill>
                  <a:srgbClr val="D8A39A"/>
                </a:solidFill>
                <a:latin typeface="Arial" panose="020B0604020202020204" pitchFamily="34" charset="0"/>
              </a:rPr>
              <a:t>o </a:t>
            </a:r>
            <a:r>
              <a:rPr lang="en-US" altLang="en-US" sz="1400">
                <a:solidFill>
                  <a:srgbClr val="D8A39A"/>
                </a:solidFill>
                <a:latin typeface="Arial" panose="020B0604020202020204" pitchFamily="34" charset="0"/>
              </a:rPr>
              <a:t>be</a:t>
            </a:r>
            <a:endParaRPr lang="en-US" altLang="en-US" sz="1400">
              <a:latin typeface="Arial" panose="020B0604020202020204" pitchFamily="34" charset="0"/>
            </a:endParaRPr>
          </a:p>
          <a:p>
            <a:pPr algn="ctr" eaLnBrk="1" hangingPunct="1">
              <a:lnSpc>
                <a:spcPts val="1550"/>
              </a:lnSpc>
              <a:spcBef>
                <a:spcPts val="100"/>
              </a:spcBef>
            </a:pPr>
            <a:r>
              <a:rPr lang="en-US" altLang="en-US" sz="1300">
                <a:solidFill>
                  <a:srgbClr val="CC877C"/>
                </a:solidFill>
                <a:latin typeface="Arial" panose="020B0604020202020204" pitchFamily="34" charset="0"/>
              </a:rPr>
              <a:t>optim</a:t>
            </a:r>
            <a:r>
              <a:rPr lang="en-US" altLang="en-US" sz="1300">
                <a:solidFill>
                  <a:srgbClr val="D8A39A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300">
                <a:solidFill>
                  <a:srgbClr val="CC877C"/>
                </a:solidFill>
                <a:latin typeface="Arial" panose="020B0604020202020204" pitchFamily="34" charset="0"/>
              </a:rPr>
              <a:t>zed </a:t>
            </a:r>
            <a:r>
              <a:rPr lang="en-US" altLang="en-US" sz="1300">
                <a:solidFill>
                  <a:srgbClr val="D8A39A"/>
                </a:solidFill>
                <a:latin typeface="Arial" panose="020B0604020202020204" pitchFamily="34" charset="0"/>
              </a:rPr>
              <a:t>for perfonmance and accuracy</a:t>
            </a:r>
            <a:r>
              <a:rPr lang="en-US" altLang="en-US" sz="1300">
                <a:solidFill>
                  <a:srgbClr val="E2BCB5"/>
                </a:solidFill>
                <a:latin typeface="Arial" panose="020B0604020202020204" pitchFamily="34" charset="0"/>
              </a:rPr>
              <a:t>.</a:t>
            </a:r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bject 2">
            <a:extLst>
              <a:ext uri="{FF2B5EF4-FFF2-40B4-BE49-F238E27FC236}">
                <a16:creationId xmlns:a16="http://schemas.microsoft.com/office/drawing/2014/main" id="{102FF483-FEEF-ECBF-5EC1-910C89C83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1270000"/>
            <a:ext cx="203200" cy="1676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39" name="object 3">
            <a:extLst>
              <a:ext uri="{FF2B5EF4-FFF2-40B4-BE49-F238E27FC236}">
                <a16:creationId xmlns:a16="http://schemas.microsoft.com/office/drawing/2014/main" id="{0D79F4A0-7DD3-0513-61C5-4222A8461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768600"/>
            <a:ext cx="3962400" cy="30226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0" name="object 4">
            <a:extLst>
              <a:ext uri="{FF2B5EF4-FFF2-40B4-BE49-F238E27FC236}">
                <a16:creationId xmlns:a16="http://schemas.microsoft.com/office/drawing/2014/main" id="{EE880530-3658-A3F8-F1AD-4AD6C8BE8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4200" y="3911600"/>
            <a:ext cx="203200" cy="25908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271D140-15FF-093C-246E-30AE9DEFF28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 tIns="104607" rtlCol="0"/>
          <a:lstStyle/>
          <a:p>
            <a:pPr marL="471170" eaLnBrk="1" fontAlgn="auto" hangingPunct="1">
              <a:lnSpc>
                <a:spcPts val="27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/>
              <a:t>TEXT</a:t>
            </a:r>
            <a:r>
              <a:rPr spc="245" dirty="0"/>
              <a:t> </a:t>
            </a:r>
            <a:r>
              <a:rPr spc="15" dirty="0"/>
              <a:t>GENER</a:t>
            </a:r>
            <a:r>
              <a:rPr spc="-35" dirty="0"/>
              <a:t>A</a:t>
            </a:r>
            <a:r>
              <a:rPr spc="150" dirty="0"/>
              <a:t>TION</a:t>
            </a:r>
          </a:p>
        </p:txBody>
      </p:sp>
      <p:sp>
        <p:nvSpPr>
          <p:cNvPr id="14342" name="object 6">
            <a:extLst>
              <a:ext uri="{FF2B5EF4-FFF2-40B4-BE49-F238E27FC236}">
                <a16:creationId xmlns:a16="http://schemas.microsoft.com/office/drawing/2014/main" id="{B39FF47D-814D-953F-C81B-27C038F33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2990850"/>
            <a:ext cx="3365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01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6000"/>
              </a:lnSpc>
            </a:pPr>
            <a:r>
              <a:rPr lang="en-US" altLang="en-US" sz="1300">
                <a:solidFill>
                  <a:srgbClr val="CF8E82"/>
                </a:solidFill>
                <a:latin typeface="Arial" panose="020B0604020202020204" pitchFamily="34" charset="0"/>
              </a:rPr>
              <a:t>Once </a:t>
            </a:r>
            <a:r>
              <a:rPr lang="en-US" altLang="en-US" sz="1300">
                <a:solidFill>
                  <a:srgbClr val="DBAAA1"/>
                </a:solidFill>
                <a:latin typeface="Arial" panose="020B0604020202020204" pitchFamily="34" charset="0"/>
              </a:rPr>
              <a:t>t</a:t>
            </a:r>
            <a:r>
              <a:rPr lang="en-US" altLang="en-US" sz="1300">
                <a:solidFill>
                  <a:srgbClr val="CF8E82"/>
                </a:solidFill>
                <a:latin typeface="Arial" panose="020B0604020202020204" pitchFamily="34" charset="0"/>
              </a:rPr>
              <a:t>he </a:t>
            </a:r>
            <a:r>
              <a:rPr lang="en-US" altLang="en-US" sz="1300">
                <a:solidFill>
                  <a:srgbClr val="C37264"/>
                </a:solidFill>
                <a:latin typeface="Arial" panose="020B0604020202020204" pitchFamily="34" charset="0"/>
              </a:rPr>
              <a:t>m</a:t>
            </a:r>
            <a:r>
              <a:rPr lang="en-US" altLang="en-US" sz="1300">
                <a:solidFill>
                  <a:srgbClr val="CF8E82"/>
                </a:solidFill>
                <a:latin typeface="Arial" panose="020B0604020202020204" pitchFamily="34" charset="0"/>
              </a:rPr>
              <a:t>ode</a:t>
            </a:r>
            <a:r>
              <a:rPr lang="en-US" altLang="en-US" sz="1300">
                <a:solidFill>
                  <a:srgbClr val="C37264"/>
                </a:solidFill>
                <a:latin typeface="Arial" panose="020B0604020202020204" pitchFamily="34" charset="0"/>
              </a:rPr>
              <a:t>l </a:t>
            </a:r>
            <a:r>
              <a:rPr lang="en-US" altLang="en-US" sz="1300">
                <a:solidFill>
                  <a:srgbClr val="DBAAA1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300">
                <a:solidFill>
                  <a:srgbClr val="CF8E82"/>
                </a:solidFill>
                <a:latin typeface="Arial" panose="020B0604020202020204" pitchFamily="34" charset="0"/>
              </a:rPr>
              <a:t>s </a:t>
            </a:r>
            <a:r>
              <a:rPr lang="en-US" altLang="en-US" sz="1300">
                <a:solidFill>
                  <a:srgbClr val="C37264"/>
                </a:solidFill>
                <a:latin typeface="Arial" panose="020B0604020202020204" pitchFamily="34" charset="0"/>
              </a:rPr>
              <a:t>t</a:t>
            </a:r>
            <a:r>
              <a:rPr lang="en-US" altLang="en-US" sz="1300">
                <a:solidFill>
                  <a:srgbClr val="CF8E82"/>
                </a:solidFill>
                <a:latin typeface="Arial" panose="020B0604020202020204" pitchFamily="34" charset="0"/>
              </a:rPr>
              <a:t>ra</a:t>
            </a:r>
            <a:r>
              <a:rPr lang="en-US" altLang="en-US" sz="1300">
                <a:solidFill>
                  <a:srgbClr val="DBAAA1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300">
                <a:solidFill>
                  <a:srgbClr val="CF8E82"/>
                </a:solidFill>
                <a:latin typeface="Arial" panose="020B0604020202020204" pitchFamily="34" charset="0"/>
              </a:rPr>
              <a:t>ned.we con use </a:t>
            </a:r>
            <a:r>
              <a:rPr lang="en-US" altLang="en-US" sz="1300">
                <a:solidFill>
                  <a:srgbClr val="DBAAA1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300">
                <a:solidFill>
                  <a:srgbClr val="CF8E82"/>
                </a:solidFill>
                <a:latin typeface="Arial" panose="020B0604020202020204" pitchFamily="34" charset="0"/>
              </a:rPr>
              <a:t>t to generate </a:t>
            </a:r>
            <a:r>
              <a:rPr lang="en-US" altLang="en-US" sz="1300">
                <a:solidFill>
                  <a:srgbClr val="DBAAA1"/>
                </a:solidFill>
                <a:latin typeface="Arial" panose="020B0604020202020204" pitchFamily="34" charset="0"/>
              </a:rPr>
              <a:t>t</a:t>
            </a:r>
            <a:r>
              <a:rPr lang="en-US" altLang="en-US" sz="1300">
                <a:solidFill>
                  <a:srgbClr val="CF8E82"/>
                </a:solidFill>
                <a:latin typeface="Arial" panose="020B0604020202020204" pitchFamily="34" charset="0"/>
              </a:rPr>
              <a:t>ext f</a:t>
            </a:r>
            <a:r>
              <a:rPr lang="en-US" altLang="en-US" sz="1300">
                <a:solidFill>
                  <a:srgbClr val="DBAAA1"/>
                </a:solidFill>
                <a:latin typeface="Arial" panose="020B0604020202020204" pitchFamily="34" charset="0"/>
              </a:rPr>
              <a:t>r</a:t>
            </a:r>
            <a:r>
              <a:rPr lang="en-US" altLang="en-US" sz="1300">
                <a:solidFill>
                  <a:srgbClr val="CF8E82"/>
                </a:solidFill>
                <a:latin typeface="Arial" panose="020B0604020202020204" pitchFamily="34" charset="0"/>
              </a:rPr>
              <a:t>o</a:t>
            </a:r>
            <a:r>
              <a:rPr lang="en-US" altLang="en-US" sz="1300">
                <a:solidFill>
                  <a:srgbClr val="DBAAA1"/>
                </a:solidFill>
                <a:latin typeface="Arial" panose="020B0604020202020204" pitchFamily="34" charset="0"/>
              </a:rPr>
              <a:t>m</a:t>
            </a:r>
            <a:r>
              <a:rPr lang="en-US" altLang="en-US" sz="1300">
                <a:solidFill>
                  <a:srgbClr val="CF8E82"/>
                </a:solidFill>
                <a:latin typeface="Arial" panose="020B0604020202020204" pitchFamily="34" charset="0"/>
              </a:rPr>
              <a:t>new docu</a:t>
            </a:r>
            <a:r>
              <a:rPr lang="en-US" altLang="en-US" sz="1300">
                <a:solidFill>
                  <a:srgbClr val="DBAAA1"/>
                </a:solidFill>
                <a:latin typeface="Arial" panose="020B0604020202020204" pitchFamily="34" charset="0"/>
              </a:rPr>
              <a:t>m</a:t>
            </a:r>
            <a:r>
              <a:rPr lang="en-US" altLang="en-US" sz="1300">
                <a:solidFill>
                  <a:srgbClr val="CF8E82"/>
                </a:solidFill>
                <a:latin typeface="Arial" panose="020B0604020202020204" pitchFamily="34" charset="0"/>
              </a:rPr>
              <a:t>ents. </a:t>
            </a:r>
            <a:r>
              <a:rPr lang="en-US" altLang="en-US" sz="1300">
                <a:solidFill>
                  <a:srgbClr val="DBAAA1"/>
                </a:solidFill>
                <a:latin typeface="Arial" panose="020B0604020202020204" pitchFamily="34" charset="0"/>
              </a:rPr>
              <a:t>Th</a:t>
            </a:r>
            <a:r>
              <a:rPr lang="en-US" altLang="en-US" sz="1300">
                <a:solidFill>
                  <a:srgbClr val="CF8E82"/>
                </a:solidFill>
                <a:latin typeface="Arial" panose="020B0604020202020204" pitchFamily="34" charset="0"/>
              </a:rPr>
              <a:t>e genera</a:t>
            </a:r>
            <a:r>
              <a:rPr lang="en-US" altLang="en-US" sz="1300">
                <a:solidFill>
                  <a:srgbClr val="C37264"/>
                </a:solidFill>
                <a:latin typeface="Arial" panose="020B0604020202020204" pitchFamily="34" charset="0"/>
              </a:rPr>
              <a:t>t</a:t>
            </a:r>
            <a:r>
              <a:rPr lang="en-US" altLang="en-US" sz="1300">
                <a:solidFill>
                  <a:srgbClr val="CF8E82"/>
                </a:solidFill>
                <a:latin typeface="Arial" panose="020B0604020202020204" pitchFamily="34" charset="0"/>
              </a:rPr>
              <a:t>ed tex</a:t>
            </a:r>
            <a:r>
              <a:rPr lang="en-US" altLang="en-US" sz="1300">
                <a:solidFill>
                  <a:srgbClr val="DBAAA1"/>
                </a:solidFill>
                <a:latin typeface="Arial" panose="020B0604020202020204" pitchFamily="34" charset="0"/>
              </a:rPr>
              <a:t>t </a:t>
            </a:r>
            <a:r>
              <a:rPr lang="en-US" altLang="en-US" sz="1300">
                <a:solidFill>
                  <a:srgbClr val="CF8E82"/>
                </a:solidFill>
                <a:latin typeface="Arial" panose="020B0604020202020204" pitchFamily="34" charset="0"/>
              </a:rPr>
              <a:t>needs </a:t>
            </a:r>
            <a:r>
              <a:rPr lang="en-US" altLang="en-US" sz="1300">
                <a:solidFill>
                  <a:srgbClr val="C37264"/>
                </a:solidFill>
                <a:latin typeface="Arial" panose="020B0604020202020204" pitchFamily="34" charset="0"/>
              </a:rPr>
              <a:t>t</a:t>
            </a:r>
            <a:r>
              <a:rPr lang="en-US" altLang="en-US" sz="1300">
                <a:solidFill>
                  <a:srgbClr val="CF8E82"/>
                </a:solidFill>
                <a:latin typeface="Arial" panose="020B0604020202020204" pitchFamily="34" charset="0"/>
              </a:rPr>
              <a:t>o </a:t>
            </a:r>
            <a:r>
              <a:rPr lang="en-US" altLang="en-US" sz="1400">
                <a:solidFill>
                  <a:srgbClr val="CF8E82"/>
                </a:solidFill>
                <a:latin typeface="Arial" panose="020B0604020202020204" pitchFamily="34" charset="0"/>
              </a:rPr>
              <a:t>be</a:t>
            </a:r>
            <a:r>
              <a:rPr lang="en-US" altLang="en-US" sz="1300">
                <a:solidFill>
                  <a:srgbClr val="C37264"/>
                </a:solidFill>
                <a:latin typeface="Arial" panose="020B0604020202020204" pitchFamily="34" charset="0"/>
              </a:rPr>
              <a:t>eva</a:t>
            </a:r>
            <a:r>
              <a:rPr lang="en-US" altLang="en-US" sz="1300">
                <a:solidFill>
                  <a:srgbClr val="CF8E82"/>
                </a:solidFill>
                <a:latin typeface="Arial" panose="020B0604020202020204" pitchFamily="34" charset="0"/>
              </a:rPr>
              <a:t>l</a:t>
            </a:r>
            <a:r>
              <a:rPr lang="en-US" altLang="en-US" sz="1300">
                <a:solidFill>
                  <a:srgbClr val="C37264"/>
                </a:solidFill>
                <a:latin typeface="Arial" panose="020B0604020202020204" pitchFamily="34" charset="0"/>
              </a:rPr>
              <a:t>uated f</a:t>
            </a:r>
            <a:r>
              <a:rPr lang="en-US" altLang="en-US" sz="1300">
                <a:solidFill>
                  <a:srgbClr val="CF8E82"/>
                </a:solidFill>
                <a:latin typeface="Arial" panose="020B0604020202020204" pitchFamily="34" charset="0"/>
              </a:rPr>
              <a:t>or</a:t>
            </a:r>
            <a:endParaRPr lang="en-US" altLang="en-US" sz="1300">
              <a:latin typeface="Arial" panose="020B0604020202020204" pitchFamily="34" charset="0"/>
            </a:endParaRPr>
          </a:p>
          <a:p>
            <a:pPr algn="ctr" eaLnBrk="1" hangingPunct="1">
              <a:lnSpc>
                <a:spcPts val="1600"/>
              </a:lnSpc>
            </a:pPr>
            <a:r>
              <a:rPr lang="en-US" altLang="en-US" sz="1300">
                <a:solidFill>
                  <a:srgbClr val="CF8E82"/>
                </a:solidFill>
                <a:latin typeface="Arial" panose="020B0604020202020204" pitchFamily="34" charset="0"/>
              </a:rPr>
              <a:t>qua</a:t>
            </a:r>
            <a:r>
              <a:rPr lang="en-US" altLang="en-US" sz="1300">
                <a:solidFill>
                  <a:srgbClr val="DBAAA1"/>
                </a:solidFill>
                <a:latin typeface="Arial" panose="020B0604020202020204" pitchFamily="34" charset="0"/>
              </a:rPr>
              <a:t>li</a:t>
            </a:r>
            <a:r>
              <a:rPr lang="en-US" altLang="en-US" sz="1300">
                <a:solidFill>
                  <a:srgbClr val="CF8E82"/>
                </a:solidFill>
                <a:latin typeface="Arial" panose="020B0604020202020204" pitchFamily="34" charset="0"/>
              </a:rPr>
              <a:t>ty and re</a:t>
            </a:r>
            <a:r>
              <a:rPr lang="en-US" altLang="en-US" sz="1300">
                <a:solidFill>
                  <a:srgbClr val="DBAAA1"/>
                </a:solidFill>
                <a:latin typeface="Arial" panose="020B0604020202020204" pitchFamily="34" charset="0"/>
              </a:rPr>
              <a:t>l</a:t>
            </a:r>
            <a:r>
              <a:rPr lang="en-US" altLang="en-US" sz="1300">
                <a:solidFill>
                  <a:srgbClr val="CF8E82"/>
                </a:solidFill>
                <a:latin typeface="Arial" panose="020B0604020202020204" pitchFamily="34" charset="0"/>
              </a:rPr>
              <a:t>evance. Th</a:t>
            </a:r>
            <a:r>
              <a:rPr lang="en-US" altLang="en-US" sz="1300">
                <a:solidFill>
                  <a:srgbClr val="C37264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300">
                <a:solidFill>
                  <a:srgbClr val="CF8E82"/>
                </a:solidFill>
                <a:latin typeface="Arial" panose="020B0604020202020204" pitchFamily="34" charset="0"/>
              </a:rPr>
              <a:t>scan </a:t>
            </a:r>
            <a:r>
              <a:rPr lang="en-US" altLang="en-US" sz="1400">
                <a:solidFill>
                  <a:srgbClr val="CF8E82"/>
                </a:solidFill>
                <a:latin typeface="Arial" panose="020B0604020202020204" pitchFamily="34" charset="0"/>
              </a:rPr>
              <a:t>be </a:t>
            </a:r>
            <a:r>
              <a:rPr lang="en-US" altLang="en-US" sz="1300">
                <a:solidFill>
                  <a:srgbClr val="CF8E82"/>
                </a:solidFill>
                <a:latin typeface="Arial" panose="020B0604020202020204" pitchFamily="34" charset="0"/>
              </a:rPr>
              <a:t>done w</a:t>
            </a:r>
            <a:r>
              <a:rPr lang="en-US" altLang="en-US" sz="1300">
                <a:solidFill>
                  <a:srgbClr val="C37264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300">
                <a:solidFill>
                  <a:srgbClr val="CF8E82"/>
                </a:solidFill>
                <a:latin typeface="Arial" panose="020B0604020202020204" pitchFamily="34" charset="0"/>
              </a:rPr>
              <a:t>th</a:t>
            </a:r>
            <a:endParaRPr lang="en-US" altLang="en-US" sz="1300">
              <a:latin typeface="Arial" panose="020B0604020202020204" pitchFamily="34" charset="0"/>
            </a:endParaRPr>
          </a:p>
          <a:p>
            <a:pPr algn="ctr" eaLnBrk="1" hangingPunct="1">
              <a:lnSpc>
                <a:spcPts val="1550"/>
              </a:lnSpc>
              <a:spcBef>
                <a:spcPts val="125"/>
              </a:spcBef>
            </a:pPr>
            <a:r>
              <a:rPr lang="en-US" altLang="en-US" sz="1300">
                <a:solidFill>
                  <a:srgbClr val="CF8E82"/>
                </a:solidFill>
                <a:latin typeface="Arial" panose="020B0604020202020204" pitchFamily="34" charset="0"/>
              </a:rPr>
              <a:t>h</a:t>
            </a:r>
            <a:r>
              <a:rPr lang="en-US" altLang="en-US" sz="1300">
                <a:solidFill>
                  <a:srgbClr val="C37264"/>
                </a:solidFill>
                <a:latin typeface="Arial" panose="020B0604020202020204" pitchFamily="34" charset="0"/>
              </a:rPr>
              <a:t>u</a:t>
            </a:r>
            <a:r>
              <a:rPr lang="en-US" altLang="en-US" sz="1300">
                <a:solidFill>
                  <a:srgbClr val="CF8E82"/>
                </a:solidFill>
                <a:latin typeface="Arial" panose="020B0604020202020204" pitchFamily="34" charset="0"/>
              </a:rPr>
              <a:t>m</a:t>
            </a:r>
            <a:r>
              <a:rPr lang="en-US" altLang="en-US" sz="1300">
                <a:solidFill>
                  <a:srgbClr val="C37264"/>
                </a:solidFill>
                <a:latin typeface="Arial" panose="020B0604020202020204" pitchFamily="34" charset="0"/>
              </a:rPr>
              <a:t>an evaluat </a:t>
            </a:r>
            <a:r>
              <a:rPr lang="en-US" altLang="en-US" sz="1300">
                <a:solidFill>
                  <a:srgbClr val="CF8E82"/>
                </a:solidFill>
                <a:latin typeface="Arial" panose="020B0604020202020204" pitchFamily="34" charset="0"/>
              </a:rPr>
              <a:t>o</a:t>
            </a:r>
            <a:r>
              <a:rPr lang="en-US" altLang="en-US" sz="1300">
                <a:solidFill>
                  <a:srgbClr val="C37264"/>
                </a:solidFill>
                <a:latin typeface="Arial" panose="020B0604020202020204" pitchFamily="34" charset="0"/>
              </a:rPr>
              <a:t>n</a:t>
            </a:r>
            <a:r>
              <a:rPr lang="en-US" altLang="en-US" sz="1300">
                <a:solidFill>
                  <a:srgbClr val="CF8E82"/>
                </a:solidFill>
                <a:latin typeface="Arial" panose="020B0604020202020204" pitchFamily="34" charset="0"/>
              </a:rPr>
              <a:t>or </a:t>
            </a:r>
            <a:r>
              <a:rPr lang="en-US" altLang="en-US" sz="1300">
                <a:solidFill>
                  <a:srgbClr val="C37264"/>
                </a:solidFill>
                <a:latin typeface="Arial" panose="020B0604020202020204" pitchFamily="34" charset="0"/>
              </a:rPr>
              <a:t>automated met</a:t>
            </a:r>
            <a:r>
              <a:rPr lang="en-US" altLang="en-US" sz="1300">
                <a:solidFill>
                  <a:srgbClr val="CF8E82"/>
                </a:solidFill>
                <a:latin typeface="Arial" panose="020B0604020202020204" pitchFamily="34" charset="0"/>
              </a:rPr>
              <a:t>ri</a:t>
            </a:r>
            <a:r>
              <a:rPr lang="en-US" altLang="en-US" sz="1300">
                <a:solidFill>
                  <a:srgbClr val="C37264"/>
                </a:solidFill>
                <a:latin typeface="Arial" panose="020B0604020202020204" pitchFamily="34" charset="0"/>
              </a:rPr>
              <a:t>cs</a:t>
            </a:r>
            <a:r>
              <a:rPr lang="en-US" altLang="en-US" sz="1300">
                <a:solidFill>
                  <a:srgbClr val="CF8E82"/>
                </a:solidFill>
                <a:latin typeface="Arial" panose="020B0604020202020204" pitchFamily="34" charset="0"/>
              </a:rPr>
              <a:t>.</a:t>
            </a:r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bject 2">
            <a:extLst>
              <a:ext uri="{FF2B5EF4-FFF2-40B4-BE49-F238E27FC236}">
                <a16:creationId xmlns:a16="http://schemas.microsoft.com/office/drawing/2014/main" id="{D2C1CEDF-3555-2B93-3A75-A0AD7B121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95400"/>
            <a:ext cx="9271000" cy="203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046369E-BA26-C816-9603-F09A303C96C0}"/>
              </a:ext>
            </a:extLst>
          </p:cNvPr>
          <p:cNvSpPr txBox="1"/>
          <p:nvPr/>
        </p:nvSpPr>
        <p:spPr>
          <a:xfrm>
            <a:off x="3797300" y="2757488"/>
            <a:ext cx="2449513" cy="342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lnSpc>
                <a:spcPts val="32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700" b="1" spc="140" dirty="0">
                <a:solidFill>
                  <a:srgbClr val="BA5D4D"/>
                </a:solidFill>
                <a:latin typeface="Arial"/>
                <a:cs typeface="Arial"/>
              </a:rPr>
              <a:t>CO</a:t>
            </a:r>
            <a:r>
              <a:rPr sz="2700" b="1" spc="150" dirty="0">
                <a:solidFill>
                  <a:srgbClr val="BA5D4D"/>
                </a:solidFill>
                <a:latin typeface="Arial"/>
                <a:cs typeface="Arial"/>
              </a:rPr>
              <a:t>N</a:t>
            </a:r>
            <a:r>
              <a:rPr sz="2700" b="1" spc="15" dirty="0">
                <a:solidFill>
                  <a:srgbClr val="BA5D4D"/>
                </a:solidFill>
                <a:latin typeface="Arial"/>
                <a:cs typeface="Arial"/>
              </a:rPr>
              <a:t>CL</a:t>
            </a:r>
            <a:r>
              <a:rPr sz="2700" b="1" spc="-45" dirty="0">
                <a:solidFill>
                  <a:srgbClr val="BA5D4D"/>
                </a:solidFill>
                <a:latin typeface="Arial"/>
                <a:cs typeface="Arial"/>
              </a:rPr>
              <a:t>U</a:t>
            </a:r>
            <a:r>
              <a:rPr sz="2700" b="1" spc="80" dirty="0">
                <a:solidFill>
                  <a:srgbClr val="BA5D4D"/>
                </a:solidFill>
                <a:latin typeface="Arial"/>
                <a:cs typeface="Arial"/>
              </a:rPr>
              <a:t>SION</a:t>
            </a:r>
            <a:endParaRPr sz="2700">
              <a:latin typeface="Arial"/>
              <a:cs typeface="Arial"/>
            </a:endParaRPr>
          </a:p>
        </p:txBody>
      </p:sp>
      <p:sp>
        <p:nvSpPr>
          <p:cNvPr id="16388" name="object 4">
            <a:extLst>
              <a:ext uri="{FF2B5EF4-FFF2-40B4-BE49-F238E27FC236}">
                <a16:creationId xmlns:a16="http://schemas.microsoft.com/office/drawing/2014/main" id="{FC8A104D-7664-8E28-6190-8E8F2362C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3384550"/>
            <a:ext cx="56102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indent="-15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7000"/>
              </a:lnSpc>
            </a:pP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Effic</a:t>
            </a:r>
            <a:r>
              <a:rPr lang="en-US" altLang="en-US" sz="1300">
                <a:solidFill>
                  <a:srgbClr val="A1A1A1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ent docu</a:t>
            </a:r>
            <a:r>
              <a:rPr lang="en-US" altLang="en-US" sz="1300">
                <a:solidFill>
                  <a:srgbClr val="6B6B6B"/>
                </a:solidFill>
                <a:latin typeface="Arial" panose="020B0604020202020204" pitchFamily="34" charset="0"/>
              </a:rPr>
              <a:t>m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ent-</a:t>
            </a:r>
            <a:r>
              <a:rPr lang="en-US" altLang="en-US" sz="1300">
                <a:solidFill>
                  <a:srgbClr val="A1A1A1"/>
                </a:solidFill>
                <a:latin typeface="Arial" panose="020B0604020202020204" pitchFamily="34" charset="0"/>
              </a:rPr>
              <a:t>t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o-</a:t>
            </a:r>
            <a:r>
              <a:rPr lang="en-US" altLang="en-US" sz="1300">
                <a:solidFill>
                  <a:srgbClr val="A1A1A1"/>
                </a:solidFill>
                <a:latin typeface="Arial" panose="020B0604020202020204" pitchFamily="34" charset="0"/>
              </a:rPr>
              <a:t>t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ext generat</a:t>
            </a:r>
            <a:r>
              <a:rPr lang="en-US" altLang="en-US" sz="1300">
                <a:solidFill>
                  <a:srgbClr val="6B6B6B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onw</a:t>
            </a:r>
            <a:r>
              <a:rPr lang="en-US" altLang="en-US" sz="1300">
                <a:solidFill>
                  <a:srgbClr val="6B6B6B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t</a:t>
            </a:r>
            <a:r>
              <a:rPr lang="en-US" altLang="en-US" sz="1300">
                <a:solidFill>
                  <a:srgbClr val="6B6B6B"/>
                </a:solidFill>
                <a:latin typeface="Arial" panose="020B0604020202020204" pitchFamily="34" charset="0"/>
              </a:rPr>
              <a:t>h 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Pyt</a:t>
            </a:r>
            <a:r>
              <a:rPr lang="en-US" altLang="en-US" sz="1300">
                <a:solidFill>
                  <a:srgbClr val="6B6B6B"/>
                </a:solidFill>
                <a:latin typeface="Arial" panose="020B0604020202020204" pitchFamily="34" charset="0"/>
              </a:rPr>
              <a:t>h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onand  Mach</a:t>
            </a:r>
            <a:r>
              <a:rPr lang="en-US" altLang="en-US" sz="1300">
                <a:solidFill>
                  <a:srgbClr val="6B6B6B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ne </a:t>
            </a:r>
            <a:r>
              <a:rPr lang="en-US" altLang="en-US" sz="1300">
                <a:solidFill>
                  <a:srgbClr val="6B6B6B"/>
                </a:solidFill>
                <a:latin typeface="Arial" panose="020B0604020202020204" pitchFamily="34" charset="0"/>
              </a:rPr>
              <a:t>L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eam</a:t>
            </a:r>
            <a:r>
              <a:rPr lang="en-US" altLang="en-US" sz="1300">
                <a:solidFill>
                  <a:srgbClr val="A1A1A1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ng  </a:t>
            </a:r>
            <a:r>
              <a:rPr lang="en-US" altLang="en-US" sz="1300">
                <a:solidFill>
                  <a:srgbClr val="6B6B6B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s a </a:t>
            </a:r>
            <a:r>
              <a:rPr lang="en-US" altLang="en-US" sz="1300">
                <a:solidFill>
                  <a:srgbClr val="5B5B5B"/>
                </a:solidFill>
                <a:latin typeface="Arial" panose="020B0604020202020204" pitchFamily="34" charset="0"/>
              </a:rPr>
              <a:t>data-driven 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approac</a:t>
            </a:r>
            <a:r>
              <a:rPr lang="en-US" altLang="en-US" sz="1300">
                <a:solidFill>
                  <a:srgbClr val="6B6B6B"/>
                </a:solidFill>
                <a:latin typeface="Arial" panose="020B0604020202020204" pitchFamily="34" charset="0"/>
              </a:rPr>
              <a:t>h 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that con save t</a:t>
            </a:r>
            <a:r>
              <a:rPr lang="en-US" altLang="en-US" sz="1300">
                <a:solidFill>
                  <a:srgbClr val="A1A1A1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me and resou</a:t>
            </a:r>
            <a:r>
              <a:rPr lang="en-US" altLang="en-US" sz="1300">
                <a:solidFill>
                  <a:srgbClr val="A1A1A1"/>
                </a:solidFill>
                <a:latin typeface="Arial" panose="020B0604020202020204" pitchFamily="34" charset="0"/>
              </a:rPr>
              <a:t>r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ces.  By </a:t>
            </a:r>
            <a:r>
              <a:rPr lang="en-US" altLang="en-US" sz="1300">
                <a:solidFill>
                  <a:srgbClr val="6B6B6B"/>
                </a:solidFill>
                <a:latin typeface="Arial" panose="020B0604020202020204" pitchFamily="34" charset="0"/>
              </a:rPr>
              <a:t>f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o</a:t>
            </a:r>
            <a:r>
              <a:rPr lang="en-US" altLang="en-US" sz="1300">
                <a:solidFill>
                  <a:srgbClr val="5B5B5B"/>
                </a:solidFill>
                <a:latin typeface="Arial" panose="020B0604020202020204" pitchFamily="34" charset="0"/>
              </a:rPr>
              <a:t>ll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ow</a:t>
            </a:r>
            <a:r>
              <a:rPr lang="en-US" altLang="en-US" sz="1300">
                <a:solidFill>
                  <a:srgbClr val="A1A1A1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ng the ma</a:t>
            </a:r>
            <a:r>
              <a:rPr lang="en-US" altLang="en-US" sz="1300">
                <a:solidFill>
                  <a:srgbClr val="A1A1A1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n s</a:t>
            </a:r>
            <a:r>
              <a:rPr lang="en-US" altLang="en-US" sz="1300">
                <a:solidFill>
                  <a:srgbClr val="6B6B6B"/>
                </a:solidFill>
                <a:latin typeface="Arial" panose="020B0604020202020204" pitchFamily="34" charset="0"/>
              </a:rPr>
              <a:t>t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eps of </a:t>
            </a:r>
            <a:r>
              <a:rPr lang="en-US" altLang="en-US" sz="1300">
                <a:solidFill>
                  <a:srgbClr val="6B6B6B"/>
                </a:solidFill>
                <a:latin typeface="Arial" panose="020B0604020202020204" pitchFamily="34" charset="0"/>
              </a:rPr>
              <a:t>t</a:t>
            </a:r>
            <a:r>
              <a:rPr lang="en-US" altLang="en-US" sz="1300">
                <a:solidFill>
                  <a:srgbClr val="A1A1A1"/>
                </a:solidFill>
                <a:latin typeface="Arial" panose="020B0604020202020204" pitchFamily="34" charset="0"/>
              </a:rPr>
              <a:t>h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e process. we con generate </a:t>
            </a:r>
            <a:r>
              <a:rPr lang="en-US" altLang="en-US" sz="1300">
                <a:solidFill>
                  <a:srgbClr val="A1A1A1"/>
                </a:solidFill>
                <a:latin typeface="Arial" panose="020B0604020202020204" pitchFamily="34" charset="0"/>
              </a:rPr>
              <a:t>hi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g</a:t>
            </a:r>
            <a:r>
              <a:rPr lang="en-US" altLang="en-US" sz="1300">
                <a:solidFill>
                  <a:srgbClr val="A1A1A1"/>
                </a:solidFill>
                <a:latin typeface="Arial" panose="020B0604020202020204" pitchFamily="34" charset="0"/>
              </a:rPr>
              <a:t>h</a:t>
            </a:r>
            <a:r>
              <a:rPr lang="en-US" altLang="en-US" sz="1300">
                <a:solidFill>
                  <a:srgbClr val="6B6B6B"/>
                </a:solidFill>
                <a:latin typeface="Arial" panose="020B0604020202020204" pitchFamily="34" charset="0"/>
              </a:rPr>
              <a:t>-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qua</a:t>
            </a:r>
            <a:r>
              <a:rPr lang="en-US" altLang="en-US" sz="1300">
                <a:solidFill>
                  <a:srgbClr val="6B6B6B"/>
                </a:solidFill>
                <a:latin typeface="Arial" panose="020B0604020202020204" pitchFamily="34" charset="0"/>
              </a:rPr>
              <a:t>l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ity text from d</a:t>
            </a:r>
            <a:r>
              <a:rPr lang="en-US" altLang="en-US" sz="1300">
                <a:solidFill>
                  <a:srgbClr val="A1A1A1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verse docu</a:t>
            </a:r>
            <a:r>
              <a:rPr lang="en-US" altLang="en-US" sz="1300">
                <a:solidFill>
                  <a:srgbClr val="A1A1A1"/>
                </a:solidFill>
                <a:latin typeface="Arial" panose="020B0604020202020204" pitchFamily="34" charset="0"/>
              </a:rPr>
              <a:t>m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ents. </a:t>
            </a:r>
            <a:r>
              <a:rPr lang="en-US" altLang="en-US" sz="1300">
                <a:solidFill>
                  <a:srgbClr val="A1A1A1"/>
                </a:solidFill>
                <a:latin typeface="Arial" panose="020B0604020202020204" pitchFamily="34" charset="0"/>
              </a:rPr>
              <a:t>Thi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s approac</a:t>
            </a:r>
            <a:r>
              <a:rPr lang="en-US" altLang="en-US" sz="1300">
                <a:solidFill>
                  <a:srgbClr val="A1A1A1"/>
                </a:solidFill>
                <a:latin typeface="Arial" panose="020B0604020202020204" pitchFamily="34" charset="0"/>
              </a:rPr>
              <a:t>h </a:t>
            </a:r>
            <a:r>
              <a:rPr lang="en-US" altLang="en-US" sz="1300">
                <a:solidFill>
                  <a:srgbClr val="6B6B6B"/>
                </a:solidFill>
                <a:latin typeface="Arial" panose="020B0604020202020204" pitchFamily="34" charset="0"/>
              </a:rPr>
              <a:t>h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os many </a:t>
            </a:r>
            <a:r>
              <a:rPr lang="en-US" altLang="en-US" sz="1300">
                <a:solidFill>
                  <a:srgbClr val="5B5B5B"/>
                </a:solidFill>
                <a:latin typeface="Arial" panose="020B0604020202020204" pitchFamily="34" charset="0"/>
              </a:rPr>
              <a:t>applications </a:t>
            </a:r>
            <a:r>
              <a:rPr lang="en-US" altLang="en-US" sz="1300">
                <a:solidFill>
                  <a:srgbClr val="6B6B6B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n He</a:t>
            </a:r>
            <a:r>
              <a:rPr lang="en-US" altLang="en-US" sz="1300">
                <a:solidFill>
                  <a:srgbClr val="6B6B6B"/>
                </a:solidFill>
                <a:latin typeface="Arial" panose="020B0604020202020204" pitchFamily="34" charset="0"/>
              </a:rPr>
              <a:t>l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ds suc</a:t>
            </a:r>
            <a:r>
              <a:rPr lang="en-US" altLang="en-US" sz="1300">
                <a:solidFill>
                  <a:srgbClr val="6B6B6B"/>
                </a:solidFill>
                <a:latin typeface="Arial" panose="020B0604020202020204" pitchFamily="34" charset="0"/>
              </a:rPr>
              <a:t>h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as </a:t>
            </a:r>
            <a:r>
              <a:rPr lang="en-US" altLang="en-US" sz="1300">
                <a:solidFill>
                  <a:srgbClr val="6B6B6B"/>
                </a:solidFill>
                <a:latin typeface="Arial" panose="020B0604020202020204" pitchFamily="34" charset="0"/>
              </a:rPr>
              <a:t>natura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ll</a:t>
            </a:r>
            <a:r>
              <a:rPr lang="en-US" altLang="en-US" sz="1300">
                <a:solidFill>
                  <a:srgbClr val="6B6B6B"/>
                </a:solidFill>
                <a:latin typeface="Arial" panose="020B0604020202020204" pitchFamily="34" charset="0"/>
              </a:rPr>
              <a:t>anguage processing 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ond i</a:t>
            </a:r>
            <a:r>
              <a:rPr lang="en-US" altLang="en-US" sz="1300">
                <a:solidFill>
                  <a:srgbClr val="6B6B6B"/>
                </a:solidFill>
                <a:latin typeface="Arial" panose="020B0604020202020204" pitchFamily="34" charset="0"/>
              </a:rPr>
              <a:t>nformat on retr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300">
                <a:solidFill>
                  <a:srgbClr val="6B6B6B"/>
                </a:solidFill>
                <a:latin typeface="Arial" panose="020B0604020202020204" pitchFamily="34" charset="0"/>
              </a:rPr>
              <a:t>eva</a:t>
            </a:r>
            <a:r>
              <a:rPr lang="en-US" altLang="en-US" sz="1300">
                <a:solidFill>
                  <a:srgbClr val="858585"/>
                </a:solidFill>
                <a:latin typeface="Arial" panose="020B0604020202020204" pitchFamily="34" charset="0"/>
              </a:rPr>
              <a:t>l</a:t>
            </a:r>
            <a:r>
              <a:rPr lang="en-US" altLang="en-US" sz="1300">
                <a:solidFill>
                  <a:srgbClr val="5B5B5B"/>
                </a:solidFill>
                <a:latin typeface="Arial" panose="020B0604020202020204" pitchFamily="34" charset="0"/>
              </a:rPr>
              <a:t>.</a:t>
            </a:r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85585E5-3224-C8F1-36D2-CE5A8FE34B49}"/>
              </a:ext>
            </a:extLst>
          </p:cNvPr>
          <p:cNvSpPr txBox="1"/>
          <p:nvPr/>
        </p:nvSpPr>
        <p:spPr>
          <a:xfrm>
            <a:off x="355600" y="5748338"/>
            <a:ext cx="574675" cy="939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7200" spc="2320" dirty="0">
                <a:solidFill>
                  <a:srgbClr val="DD7B69"/>
                </a:solidFill>
                <a:latin typeface="Arial"/>
                <a:cs typeface="Arial"/>
              </a:rPr>
              <a:t>I</a:t>
            </a:r>
            <a:endParaRPr sz="72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9C3F7BD-BB29-AB6B-E69A-96988E1411BC}"/>
              </a:ext>
            </a:extLst>
          </p:cNvPr>
          <p:cNvSpPr txBox="1"/>
          <p:nvPr/>
        </p:nvSpPr>
        <p:spPr>
          <a:xfrm>
            <a:off x="9474200" y="5748338"/>
            <a:ext cx="574675" cy="939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7200" spc="2320" dirty="0">
                <a:solidFill>
                  <a:srgbClr val="DD7B69"/>
                </a:solidFill>
                <a:latin typeface="Arial"/>
                <a:cs typeface="Arial"/>
              </a:rPr>
              <a:t>I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bject 2">
            <a:extLst>
              <a:ext uri="{FF2B5EF4-FFF2-40B4-BE49-F238E27FC236}">
                <a16:creationId xmlns:a16="http://schemas.microsoft.com/office/drawing/2014/main" id="{B0D020BC-4D8C-9AE1-BECF-832AD609E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1244600"/>
            <a:ext cx="203200" cy="1397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5" name="object 3">
            <a:extLst>
              <a:ext uri="{FF2B5EF4-FFF2-40B4-BE49-F238E27FC236}">
                <a16:creationId xmlns:a16="http://schemas.microsoft.com/office/drawing/2014/main" id="{A68B4D29-8858-1A27-3319-C47DEDBEEAF9}"/>
              </a:ext>
            </a:extLst>
          </p:cNvPr>
          <p:cNvSpPr>
            <a:spLocks/>
          </p:cNvSpPr>
          <p:nvPr/>
        </p:nvSpPr>
        <p:spPr bwMode="auto">
          <a:xfrm>
            <a:off x="7607300" y="6362700"/>
            <a:ext cx="2070100" cy="139700"/>
          </a:xfrm>
          <a:custGeom>
            <a:avLst/>
            <a:gdLst>
              <a:gd name="T0" fmla="*/ 0 w 2070100"/>
              <a:gd name="T1" fmla="*/ 0 h 139700"/>
              <a:gd name="T2" fmla="*/ 2070100 w 2070100"/>
              <a:gd name="T3" fmla="*/ 0 h 139700"/>
              <a:gd name="T4" fmla="*/ 2070100 w 2070100"/>
              <a:gd name="T5" fmla="*/ 139700 h 139700"/>
              <a:gd name="T6" fmla="*/ 0 w 2070100"/>
              <a:gd name="T7" fmla="*/ 139700 h 139700"/>
              <a:gd name="T8" fmla="*/ 0 w 2070100"/>
              <a:gd name="T9" fmla="*/ 0 h 139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70100" h="139700">
                <a:moveTo>
                  <a:pt x="0" y="0"/>
                </a:moveTo>
                <a:lnTo>
                  <a:pt x="2070100" y="0"/>
                </a:lnTo>
                <a:lnTo>
                  <a:pt x="2070100" y="139700"/>
                </a:lnTo>
                <a:lnTo>
                  <a:pt x="0" y="139700"/>
                </a:lnTo>
                <a:lnTo>
                  <a:pt x="0" y="0"/>
                </a:lnTo>
                <a:close/>
              </a:path>
            </a:pathLst>
          </a:custGeom>
          <a:solidFill>
            <a:srgbClr val="DB7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692B8C5-94B3-2DE6-A1AD-14DD8F460C26}"/>
              </a:ext>
            </a:extLst>
          </p:cNvPr>
          <p:cNvSpPr txBox="1"/>
          <p:nvPr/>
        </p:nvSpPr>
        <p:spPr>
          <a:xfrm>
            <a:off x="9474200" y="936625"/>
            <a:ext cx="273050" cy="596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500" spc="445" dirty="0">
                <a:solidFill>
                  <a:srgbClr val="DD7B69"/>
                </a:solidFill>
                <a:latin typeface="Times New Roman"/>
                <a:cs typeface="Times New Roman"/>
              </a:rPr>
              <a:t>-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43F3AF6-C00A-E793-125D-DBE851AFF648}"/>
              </a:ext>
            </a:extLst>
          </p:cNvPr>
          <p:cNvSpPr txBox="1"/>
          <p:nvPr/>
        </p:nvSpPr>
        <p:spPr>
          <a:xfrm>
            <a:off x="4013200" y="3394075"/>
            <a:ext cx="2030413" cy="590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450" spc="-245" dirty="0">
                <a:solidFill>
                  <a:srgbClr val="4F4F4F"/>
                </a:solidFill>
                <a:latin typeface="Times New Roman"/>
                <a:cs typeface="Times New Roman"/>
              </a:rPr>
              <a:t>T</a:t>
            </a:r>
            <a:r>
              <a:rPr sz="4450" spc="70" dirty="0">
                <a:solidFill>
                  <a:srgbClr val="4F4F4F"/>
                </a:solidFill>
                <a:latin typeface="Times New Roman"/>
                <a:cs typeface="Times New Roman"/>
              </a:rPr>
              <a:t>h</a:t>
            </a:r>
            <a:r>
              <a:rPr sz="4450" spc="605" dirty="0">
                <a:solidFill>
                  <a:srgbClr val="4F4F4F"/>
                </a:solidFill>
                <a:latin typeface="Times New Roman"/>
                <a:cs typeface="Times New Roman"/>
              </a:rPr>
              <a:t>a</a:t>
            </a:r>
            <a:r>
              <a:rPr sz="4450" spc="-335" dirty="0">
                <a:solidFill>
                  <a:srgbClr val="4F4F4F"/>
                </a:solidFill>
                <a:latin typeface="Times New Roman"/>
                <a:cs typeface="Times New Roman"/>
              </a:rPr>
              <a:t>n</a:t>
            </a:r>
            <a:r>
              <a:rPr sz="4450" spc="-505" dirty="0">
                <a:solidFill>
                  <a:srgbClr val="4F4F4F"/>
                </a:solidFill>
                <a:latin typeface="Times New Roman"/>
                <a:cs typeface="Times New Roman"/>
              </a:rPr>
              <a:t> </a:t>
            </a:r>
            <a:r>
              <a:rPr sz="4450" spc="-130" dirty="0">
                <a:solidFill>
                  <a:srgbClr val="4F4F4F"/>
                </a:solidFill>
                <a:latin typeface="Times New Roman"/>
                <a:cs typeface="Times New Roman"/>
              </a:rPr>
              <a:t>k</a:t>
            </a:r>
            <a:r>
              <a:rPr sz="4450" spc="-35" dirty="0">
                <a:solidFill>
                  <a:srgbClr val="4F4F4F"/>
                </a:solidFill>
                <a:latin typeface="Times New Roman"/>
                <a:cs typeface="Times New Roman"/>
              </a:rPr>
              <a:t>s</a:t>
            </a:r>
            <a:r>
              <a:rPr sz="4450" spc="605" dirty="0">
                <a:solidFill>
                  <a:srgbClr val="4F4F4F"/>
                </a:solidFill>
                <a:latin typeface="Times New Roman"/>
                <a:cs typeface="Times New Roman"/>
              </a:rPr>
              <a:t>!</a:t>
            </a:r>
            <a:endParaRPr sz="4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283</Words>
  <Application>Microsoft Office PowerPoint</Application>
  <PresentationFormat>Custom</PresentationFormat>
  <Paragraphs>23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INTRODUCTION</vt:lpstr>
      <vt:lpstr>DATA COLLECTION</vt:lpstr>
      <vt:lpstr>PowerPoint Presentation</vt:lpstr>
      <vt:lpstr>MODEL TRAINING</vt:lpstr>
      <vt:lpstr>TEXT GENERATION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Vaibhav Omar</cp:lastModifiedBy>
  <cp:revision>3</cp:revision>
  <dcterms:created xsi:type="dcterms:W3CDTF">2023-09-24T16:43:38Z</dcterms:created>
  <dcterms:modified xsi:type="dcterms:W3CDTF">2024-02-28T10:44:26Z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2023-09-24T00:00:00Z</vt:filetime>
  </property>
  <property fmtid="{D5CDD505-2E9C-101B-9397-08002B2CF9AE}" pid="3" name="LastSaved">
    <vt:filetime>2023-09-24T00:00:00Z</vt:filetime>
  </property>
</Properties>
</file>