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6" r:id="rId4"/>
    <p:sldId id="267" r:id="rId5"/>
    <p:sldId id="263"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dwajprerna14@gmail.com" userId="e4a096a2c991101e" providerId="LiveId" clId="{9E65D9FD-962F-4927-A72A-51EE9DA8DD57}"/>
    <pc:docChg chg="undo custSel addSld delSld modSld sldOrd">
      <pc:chgData name="bhardwajprerna14@gmail.com" userId="e4a096a2c991101e" providerId="LiveId" clId="{9E65D9FD-962F-4927-A72A-51EE9DA8DD57}" dt="2023-09-24T16:22:41.628" v="1799" actId="20577"/>
      <pc:docMkLst>
        <pc:docMk/>
      </pc:docMkLst>
      <pc:sldChg chg="del">
        <pc:chgData name="bhardwajprerna14@gmail.com" userId="e4a096a2c991101e" providerId="LiveId" clId="{9E65D9FD-962F-4927-A72A-51EE9DA8DD57}" dt="2023-09-24T11:10:35.300" v="1" actId="2696"/>
        <pc:sldMkLst>
          <pc:docMk/>
          <pc:sldMk cId="1016416288" sldId="256"/>
        </pc:sldMkLst>
      </pc:sldChg>
      <pc:sldChg chg="addSp delSp modSp new del mod">
        <pc:chgData name="bhardwajprerna14@gmail.com" userId="e4a096a2c991101e" providerId="LiveId" clId="{9E65D9FD-962F-4927-A72A-51EE9DA8DD57}" dt="2023-09-24T11:15:21.595" v="175" actId="2696"/>
        <pc:sldMkLst>
          <pc:docMk/>
          <pc:sldMk cId="2351654116" sldId="256"/>
        </pc:sldMkLst>
        <pc:spChg chg="mod">
          <ac:chgData name="bhardwajprerna14@gmail.com" userId="e4a096a2c991101e" providerId="LiveId" clId="{9E65D9FD-962F-4927-A72A-51EE9DA8DD57}" dt="2023-09-24T11:13:07.931" v="77" actId="20577"/>
          <ac:spMkLst>
            <pc:docMk/>
            <pc:sldMk cId="2351654116" sldId="256"/>
            <ac:spMk id="2" creationId="{870FF6C2-888C-BC1A-E805-A20725363B92}"/>
          </ac:spMkLst>
        </pc:spChg>
        <pc:spChg chg="del mod">
          <ac:chgData name="bhardwajprerna14@gmail.com" userId="e4a096a2c991101e" providerId="LiveId" clId="{9E65D9FD-962F-4927-A72A-51EE9DA8DD57}" dt="2023-09-24T11:14:45.054" v="159" actId="478"/>
          <ac:spMkLst>
            <pc:docMk/>
            <pc:sldMk cId="2351654116" sldId="256"/>
            <ac:spMk id="3" creationId="{EC613912-4BFD-ACAA-28F3-81DFA5744587}"/>
          </ac:spMkLst>
        </pc:spChg>
        <pc:spChg chg="add del mod">
          <ac:chgData name="bhardwajprerna14@gmail.com" userId="e4a096a2c991101e" providerId="LiveId" clId="{9E65D9FD-962F-4927-A72A-51EE9DA8DD57}" dt="2023-09-24T11:14:51.663" v="161" actId="478"/>
          <ac:spMkLst>
            <pc:docMk/>
            <pc:sldMk cId="2351654116" sldId="256"/>
            <ac:spMk id="5" creationId="{872E3EAB-3647-DFA4-413B-F9BD3817E509}"/>
          </ac:spMkLst>
        </pc:spChg>
        <pc:spChg chg="add mod">
          <ac:chgData name="bhardwajprerna14@gmail.com" userId="e4a096a2c991101e" providerId="LiveId" clId="{9E65D9FD-962F-4927-A72A-51EE9DA8DD57}" dt="2023-09-24T11:15:14.857" v="174" actId="20577"/>
          <ac:spMkLst>
            <pc:docMk/>
            <pc:sldMk cId="2351654116" sldId="256"/>
            <ac:spMk id="6" creationId="{DF681118-AB2E-9C15-3E78-8DCE2CB6965E}"/>
          </ac:spMkLst>
        </pc:spChg>
      </pc:sldChg>
      <pc:sldChg chg="addSp delSp modSp new mod ord">
        <pc:chgData name="bhardwajprerna14@gmail.com" userId="e4a096a2c991101e" providerId="LiveId" clId="{9E65D9FD-962F-4927-A72A-51EE9DA8DD57}" dt="2023-09-24T13:52:37.903" v="1463"/>
        <pc:sldMkLst>
          <pc:docMk/>
          <pc:sldMk cId="2370117228" sldId="256"/>
        </pc:sldMkLst>
        <pc:spChg chg="del mod">
          <ac:chgData name="bhardwajprerna14@gmail.com" userId="e4a096a2c991101e" providerId="LiveId" clId="{9E65D9FD-962F-4927-A72A-51EE9DA8DD57}" dt="2023-09-24T11:15:30.845" v="178" actId="478"/>
          <ac:spMkLst>
            <pc:docMk/>
            <pc:sldMk cId="2370117228" sldId="256"/>
            <ac:spMk id="2" creationId="{5F1A0D74-DA74-9484-782E-A6712C5657B0}"/>
          </ac:spMkLst>
        </pc:spChg>
        <pc:spChg chg="del">
          <ac:chgData name="bhardwajprerna14@gmail.com" userId="e4a096a2c991101e" providerId="LiveId" clId="{9E65D9FD-962F-4927-A72A-51EE9DA8DD57}" dt="2023-09-24T11:15:33.126" v="179" actId="478"/>
          <ac:spMkLst>
            <pc:docMk/>
            <pc:sldMk cId="2370117228" sldId="256"/>
            <ac:spMk id="3" creationId="{455EEDB2-C154-4E12-69BC-21E6D941941F}"/>
          </ac:spMkLst>
        </pc:spChg>
        <pc:spChg chg="add mod">
          <ac:chgData name="bhardwajprerna14@gmail.com" userId="e4a096a2c991101e" providerId="LiveId" clId="{9E65D9FD-962F-4927-A72A-51EE9DA8DD57}" dt="2023-09-24T11:16:15.710" v="198" actId="115"/>
          <ac:spMkLst>
            <pc:docMk/>
            <pc:sldMk cId="2370117228" sldId="256"/>
            <ac:spMk id="4" creationId="{3B6FF8EF-3ED3-B727-BC44-AE5CDE62CCF6}"/>
          </ac:spMkLst>
        </pc:spChg>
        <pc:spChg chg="add del mod">
          <ac:chgData name="bhardwajprerna14@gmail.com" userId="e4a096a2c991101e" providerId="LiveId" clId="{9E65D9FD-962F-4927-A72A-51EE9DA8DD57}" dt="2023-09-24T11:18:15.204" v="257" actId="478"/>
          <ac:spMkLst>
            <pc:docMk/>
            <pc:sldMk cId="2370117228" sldId="256"/>
            <ac:spMk id="5" creationId="{B397FBB9-60FF-777B-C187-E9747DCB1A02}"/>
          </ac:spMkLst>
        </pc:spChg>
        <pc:spChg chg="add mod">
          <ac:chgData name="bhardwajprerna14@gmail.com" userId="e4a096a2c991101e" providerId="LiveId" clId="{9E65D9FD-962F-4927-A72A-51EE9DA8DD57}" dt="2023-09-24T12:20:06.190" v="659" actId="5793"/>
          <ac:spMkLst>
            <pc:docMk/>
            <pc:sldMk cId="2370117228" sldId="256"/>
            <ac:spMk id="6" creationId="{DD80D950-3389-5250-1562-89FFFDCE0BFD}"/>
          </ac:spMkLst>
        </pc:spChg>
        <pc:spChg chg="add mod">
          <ac:chgData name="bhardwajprerna14@gmail.com" userId="e4a096a2c991101e" providerId="LiveId" clId="{9E65D9FD-962F-4927-A72A-51EE9DA8DD57}" dt="2023-09-24T12:15:19.752" v="421" actId="20577"/>
          <ac:spMkLst>
            <pc:docMk/>
            <pc:sldMk cId="2370117228" sldId="256"/>
            <ac:spMk id="7" creationId="{8014A84D-8D1E-A80D-8198-5238D2E3FEE5}"/>
          </ac:spMkLst>
        </pc:spChg>
        <pc:spChg chg="add mod">
          <ac:chgData name="bhardwajprerna14@gmail.com" userId="e4a096a2c991101e" providerId="LiveId" clId="{9E65D9FD-962F-4927-A72A-51EE9DA8DD57}" dt="2023-09-24T12:18:54.907" v="640" actId="2711"/>
          <ac:spMkLst>
            <pc:docMk/>
            <pc:sldMk cId="2370117228" sldId="256"/>
            <ac:spMk id="8" creationId="{C05A588E-3EEE-CB55-893B-E8CE051CC33E}"/>
          </ac:spMkLst>
        </pc:spChg>
        <pc:spChg chg="add del mod">
          <ac:chgData name="bhardwajprerna14@gmail.com" userId="e4a096a2c991101e" providerId="LiveId" clId="{9E65D9FD-962F-4927-A72A-51EE9DA8DD57}" dt="2023-09-24T12:57:42.722" v="1445"/>
          <ac:spMkLst>
            <pc:docMk/>
            <pc:sldMk cId="2370117228" sldId="256"/>
            <ac:spMk id="9" creationId="{A35630A8-5247-7C28-7914-3AC1ADE49422}"/>
          </ac:spMkLst>
        </pc:spChg>
        <pc:picChg chg="add mod">
          <ac:chgData name="bhardwajprerna14@gmail.com" userId="e4a096a2c991101e" providerId="LiveId" clId="{9E65D9FD-962F-4927-A72A-51EE9DA8DD57}" dt="2023-09-24T12:57:59.316" v="1447" actId="1076"/>
          <ac:picMkLst>
            <pc:docMk/>
            <pc:sldMk cId="2370117228" sldId="256"/>
            <ac:picMk id="11" creationId="{114730C7-BA17-E0ED-EF82-6F8EB58880AE}"/>
          </ac:picMkLst>
        </pc:picChg>
        <pc:picChg chg="add mod">
          <ac:chgData name="bhardwajprerna14@gmail.com" userId="e4a096a2c991101e" providerId="LiveId" clId="{9E65D9FD-962F-4927-A72A-51EE9DA8DD57}" dt="2023-09-24T13:04:27.019" v="1459" actId="1076"/>
          <ac:picMkLst>
            <pc:docMk/>
            <pc:sldMk cId="2370117228" sldId="256"/>
            <ac:picMk id="13" creationId="{AF1B725F-5842-6AA0-46D7-C332CB1F5E25}"/>
          </ac:picMkLst>
        </pc:picChg>
      </pc:sldChg>
      <pc:sldChg chg="addSp delSp modSp new del mod">
        <pc:chgData name="bhardwajprerna14@gmail.com" userId="e4a096a2c991101e" providerId="LiveId" clId="{9E65D9FD-962F-4927-A72A-51EE9DA8DD57}" dt="2023-09-24T16:19:34.784" v="1771" actId="2696"/>
        <pc:sldMkLst>
          <pc:docMk/>
          <pc:sldMk cId="2498809359" sldId="257"/>
        </pc:sldMkLst>
        <pc:spChg chg="mod">
          <ac:chgData name="bhardwajprerna14@gmail.com" userId="e4a096a2c991101e" providerId="LiveId" clId="{9E65D9FD-962F-4927-A72A-51EE9DA8DD57}" dt="2023-09-24T12:22:01.275" v="713" actId="20577"/>
          <ac:spMkLst>
            <pc:docMk/>
            <pc:sldMk cId="2498809359" sldId="257"/>
            <ac:spMk id="2" creationId="{FE407817-DB2F-993D-C85D-6892B6A688CB}"/>
          </ac:spMkLst>
        </pc:spChg>
        <pc:spChg chg="add del mod">
          <ac:chgData name="bhardwajprerna14@gmail.com" userId="e4a096a2c991101e" providerId="LiveId" clId="{9E65D9FD-962F-4927-A72A-51EE9DA8DD57}" dt="2023-09-24T12:23:04.534" v="740" actId="478"/>
          <ac:spMkLst>
            <pc:docMk/>
            <pc:sldMk cId="2498809359" sldId="257"/>
            <ac:spMk id="3" creationId="{ADB65D3C-20D5-9211-4A8A-13E70A42A90B}"/>
          </ac:spMkLst>
        </pc:spChg>
        <pc:spChg chg="add mod">
          <ac:chgData name="bhardwajprerna14@gmail.com" userId="e4a096a2c991101e" providerId="LiveId" clId="{9E65D9FD-962F-4927-A72A-51EE9DA8DD57}" dt="2023-09-24T12:25:20.857" v="765" actId="113"/>
          <ac:spMkLst>
            <pc:docMk/>
            <pc:sldMk cId="2498809359" sldId="257"/>
            <ac:spMk id="4" creationId="{E16F8262-81FD-04EF-B661-3982FEFE976A}"/>
          </ac:spMkLst>
        </pc:spChg>
      </pc:sldChg>
      <pc:sldChg chg="modSp new del mod">
        <pc:chgData name="bhardwajprerna14@gmail.com" userId="e4a096a2c991101e" providerId="LiveId" clId="{9E65D9FD-962F-4927-A72A-51EE9DA8DD57}" dt="2023-09-24T11:12:07.651" v="55" actId="2696"/>
        <pc:sldMkLst>
          <pc:docMk/>
          <pc:sldMk cId="3016058307" sldId="257"/>
        </pc:sldMkLst>
        <pc:spChg chg="mod">
          <ac:chgData name="bhardwajprerna14@gmail.com" userId="e4a096a2c991101e" providerId="LiveId" clId="{9E65D9FD-962F-4927-A72A-51EE9DA8DD57}" dt="2023-09-24T11:11:50.912" v="54" actId="20577"/>
          <ac:spMkLst>
            <pc:docMk/>
            <pc:sldMk cId="3016058307" sldId="257"/>
            <ac:spMk id="2" creationId="{4ADB593E-2B0D-6007-EF01-57FB11266EE2}"/>
          </ac:spMkLst>
        </pc:spChg>
      </pc:sldChg>
      <pc:sldChg chg="addSp delSp modSp new del mod ord">
        <pc:chgData name="bhardwajprerna14@gmail.com" userId="e4a096a2c991101e" providerId="LiveId" clId="{9E65D9FD-962F-4927-A72A-51EE9DA8DD57}" dt="2023-09-24T16:19:30.316" v="1770" actId="2696"/>
        <pc:sldMkLst>
          <pc:docMk/>
          <pc:sldMk cId="1387208249" sldId="258"/>
        </pc:sldMkLst>
        <pc:spChg chg="del mod">
          <ac:chgData name="bhardwajprerna14@gmail.com" userId="e4a096a2c991101e" providerId="LiveId" clId="{9E65D9FD-962F-4927-A72A-51EE9DA8DD57}" dt="2023-09-24T12:26:53.236" v="802" actId="478"/>
          <ac:spMkLst>
            <pc:docMk/>
            <pc:sldMk cId="1387208249" sldId="258"/>
            <ac:spMk id="2" creationId="{BA5F387E-C413-AA08-D316-CB62D5032EDF}"/>
          </ac:spMkLst>
        </pc:spChg>
        <pc:spChg chg="add mod">
          <ac:chgData name="bhardwajprerna14@gmail.com" userId="e4a096a2c991101e" providerId="LiveId" clId="{9E65D9FD-962F-4927-A72A-51EE9DA8DD57}" dt="2023-09-24T12:27:26.853" v="835" actId="20577"/>
          <ac:spMkLst>
            <pc:docMk/>
            <pc:sldMk cId="1387208249" sldId="258"/>
            <ac:spMk id="4" creationId="{75AE5DB2-F6FB-E68E-88B0-2430903F4AF1}"/>
          </ac:spMkLst>
        </pc:spChg>
        <pc:spChg chg="add del mod">
          <ac:chgData name="bhardwajprerna14@gmail.com" userId="e4a096a2c991101e" providerId="LiveId" clId="{9E65D9FD-962F-4927-A72A-51EE9DA8DD57}" dt="2023-09-24T12:28:18.869" v="847" actId="478"/>
          <ac:spMkLst>
            <pc:docMk/>
            <pc:sldMk cId="1387208249" sldId="258"/>
            <ac:spMk id="5" creationId="{E73AE750-BF3A-38B0-EDAA-29A2FF057A4A}"/>
          </ac:spMkLst>
        </pc:spChg>
        <pc:spChg chg="add mod">
          <ac:chgData name="bhardwajprerna14@gmail.com" userId="e4a096a2c991101e" providerId="LiveId" clId="{9E65D9FD-962F-4927-A72A-51EE9DA8DD57}" dt="2023-09-24T12:30:41.514" v="987" actId="2711"/>
          <ac:spMkLst>
            <pc:docMk/>
            <pc:sldMk cId="1387208249" sldId="258"/>
            <ac:spMk id="6" creationId="{9D3A7832-6B41-0A3D-63B3-B3C41D837EC8}"/>
          </ac:spMkLst>
        </pc:spChg>
      </pc:sldChg>
      <pc:sldChg chg="addSp modSp new mod ord">
        <pc:chgData name="bhardwajprerna14@gmail.com" userId="e4a096a2c991101e" providerId="LiveId" clId="{9E65D9FD-962F-4927-A72A-51EE9DA8DD57}" dt="2023-09-24T13:50:02.771" v="1461"/>
        <pc:sldMkLst>
          <pc:docMk/>
          <pc:sldMk cId="2373352301" sldId="259"/>
        </pc:sldMkLst>
        <pc:spChg chg="mod">
          <ac:chgData name="bhardwajprerna14@gmail.com" userId="e4a096a2c991101e" providerId="LiveId" clId="{9E65D9FD-962F-4927-A72A-51EE9DA8DD57}" dt="2023-09-24T12:31:32.871" v="1013" actId="20577"/>
          <ac:spMkLst>
            <pc:docMk/>
            <pc:sldMk cId="2373352301" sldId="259"/>
            <ac:spMk id="2" creationId="{687FA4C3-6CDB-D1F4-201B-4D63D723237E}"/>
          </ac:spMkLst>
        </pc:spChg>
        <pc:spChg chg="add mod">
          <ac:chgData name="bhardwajprerna14@gmail.com" userId="e4a096a2c991101e" providerId="LiveId" clId="{9E65D9FD-962F-4927-A72A-51EE9DA8DD57}" dt="2023-09-24T12:34:14.437" v="1035" actId="1076"/>
          <ac:spMkLst>
            <pc:docMk/>
            <pc:sldMk cId="2373352301" sldId="259"/>
            <ac:spMk id="3" creationId="{D883A9AC-D8D1-77FE-8CA1-0325119A4AA0}"/>
          </ac:spMkLst>
        </pc:spChg>
      </pc:sldChg>
      <pc:sldChg chg="addSp delSp modSp new del mod">
        <pc:chgData name="bhardwajprerna14@gmail.com" userId="e4a096a2c991101e" providerId="LiveId" clId="{9E65D9FD-962F-4927-A72A-51EE9DA8DD57}" dt="2023-09-24T16:19:27.255" v="1769" actId="2696"/>
        <pc:sldMkLst>
          <pc:docMk/>
          <pc:sldMk cId="3466143778" sldId="260"/>
        </pc:sldMkLst>
        <pc:spChg chg="del mod">
          <ac:chgData name="bhardwajprerna14@gmail.com" userId="e4a096a2c991101e" providerId="LiveId" clId="{9E65D9FD-962F-4927-A72A-51EE9DA8DD57}" dt="2023-09-24T12:35:34.105" v="1056" actId="478"/>
          <ac:spMkLst>
            <pc:docMk/>
            <pc:sldMk cId="3466143778" sldId="260"/>
            <ac:spMk id="2" creationId="{35B41F1D-BDD3-DD0F-9E99-DF24E6932962}"/>
          </ac:spMkLst>
        </pc:spChg>
        <pc:spChg chg="add mod">
          <ac:chgData name="bhardwajprerna14@gmail.com" userId="e4a096a2c991101e" providerId="LiveId" clId="{9E65D9FD-962F-4927-A72A-51EE9DA8DD57}" dt="2023-09-24T12:36:00.582" v="1082" actId="20577"/>
          <ac:spMkLst>
            <pc:docMk/>
            <pc:sldMk cId="3466143778" sldId="260"/>
            <ac:spMk id="4" creationId="{50922853-E97C-A368-9E79-0DB76C689118}"/>
          </ac:spMkLst>
        </pc:spChg>
        <pc:spChg chg="add mod">
          <ac:chgData name="bhardwajprerna14@gmail.com" userId="e4a096a2c991101e" providerId="LiveId" clId="{9E65D9FD-962F-4927-A72A-51EE9DA8DD57}" dt="2023-09-24T12:39:53.147" v="1167" actId="20577"/>
          <ac:spMkLst>
            <pc:docMk/>
            <pc:sldMk cId="3466143778" sldId="260"/>
            <ac:spMk id="5" creationId="{E511FF41-EF58-85D4-9CF5-412A837820AB}"/>
          </ac:spMkLst>
        </pc:spChg>
      </pc:sldChg>
      <pc:sldChg chg="addSp modSp new del mod">
        <pc:chgData name="bhardwajprerna14@gmail.com" userId="e4a096a2c991101e" providerId="LiveId" clId="{9E65D9FD-962F-4927-A72A-51EE9DA8DD57}" dt="2023-09-24T16:19:23.359" v="1768" actId="2696"/>
        <pc:sldMkLst>
          <pc:docMk/>
          <pc:sldMk cId="4010189188" sldId="261"/>
        </pc:sldMkLst>
        <pc:spChg chg="mod">
          <ac:chgData name="bhardwajprerna14@gmail.com" userId="e4a096a2c991101e" providerId="LiveId" clId="{9E65D9FD-962F-4927-A72A-51EE9DA8DD57}" dt="2023-09-24T12:40:36.780" v="1202" actId="20577"/>
          <ac:spMkLst>
            <pc:docMk/>
            <pc:sldMk cId="4010189188" sldId="261"/>
            <ac:spMk id="2" creationId="{B8B2A9A1-3D7E-96EB-93D5-332801DA5B74}"/>
          </ac:spMkLst>
        </pc:spChg>
        <pc:spChg chg="add mod">
          <ac:chgData name="bhardwajprerna14@gmail.com" userId="e4a096a2c991101e" providerId="LiveId" clId="{9E65D9FD-962F-4927-A72A-51EE9DA8DD57}" dt="2023-09-24T12:41:38.424" v="1210" actId="207"/>
          <ac:spMkLst>
            <pc:docMk/>
            <pc:sldMk cId="4010189188" sldId="261"/>
            <ac:spMk id="3" creationId="{E4B2DBC7-5BFE-25D6-6CF4-B9DEA55DD30C}"/>
          </ac:spMkLst>
        </pc:spChg>
      </pc:sldChg>
      <pc:sldChg chg="addSp modSp new del mod">
        <pc:chgData name="bhardwajprerna14@gmail.com" userId="e4a096a2c991101e" providerId="LiveId" clId="{9E65D9FD-962F-4927-A72A-51EE9DA8DD57}" dt="2023-09-24T16:19:19.610" v="1767" actId="2696"/>
        <pc:sldMkLst>
          <pc:docMk/>
          <pc:sldMk cId="3968507751" sldId="262"/>
        </pc:sldMkLst>
        <pc:spChg chg="mod">
          <ac:chgData name="bhardwajprerna14@gmail.com" userId="e4a096a2c991101e" providerId="LiveId" clId="{9E65D9FD-962F-4927-A72A-51EE9DA8DD57}" dt="2023-09-24T12:43:21.132" v="1239" actId="20577"/>
          <ac:spMkLst>
            <pc:docMk/>
            <pc:sldMk cId="3968507751" sldId="262"/>
            <ac:spMk id="2" creationId="{78AE7CA4-A297-AA88-A67B-CEF92C82AFD9}"/>
          </ac:spMkLst>
        </pc:spChg>
        <pc:spChg chg="add mod">
          <ac:chgData name="bhardwajprerna14@gmail.com" userId="e4a096a2c991101e" providerId="LiveId" clId="{9E65D9FD-962F-4927-A72A-51EE9DA8DD57}" dt="2023-09-24T12:46:20.134" v="1275" actId="20577"/>
          <ac:spMkLst>
            <pc:docMk/>
            <pc:sldMk cId="3968507751" sldId="262"/>
            <ac:spMk id="3" creationId="{7A0FB3F5-7D06-7E98-81E5-E879EA8195E0}"/>
          </ac:spMkLst>
        </pc:spChg>
      </pc:sldChg>
      <pc:sldChg chg="addSp modSp new mod ord">
        <pc:chgData name="bhardwajprerna14@gmail.com" userId="e4a096a2c991101e" providerId="LiveId" clId="{9E65D9FD-962F-4927-A72A-51EE9DA8DD57}" dt="2023-09-24T14:55:11.490" v="1608"/>
        <pc:sldMkLst>
          <pc:docMk/>
          <pc:sldMk cId="1334482885" sldId="263"/>
        </pc:sldMkLst>
        <pc:spChg chg="mod">
          <ac:chgData name="bhardwajprerna14@gmail.com" userId="e4a096a2c991101e" providerId="LiveId" clId="{9E65D9FD-962F-4927-A72A-51EE9DA8DD57}" dt="2023-09-24T12:47:17.578" v="1307" actId="20577"/>
          <ac:spMkLst>
            <pc:docMk/>
            <pc:sldMk cId="1334482885" sldId="263"/>
            <ac:spMk id="2" creationId="{5DEB3274-9821-02E3-6222-3A5C9BA2E67F}"/>
          </ac:spMkLst>
        </pc:spChg>
        <pc:spChg chg="add mod">
          <ac:chgData name="bhardwajprerna14@gmail.com" userId="e4a096a2c991101e" providerId="LiveId" clId="{9E65D9FD-962F-4927-A72A-51EE9DA8DD57}" dt="2023-09-24T12:48:41.739" v="1322" actId="255"/>
          <ac:spMkLst>
            <pc:docMk/>
            <pc:sldMk cId="1334482885" sldId="263"/>
            <ac:spMk id="3" creationId="{C0A5F96C-20CC-9203-AC61-C26195F64EDD}"/>
          </ac:spMkLst>
        </pc:spChg>
      </pc:sldChg>
      <pc:sldChg chg="addSp modSp new del mod">
        <pc:chgData name="bhardwajprerna14@gmail.com" userId="e4a096a2c991101e" providerId="LiveId" clId="{9E65D9FD-962F-4927-A72A-51EE9DA8DD57}" dt="2023-09-24T16:19:11.778" v="1766" actId="2696"/>
        <pc:sldMkLst>
          <pc:docMk/>
          <pc:sldMk cId="3207259307" sldId="264"/>
        </pc:sldMkLst>
        <pc:spChg chg="mod">
          <ac:chgData name="bhardwajprerna14@gmail.com" userId="e4a096a2c991101e" providerId="LiveId" clId="{9E65D9FD-962F-4927-A72A-51EE9DA8DD57}" dt="2023-09-24T12:49:25.988" v="1352" actId="20577"/>
          <ac:spMkLst>
            <pc:docMk/>
            <pc:sldMk cId="3207259307" sldId="264"/>
            <ac:spMk id="2" creationId="{62A07D31-573F-ABA8-A01C-EE8B425A0BBC}"/>
          </ac:spMkLst>
        </pc:spChg>
        <pc:spChg chg="add mod">
          <ac:chgData name="bhardwajprerna14@gmail.com" userId="e4a096a2c991101e" providerId="LiveId" clId="{9E65D9FD-962F-4927-A72A-51EE9DA8DD57}" dt="2023-09-24T12:50:06.774" v="1357" actId="14100"/>
          <ac:spMkLst>
            <pc:docMk/>
            <pc:sldMk cId="3207259307" sldId="264"/>
            <ac:spMk id="3" creationId="{38F5CF72-B178-7A32-D567-0BC78AA201F9}"/>
          </ac:spMkLst>
        </pc:spChg>
      </pc:sldChg>
      <pc:sldChg chg="addSp delSp modSp new del mod">
        <pc:chgData name="bhardwajprerna14@gmail.com" userId="e4a096a2c991101e" providerId="LiveId" clId="{9E65D9FD-962F-4927-A72A-51EE9DA8DD57}" dt="2023-09-24T16:21:37.496" v="1777" actId="2696"/>
        <pc:sldMkLst>
          <pc:docMk/>
          <pc:sldMk cId="3231825687" sldId="265"/>
        </pc:sldMkLst>
        <pc:spChg chg="mod">
          <ac:chgData name="bhardwajprerna14@gmail.com" userId="e4a096a2c991101e" providerId="LiveId" clId="{9E65D9FD-962F-4927-A72A-51EE9DA8DD57}" dt="2023-09-24T16:19:41.045" v="1772" actId="20577"/>
          <ac:spMkLst>
            <pc:docMk/>
            <pc:sldMk cId="3231825687" sldId="265"/>
            <ac:spMk id="2" creationId="{6CAF2B3C-B576-B93A-F097-C160F3D74D7D}"/>
          </ac:spMkLst>
        </pc:spChg>
        <pc:spChg chg="add del mod">
          <ac:chgData name="bhardwajprerna14@gmail.com" userId="e4a096a2c991101e" providerId="LiveId" clId="{9E65D9FD-962F-4927-A72A-51EE9DA8DD57}" dt="2023-09-24T16:21:18.472" v="1775"/>
          <ac:spMkLst>
            <pc:docMk/>
            <pc:sldMk cId="3231825687" sldId="265"/>
            <ac:spMk id="3" creationId="{02250C61-BF2F-807F-9BFF-522989E964C4}"/>
          </ac:spMkLst>
        </pc:spChg>
        <pc:spChg chg="add mod">
          <ac:chgData name="bhardwajprerna14@gmail.com" userId="e4a096a2c991101e" providerId="LiveId" clId="{9E65D9FD-962F-4927-A72A-51EE9DA8DD57}" dt="2023-09-24T16:21:29.703" v="1776" actId="14100"/>
          <ac:spMkLst>
            <pc:docMk/>
            <pc:sldMk cId="3231825687" sldId="265"/>
            <ac:spMk id="4" creationId="{0CFA1147-5B22-F271-6156-468514222D63}"/>
          </ac:spMkLst>
        </pc:spChg>
      </pc:sldChg>
      <pc:sldChg chg="addSp modSp new mod">
        <pc:chgData name="bhardwajprerna14@gmail.com" userId="e4a096a2c991101e" providerId="LiveId" clId="{9E65D9FD-962F-4927-A72A-51EE9DA8DD57}" dt="2023-09-24T14:05:58.485" v="1606" actId="20577"/>
        <pc:sldMkLst>
          <pc:docMk/>
          <pc:sldMk cId="1860276653" sldId="266"/>
        </pc:sldMkLst>
        <pc:spChg chg="mod">
          <ac:chgData name="bhardwajprerna14@gmail.com" userId="e4a096a2c991101e" providerId="LiveId" clId="{9E65D9FD-962F-4927-A72A-51EE9DA8DD57}" dt="2023-09-24T13:53:48.306" v="1538" actId="20577"/>
          <ac:spMkLst>
            <pc:docMk/>
            <pc:sldMk cId="1860276653" sldId="266"/>
            <ac:spMk id="2" creationId="{934BC9C5-7E5B-A93C-FFE3-3C27B87D09AB}"/>
          </ac:spMkLst>
        </pc:spChg>
        <pc:spChg chg="add mod">
          <ac:chgData name="bhardwajprerna14@gmail.com" userId="e4a096a2c991101e" providerId="LiveId" clId="{9E65D9FD-962F-4927-A72A-51EE9DA8DD57}" dt="2023-09-24T13:57:11.193" v="1569" actId="14100"/>
          <ac:spMkLst>
            <pc:docMk/>
            <pc:sldMk cId="1860276653" sldId="266"/>
            <ac:spMk id="3" creationId="{8ABEB2A0-F73E-206F-3E63-E5AC4E4EBC76}"/>
          </ac:spMkLst>
        </pc:spChg>
        <pc:spChg chg="add mod">
          <ac:chgData name="bhardwajprerna14@gmail.com" userId="e4a096a2c991101e" providerId="LiveId" clId="{9E65D9FD-962F-4927-A72A-51EE9DA8DD57}" dt="2023-09-24T13:59:34.841" v="1598" actId="1076"/>
          <ac:spMkLst>
            <pc:docMk/>
            <pc:sldMk cId="1860276653" sldId="266"/>
            <ac:spMk id="4" creationId="{BB23C7B6-0F13-02AF-9414-C4B9840518DB}"/>
          </ac:spMkLst>
        </pc:spChg>
        <pc:spChg chg="add mod">
          <ac:chgData name="bhardwajprerna14@gmail.com" userId="e4a096a2c991101e" providerId="LiveId" clId="{9E65D9FD-962F-4927-A72A-51EE9DA8DD57}" dt="2023-09-24T13:59:38.226" v="1599" actId="14100"/>
          <ac:spMkLst>
            <pc:docMk/>
            <pc:sldMk cId="1860276653" sldId="266"/>
            <ac:spMk id="5" creationId="{063936EA-516C-AFEB-B0D1-9E544AF36372}"/>
          </ac:spMkLst>
        </pc:spChg>
        <pc:spChg chg="add mod">
          <ac:chgData name="bhardwajprerna14@gmail.com" userId="e4a096a2c991101e" providerId="LiveId" clId="{9E65D9FD-962F-4927-A72A-51EE9DA8DD57}" dt="2023-09-24T14:05:58.485" v="1606" actId="20577"/>
          <ac:spMkLst>
            <pc:docMk/>
            <pc:sldMk cId="1860276653" sldId="266"/>
            <ac:spMk id="6" creationId="{93CFA439-0943-360B-CF8B-EB4CA7F30775}"/>
          </ac:spMkLst>
        </pc:spChg>
      </pc:sldChg>
      <pc:sldChg chg="addSp delSp modSp new mod">
        <pc:chgData name="bhardwajprerna14@gmail.com" userId="e4a096a2c991101e" providerId="LiveId" clId="{9E65D9FD-962F-4927-A72A-51EE9DA8DD57}" dt="2023-09-24T16:12:42.759" v="1695" actId="20577"/>
        <pc:sldMkLst>
          <pc:docMk/>
          <pc:sldMk cId="968032236" sldId="267"/>
        </pc:sldMkLst>
        <pc:spChg chg="mod">
          <ac:chgData name="bhardwajprerna14@gmail.com" userId="e4a096a2c991101e" providerId="LiveId" clId="{9E65D9FD-962F-4927-A72A-51EE9DA8DD57}" dt="2023-09-24T16:05:15.523" v="1639" actId="20577"/>
          <ac:spMkLst>
            <pc:docMk/>
            <pc:sldMk cId="968032236" sldId="267"/>
            <ac:spMk id="2" creationId="{3537671F-F2CC-54D2-F606-37F3E245DF61}"/>
          </ac:spMkLst>
        </pc:spChg>
        <pc:spChg chg="add mod">
          <ac:chgData name="bhardwajprerna14@gmail.com" userId="e4a096a2c991101e" providerId="LiveId" clId="{9E65D9FD-962F-4927-A72A-51EE9DA8DD57}" dt="2023-09-24T16:06:11.663" v="1643" actId="14100"/>
          <ac:spMkLst>
            <pc:docMk/>
            <pc:sldMk cId="968032236" sldId="267"/>
            <ac:spMk id="3" creationId="{B975C0F4-6F76-BAC2-1575-074C4BE1E62A}"/>
          </ac:spMkLst>
        </pc:spChg>
        <pc:spChg chg="add mod">
          <ac:chgData name="bhardwajprerna14@gmail.com" userId="e4a096a2c991101e" providerId="LiveId" clId="{9E65D9FD-962F-4927-A72A-51EE9DA8DD57}" dt="2023-09-24T16:10:53.827" v="1691" actId="255"/>
          <ac:spMkLst>
            <pc:docMk/>
            <pc:sldMk cId="968032236" sldId="267"/>
            <ac:spMk id="4" creationId="{F921F52E-BBDF-0DFE-83A0-AFA8396458EE}"/>
          </ac:spMkLst>
        </pc:spChg>
        <pc:spChg chg="add mod">
          <ac:chgData name="bhardwajprerna14@gmail.com" userId="e4a096a2c991101e" providerId="LiveId" clId="{9E65D9FD-962F-4927-A72A-51EE9DA8DD57}" dt="2023-09-24T16:12:42.759" v="1695" actId="20577"/>
          <ac:spMkLst>
            <pc:docMk/>
            <pc:sldMk cId="968032236" sldId="267"/>
            <ac:spMk id="5" creationId="{F216F650-542B-06F2-EFFE-14F154613F73}"/>
          </ac:spMkLst>
        </pc:spChg>
        <pc:spChg chg="add del mod">
          <ac:chgData name="bhardwajprerna14@gmail.com" userId="e4a096a2c991101e" providerId="LiveId" clId="{9E65D9FD-962F-4927-A72A-51EE9DA8DD57}" dt="2023-09-24T16:10:10.661" v="1683"/>
          <ac:spMkLst>
            <pc:docMk/>
            <pc:sldMk cId="968032236" sldId="267"/>
            <ac:spMk id="6" creationId="{2CD0BED8-F465-81C8-9551-3D92ED74A7DC}"/>
          </ac:spMkLst>
        </pc:spChg>
        <pc:spChg chg="add mod">
          <ac:chgData name="bhardwajprerna14@gmail.com" userId="e4a096a2c991101e" providerId="LiveId" clId="{9E65D9FD-962F-4927-A72A-51EE9DA8DD57}" dt="2023-09-24T16:11:04.720" v="1693" actId="12"/>
          <ac:spMkLst>
            <pc:docMk/>
            <pc:sldMk cId="968032236" sldId="267"/>
            <ac:spMk id="7" creationId="{CD8A7711-CD30-AE6B-D522-A0825858BF41}"/>
          </ac:spMkLst>
        </pc:spChg>
      </pc:sldChg>
      <pc:sldChg chg="addSp delSp modSp new mod">
        <pc:chgData name="bhardwajprerna14@gmail.com" userId="e4a096a2c991101e" providerId="LiveId" clId="{9E65D9FD-962F-4927-A72A-51EE9DA8DD57}" dt="2023-09-24T16:18:57.651" v="1765" actId="255"/>
        <pc:sldMkLst>
          <pc:docMk/>
          <pc:sldMk cId="247628826" sldId="268"/>
        </pc:sldMkLst>
        <pc:spChg chg="mod">
          <ac:chgData name="bhardwajprerna14@gmail.com" userId="e4a096a2c991101e" providerId="LiveId" clId="{9E65D9FD-962F-4927-A72A-51EE9DA8DD57}" dt="2023-09-24T16:16:22.236" v="1740" actId="20577"/>
          <ac:spMkLst>
            <pc:docMk/>
            <pc:sldMk cId="247628826" sldId="268"/>
            <ac:spMk id="2" creationId="{978FA4AE-5ECB-5C82-71A0-F78DBDA925C1}"/>
          </ac:spMkLst>
        </pc:spChg>
        <pc:spChg chg="add del mod">
          <ac:chgData name="bhardwajprerna14@gmail.com" userId="e4a096a2c991101e" providerId="LiveId" clId="{9E65D9FD-962F-4927-A72A-51EE9DA8DD57}" dt="2023-09-24T16:16:36.025" v="1744"/>
          <ac:spMkLst>
            <pc:docMk/>
            <pc:sldMk cId="247628826" sldId="268"/>
            <ac:spMk id="3" creationId="{3FC14B6A-9347-464B-4040-AC1833907DBC}"/>
          </ac:spMkLst>
        </pc:spChg>
        <pc:spChg chg="add mod">
          <ac:chgData name="bhardwajprerna14@gmail.com" userId="e4a096a2c991101e" providerId="LiveId" clId="{9E65D9FD-962F-4927-A72A-51EE9DA8DD57}" dt="2023-09-24T16:17:20.263" v="1752" actId="14100"/>
          <ac:spMkLst>
            <pc:docMk/>
            <pc:sldMk cId="247628826" sldId="268"/>
            <ac:spMk id="4" creationId="{05E89C84-09F0-E0C5-FE72-C46CD7AF94D3}"/>
          </ac:spMkLst>
        </pc:spChg>
        <pc:spChg chg="add mod">
          <ac:chgData name="bhardwajprerna14@gmail.com" userId="e4a096a2c991101e" providerId="LiveId" clId="{9E65D9FD-962F-4927-A72A-51EE9DA8DD57}" dt="2023-09-24T16:18:57.651" v="1765" actId="255"/>
          <ac:spMkLst>
            <pc:docMk/>
            <pc:sldMk cId="247628826" sldId="268"/>
            <ac:spMk id="5" creationId="{80396FA0-10D9-82FB-409B-35945ABDD7D9}"/>
          </ac:spMkLst>
        </pc:spChg>
      </pc:sldChg>
      <pc:sldChg chg="new del">
        <pc:chgData name="bhardwajprerna14@gmail.com" userId="e4a096a2c991101e" providerId="LiveId" clId="{9E65D9FD-962F-4927-A72A-51EE9DA8DD57}" dt="2023-09-24T16:15:29.483" v="1701" actId="47"/>
        <pc:sldMkLst>
          <pc:docMk/>
          <pc:sldMk cId="271791044" sldId="268"/>
        </pc:sldMkLst>
      </pc:sldChg>
      <pc:sldChg chg="new del">
        <pc:chgData name="bhardwajprerna14@gmail.com" userId="e4a096a2c991101e" providerId="LiveId" clId="{9E65D9FD-962F-4927-A72A-51EE9DA8DD57}" dt="2023-09-24T16:08:33.009" v="1664" actId="2696"/>
        <pc:sldMkLst>
          <pc:docMk/>
          <pc:sldMk cId="1172450825" sldId="268"/>
        </pc:sldMkLst>
      </pc:sldChg>
      <pc:sldChg chg="addSp delSp modSp new del mod">
        <pc:chgData name="bhardwajprerna14@gmail.com" userId="e4a096a2c991101e" providerId="LiveId" clId="{9E65D9FD-962F-4927-A72A-51EE9DA8DD57}" dt="2023-09-24T16:15:22.174" v="1699" actId="2696"/>
        <pc:sldMkLst>
          <pc:docMk/>
          <pc:sldMk cId="2557637516" sldId="268"/>
        </pc:sldMkLst>
        <pc:spChg chg="add del mod">
          <ac:chgData name="bhardwajprerna14@gmail.com" userId="e4a096a2c991101e" providerId="LiveId" clId="{9E65D9FD-962F-4927-A72A-51EE9DA8DD57}" dt="2023-09-24T16:15:20.750" v="1698"/>
          <ac:spMkLst>
            <pc:docMk/>
            <pc:sldMk cId="2557637516" sldId="268"/>
            <ac:spMk id="2" creationId="{F0F4FBA4-E705-23C5-8F40-69A57CBDAD71}"/>
          </ac:spMkLst>
        </pc:spChg>
      </pc:sldChg>
      <pc:sldChg chg="addSp modSp new mod">
        <pc:chgData name="bhardwajprerna14@gmail.com" userId="e4a096a2c991101e" providerId="LiveId" clId="{9E65D9FD-962F-4927-A72A-51EE9DA8DD57}" dt="2023-09-24T16:22:41.628" v="1799" actId="20577"/>
        <pc:sldMkLst>
          <pc:docMk/>
          <pc:sldMk cId="1116950041" sldId="269"/>
        </pc:sldMkLst>
        <pc:spChg chg="add mod">
          <ac:chgData name="bhardwajprerna14@gmail.com" userId="e4a096a2c991101e" providerId="LiveId" clId="{9E65D9FD-962F-4927-A72A-51EE9DA8DD57}" dt="2023-09-24T16:22:41.628" v="1799" actId="20577"/>
          <ac:spMkLst>
            <pc:docMk/>
            <pc:sldMk cId="1116950041" sldId="269"/>
            <ac:spMk id="2" creationId="{E4753061-6828-A0BC-2879-B90E847888A8}"/>
          </ac:spMkLst>
        </pc:spChg>
      </pc:sldChg>
      <pc:sldChg chg="add del">
        <pc:chgData name="bhardwajprerna14@gmail.com" userId="e4a096a2c991101e" providerId="LiveId" clId="{9E65D9FD-962F-4927-A72A-51EE9DA8DD57}" dt="2023-09-24T16:16:40.251" v="1745" actId="2696"/>
        <pc:sldMkLst>
          <pc:docMk/>
          <pc:sldMk cId="1416862587"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6FF8EF-3ED3-B727-BC44-AE5CDE62CCF6}"/>
              </a:ext>
            </a:extLst>
          </p:cNvPr>
          <p:cNvSpPr txBox="1"/>
          <p:nvPr/>
        </p:nvSpPr>
        <p:spPr>
          <a:xfrm>
            <a:off x="3257550" y="904875"/>
            <a:ext cx="5305425" cy="923330"/>
          </a:xfrm>
          <a:prstGeom prst="rect">
            <a:avLst/>
          </a:prstGeom>
          <a:noFill/>
        </p:spPr>
        <p:txBody>
          <a:bodyPr wrap="square" rtlCol="0">
            <a:spAutoFit/>
          </a:bodyPr>
          <a:lstStyle/>
          <a:p>
            <a:r>
              <a:rPr lang="en-US" sz="5400" b="1" u="sng" dirty="0">
                <a:solidFill>
                  <a:schemeClr val="bg1"/>
                </a:solidFill>
              </a:rPr>
              <a:t>RECIPE FINDER </a:t>
            </a:r>
            <a:endParaRPr lang="en-IN" sz="5400" b="1" u="sng" dirty="0">
              <a:solidFill>
                <a:schemeClr val="bg1"/>
              </a:solidFill>
            </a:endParaRPr>
          </a:p>
        </p:txBody>
      </p:sp>
      <p:sp>
        <p:nvSpPr>
          <p:cNvPr id="6" name="TextBox 5">
            <a:extLst>
              <a:ext uri="{FF2B5EF4-FFF2-40B4-BE49-F238E27FC236}">
                <a16:creationId xmlns:a16="http://schemas.microsoft.com/office/drawing/2014/main" id="{DD80D950-3389-5250-1562-89FFFDCE0BFD}"/>
              </a:ext>
            </a:extLst>
          </p:cNvPr>
          <p:cNvSpPr txBox="1"/>
          <p:nvPr/>
        </p:nvSpPr>
        <p:spPr>
          <a:xfrm>
            <a:off x="1419224" y="2921168"/>
            <a:ext cx="6734176" cy="2677656"/>
          </a:xfrm>
          <a:prstGeom prst="rect">
            <a:avLst/>
          </a:prstGeom>
          <a:noFill/>
        </p:spPr>
        <p:txBody>
          <a:bodyPr wrap="square" rtlCol="0">
            <a:spAutoFit/>
          </a:bodyPr>
          <a:lstStyle/>
          <a:p>
            <a:pPr marL="285750" indent="-285750">
              <a:buFont typeface="Wingdings" panose="05000000000000000000" pitchFamily="2" charset="2"/>
              <a:buChar char="v"/>
            </a:pPr>
            <a:endParaRPr lang="en-US" sz="2400" b="1" dirty="0">
              <a:solidFill>
                <a:schemeClr val="bg1"/>
              </a:solidFill>
            </a:endParaRPr>
          </a:p>
          <a:p>
            <a:endParaRPr lang="en-US" sz="2400" b="1" dirty="0">
              <a:solidFill>
                <a:schemeClr val="bg1"/>
              </a:solidFill>
            </a:endParaRPr>
          </a:p>
          <a:p>
            <a:pPr marL="285750" indent="-285750">
              <a:buFont typeface="Wingdings" panose="05000000000000000000" pitchFamily="2" charset="2"/>
              <a:buChar char="v"/>
            </a:pPr>
            <a:endParaRPr lang="en-US" sz="2400" b="1" dirty="0">
              <a:solidFill>
                <a:schemeClr val="bg1"/>
              </a:solidFill>
            </a:endParaRPr>
          </a:p>
          <a:p>
            <a:r>
              <a:rPr lang="en-US" b="1" dirty="0">
                <a:solidFill>
                  <a:schemeClr val="bg1"/>
                </a:solidFill>
              </a:rPr>
              <a:t>TEAM MEMBERS -</a:t>
            </a:r>
          </a:p>
          <a:p>
            <a:pPr marL="285750" indent="-285750">
              <a:buFont typeface="Wingdings" panose="05000000000000000000" pitchFamily="2" charset="2"/>
              <a:buChar char="v"/>
            </a:pPr>
            <a:endParaRPr lang="en-US" sz="2400" b="1" dirty="0">
              <a:solidFill>
                <a:schemeClr val="bg1"/>
              </a:solidFill>
            </a:endParaRPr>
          </a:p>
          <a:p>
            <a:pPr marL="285750" indent="-285750">
              <a:buFont typeface="Wingdings" panose="05000000000000000000" pitchFamily="2" charset="2"/>
              <a:buChar char="v"/>
            </a:pPr>
            <a:r>
              <a:rPr lang="en-US" sz="2400" b="1" dirty="0">
                <a:solidFill>
                  <a:schemeClr val="bg1"/>
                </a:solidFill>
              </a:rPr>
              <a:t>PRERNA BHARDWAJ -2200290140116</a:t>
            </a:r>
          </a:p>
          <a:p>
            <a:pPr marL="285750" indent="-285750">
              <a:buFont typeface="Wingdings" panose="05000000000000000000" pitchFamily="2" charset="2"/>
              <a:buChar char="v"/>
            </a:pPr>
            <a:r>
              <a:rPr lang="en-US" sz="2400" b="1" dirty="0">
                <a:solidFill>
                  <a:schemeClr val="bg1"/>
                </a:solidFill>
              </a:rPr>
              <a:t>PRASHANT MISHRA -2200290140114</a:t>
            </a:r>
            <a:endParaRPr lang="en-IN" sz="2400" b="1" dirty="0">
              <a:solidFill>
                <a:schemeClr val="bg1"/>
              </a:solidFill>
            </a:endParaRPr>
          </a:p>
        </p:txBody>
      </p:sp>
      <p:sp>
        <p:nvSpPr>
          <p:cNvPr id="7" name="TextBox 6">
            <a:extLst>
              <a:ext uri="{FF2B5EF4-FFF2-40B4-BE49-F238E27FC236}">
                <a16:creationId xmlns:a16="http://schemas.microsoft.com/office/drawing/2014/main" id="{8014A84D-8D1E-A80D-8198-5238D2E3FEE5}"/>
              </a:ext>
            </a:extLst>
          </p:cNvPr>
          <p:cNvSpPr txBox="1"/>
          <p:nvPr/>
        </p:nvSpPr>
        <p:spPr>
          <a:xfrm>
            <a:off x="2695575" y="1992213"/>
            <a:ext cx="7038975" cy="307777"/>
          </a:xfrm>
          <a:prstGeom prst="rect">
            <a:avLst/>
          </a:prstGeom>
          <a:noFill/>
        </p:spPr>
        <p:txBody>
          <a:bodyPr wrap="square" rtlCol="0">
            <a:spAutoFit/>
          </a:bodyPr>
          <a:lstStyle/>
          <a:p>
            <a:r>
              <a:rPr lang="en-US" sz="1400" b="1" dirty="0">
                <a:solidFill>
                  <a:schemeClr val="bg1"/>
                </a:solidFill>
              </a:rPr>
              <a:t>                            SESSION :2023-2024 ( </a:t>
            </a:r>
            <a:r>
              <a:rPr lang="en-US" sz="1400" b="1" dirty="0" err="1">
                <a:solidFill>
                  <a:schemeClr val="bg1"/>
                </a:solidFill>
              </a:rPr>
              <a:t>IIIrd</a:t>
            </a:r>
            <a:r>
              <a:rPr lang="en-US" sz="1400" b="1" dirty="0">
                <a:solidFill>
                  <a:schemeClr val="bg1"/>
                </a:solidFill>
              </a:rPr>
              <a:t> SEMESTER) </a:t>
            </a:r>
            <a:endParaRPr lang="en-IN" sz="1400" b="1" dirty="0">
              <a:solidFill>
                <a:schemeClr val="bg1"/>
              </a:solidFill>
            </a:endParaRPr>
          </a:p>
        </p:txBody>
      </p:sp>
      <p:sp>
        <p:nvSpPr>
          <p:cNvPr id="8" name="TextBox 7">
            <a:extLst>
              <a:ext uri="{FF2B5EF4-FFF2-40B4-BE49-F238E27FC236}">
                <a16:creationId xmlns:a16="http://schemas.microsoft.com/office/drawing/2014/main" id="{C05A588E-3EEE-CB55-893B-E8CE051CC33E}"/>
              </a:ext>
            </a:extLst>
          </p:cNvPr>
          <p:cNvSpPr txBox="1"/>
          <p:nvPr/>
        </p:nvSpPr>
        <p:spPr>
          <a:xfrm>
            <a:off x="2962274" y="2921168"/>
            <a:ext cx="5895975" cy="1015663"/>
          </a:xfrm>
          <a:prstGeom prst="rect">
            <a:avLst/>
          </a:prstGeom>
          <a:noFill/>
        </p:spPr>
        <p:txBody>
          <a:bodyPr wrap="square" rtlCol="0">
            <a:spAutoFit/>
          </a:bodyPr>
          <a:lstStyle/>
          <a:p>
            <a:r>
              <a:rPr lang="en-US" b="1" u="sng" dirty="0">
                <a:solidFill>
                  <a:schemeClr val="accent1">
                    <a:lumMod val="60000"/>
                    <a:lumOff val="40000"/>
                  </a:schemeClr>
                </a:solidFill>
              </a:rPr>
              <a:t>Under the supervision of -</a:t>
            </a:r>
          </a:p>
          <a:p>
            <a:endParaRPr lang="en-US" b="1" dirty="0">
              <a:solidFill>
                <a:schemeClr val="accent1">
                  <a:lumMod val="60000"/>
                  <a:lumOff val="40000"/>
                </a:schemeClr>
              </a:solidFill>
            </a:endParaRPr>
          </a:p>
          <a:p>
            <a:r>
              <a:rPr lang="en-US" b="1" dirty="0">
                <a:solidFill>
                  <a:schemeClr val="accent1">
                    <a:lumMod val="60000"/>
                    <a:lumOff val="40000"/>
                  </a:schemeClr>
                </a:solidFill>
                <a:latin typeface="Algerian" panose="04020705040A02060702" pitchFamily="82" charset="0"/>
              </a:rPr>
              <a:t>                          </a:t>
            </a:r>
            <a:r>
              <a:rPr lang="en-US" sz="2400" b="1" dirty="0">
                <a:solidFill>
                  <a:schemeClr val="accent4">
                    <a:lumMod val="40000"/>
                    <a:lumOff val="60000"/>
                  </a:schemeClr>
                </a:solidFill>
                <a:latin typeface="Algerian" panose="04020705040A02060702" pitchFamily="82" charset="0"/>
              </a:rPr>
              <a:t>MS KOMAL SALGOTRA </a:t>
            </a:r>
          </a:p>
        </p:txBody>
      </p:sp>
      <p:pic>
        <p:nvPicPr>
          <p:cNvPr id="11" name="Picture 10">
            <a:extLst>
              <a:ext uri="{FF2B5EF4-FFF2-40B4-BE49-F238E27FC236}">
                <a16:creationId xmlns:a16="http://schemas.microsoft.com/office/drawing/2014/main" id="{114730C7-BA17-E0ED-EF82-6F8EB58880AE}"/>
              </a:ext>
            </a:extLst>
          </p:cNvPr>
          <p:cNvPicPr>
            <a:picLocks noChangeAspect="1"/>
          </p:cNvPicPr>
          <p:nvPr/>
        </p:nvPicPr>
        <p:blipFill>
          <a:blip r:embed="rId2"/>
          <a:stretch>
            <a:fillRect/>
          </a:stretch>
        </p:blipFill>
        <p:spPr>
          <a:xfrm>
            <a:off x="584944" y="618575"/>
            <a:ext cx="2177306" cy="1992004"/>
          </a:xfrm>
          <a:prstGeom prst="rect">
            <a:avLst/>
          </a:prstGeom>
        </p:spPr>
      </p:pic>
      <p:pic>
        <p:nvPicPr>
          <p:cNvPr id="13" name="Picture 12">
            <a:extLst>
              <a:ext uri="{FF2B5EF4-FFF2-40B4-BE49-F238E27FC236}">
                <a16:creationId xmlns:a16="http://schemas.microsoft.com/office/drawing/2014/main" id="{AF1B725F-5842-6AA0-46D7-C332CB1F5E25}"/>
              </a:ext>
            </a:extLst>
          </p:cNvPr>
          <p:cNvPicPr>
            <a:picLocks noChangeAspect="1"/>
          </p:cNvPicPr>
          <p:nvPr/>
        </p:nvPicPr>
        <p:blipFill>
          <a:blip r:embed="rId3"/>
          <a:stretch>
            <a:fillRect/>
          </a:stretch>
        </p:blipFill>
        <p:spPr>
          <a:xfrm>
            <a:off x="8055690" y="3936831"/>
            <a:ext cx="3593386" cy="2393946"/>
          </a:xfrm>
          <a:prstGeom prst="rect">
            <a:avLst/>
          </a:prstGeom>
        </p:spPr>
      </p:pic>
    </p:spTree>
    <p:extLst>
      <p:ext uri="{BB962C8B-B14F-4D97-AF65-F5344CB8AC3E}">
        <p14:creationId xmlns:p14="http://schemas.microsoft.com/office/powerpoint/2010/main" val="237011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4C3-6CDB-D1F4-201B-4D63D723237E}"/>
              </a:ext>
            </a:extLst>
          </p:cNvPr>
          <p:cNvSpPr>
            <a:spLocks noGrp="1"/>
          </p:cNvSpPr>
          <p:nvPr>
            <p:ph type="title"/>
          </p:nvPr>
        </p:nvSpPr>
        <p:spPr/>
        <p:txBody>
          <a:bodyPr/>
          <a:lstStyle/>
          <a:p>
            <a:r>
              <a:rPr lang="en-US" sz="4400" b="1" dirty="0"/>
              <a:t>          INTRODUCTION </a:t>
            </a:r>
            <a:endParaRPr lang="en-IN" sz="4400" b="1" dirty="0"/>
          </a:p>
        </p:txBody>
      </p:sp>
      <p:sp>
        <p:nvSpPr>
          <p:cNvPr id="3" name="TextBox 2">
            <a:extLst>
              <a:ext uri="{FF2B5EF4-FFF2-40B4-BE49-F238E27FC236}">
                <a16:creationId xmlns:a16="http://schemas.microsoft.com/office/drawing/2014/main" id="{D883A9AC-D8D1-77FE-8CA1-0325119A4AA0}"/>
              </a:ext>
            </a:extLst>
          </p:cNvPr>
          <p:cNvSpPr txBox="1"/>
          <p:nvPr/>
        </p:nvSpPr>
        <p:spPr>
          <a:xfrm>
            <a:off x="542925" y="2469093"/>
            <a:ext cx="11372850" cy="5078313"/>
          </a:xfrm>
          <a:prstGeom prst="rect">
            <a:avLst/>
          </a:prstGeom>
          <a:noFill/>
        </p:spPr>
        <p:txBody>
          <a:bodyPr wrap="square" rtlCol="0">
            <a:spAutoFit/>
          </a:bodyPr>
          <a:lstStyle/>
          <a:p>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 today's fast-paced world, where culinary diversity and the art of cooking are more celebrated than ever, individuals often find themselves overwhelmed with choices when it comes to planning meals. The Recipe Finder Application Project emerges as a beacon of culinary innovation, offering a solution to this modern-day challenge. This project </a:t>
            </a:r>
            <a:r>
              <a:rPr lang="en-IN" sz="18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endavors</a:t>
            </a:r>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to transform the way people approach cooking by providing an intelligent and user-friendly platform that simplifies the process of discovering, planning, and preparing delicious meals.</a:t>
            </a:r>
          </a:p>
          <a:p>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Beyond its core functionality, this project fosters a sense of community and sharing. Users can create profiles, share their own recipes, and engage with a network of fellow food enthusiasts. In doing so, the Recipe Finder Application Project not only simplifies meal planning but also encourages the exchange of culinary wisdom and experiences.</a:t>
            </a:r>
          </a:p>
          <a:p>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With an abundance of recipes available online, the Recipe Finder Application Project seeks to streamline the culinary journey. It harnesses the power of technology to connect users with recipes that align with their preferences, dietary restrictions, available ingredients, and cooking expertise. By offering a comprehensive and tailored recipe database, this application empowers users to explore diverse cuisines, experiment with new ingredients, and expand their culinary horizons.</a:t>
            </a:r>
          </a:p>
          <a:p>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335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C9C5-7E5B-A93C-FFE3-3C27B87D09AB}"/>
              </a:ext>
            </a:extLst>
          </p:cNvPr>
          <p:cNvSpPr>
            <a:spLocks noGrp="1"/>
          </p:cNvSpPr>
          <p:nvPr>
            <p:ph type="title"/>
          </p:nvPr>
        </p:nvSpPr>
        <p:spPr/>
        <p:txBody>
          <a:bodyPr/>
          <a:lstStyle/>
          <a:p>
            <a:r>
              <a:rPr lang="en-US" sz="4000" b="1" dirty="0"/>
              <a:t>          TECHNOLOGIES        </a:t>
            </a:r>
            <a:endParaRPr lang="en-IN" sz="4000" b="1" dirty="0"/>
          </a:p>
        </p:txBody>
      </p:sp>
      <p:sp>
        <p:nvSpPr>
          <p:cNvPr id="3" name="TextBox 2">
            <a:extLst>
              <a:ext uri="{FF2B5EF4-FFF2-40B4-BE49-F238E27FC236}">
                <a16:creationId xmlns:a16="http://schemas.microsoft.com/office/drawing/2014/main" id="{8ABEB2A0-F73E-206F-3E63-E5AC4E4EBC76}"/>
              </a:ext>
            </a:extLst>
          </p:cNvPr>
          <p:cNvSpPr txBox="1"/>
          <p:nvPr/>
        </p:nvSpPr>
        <p:spPr>
          <a:xfrm>
            <a:off x="485775" y="2466975"/>
            <a:ext cx="11010900" cy="646331"/>
          </a:xfrm>
          <a:prstGeom prst="rect">
            <a:avLst/>
          </a:prstGeom>
          <a:noFill/>
        </p:spPr>
        <p:txBody>
          <a:bodyPr wrap="square" rtlCol="0">
            <a:spAutoFit/>
          </a:bodyPr>
          <a:lstStyle/>
          <a:p>
            <a:r>
              <a:rPr lang="en-US" b="0" i="0" dirty="0">
                <a:solidFill>
                  <a:schemeClr val="accent1"/>
                </a:solidFill>
                <a:effectLst/>
                <a:latin typeface="Söhne"/>
              </a:rPr>
              <a:t>Creating a Recipe Finder project will require a combination of various technologies and software tools to handle different aspects of the project. Here is a list of key technologies and software requirements you might need:</a:t>
            </a:r>
            <a:endParaRPr lang="en-IN" dirty="0">
              <a:solidFill>
                <a:schemeClr val="accent1"/>
              </a:solidFill>
            </a:endParaRPr>
          </a:p>
        </p:txBody>
      </p:sp>
      <p:sp>
        <p:nvSpPr>
          <p:cNvPr id="4" name="TextBox 3">
            <a:extLst>
              <a:ext uri="{FF2B5EF4-FFF2-40B4-BE49-F238E27FC236}">
                <a16:creationId xmlns:a16="http://schemas.microsoft.com/office/drawing/2014/main" id="{BB23C7B6-0F13-02AF-9414-C4B9840518DB}"/>
              </a:ext>
            </a:extLst>
          </p:cNvPr>
          <p:cNvSpPr txBox="1"/>
          <p:nvPr/>
        </p:nvSpPr>
        <p:spPr>
          <a:xfrm>
            <a:off x="371475" y="3253318"/>
            <a:ext cx="10620375" cy="1292662"/>
          </a:xfrm>
          <a:prstGeom prst="rect">
            <a:avLst/>
          </a:prstGeom>
          <a:noFill/>
        </p:spPr>
        <p:txBody>
          <a:bodyPr wrap="square" rtlCol="0">
            <a:spAutoFit/>
          </a:bodyPr>
          <a:lstStyle/>
          <a:p>
            <a:pPr marL="342900" indent="-342900" algn="l">
              <a:buFont typeface="Wingdings" panose="05000000000000000000" pitchFamily="2" charset="2"/>
              <a:buChar char="q"/>
            </a:pPr>
            <a:r>
              <a:rPr lang="en-IN" sz="2000" b="1" i="0" u="sng" dirty="0">
                <a:solidFill>
                  <a:schemeClr val="accent1"/>
                </a:solidFill>
                <a:effectLst/>
                <a:latin typeface="Söhne"/>
              </a:rPr>
              <a:t>Programming Languages</a:t>
            </a:r>
            <a:r>
              <a:rPr lang="en-IN" sz="2000" b="0" i="0" u="sng" dirty="0">
                <a:solidFill>
                  <a:schemeClr val="accent1"/>
                </a:solidFill>
                <a:effectLst/>
                <a:latin typeface="Söhne"/>
              </a:rPr>
              <a:t>:</a:t>
            </a:r>
          </a:p>
          <a:p>
            <a:pPr algn="l"/>
            <a:endParaRPr lang="en-IN" sz="2000" b="0" i="0" dirty="0">
              <a:solidFill>
                <a:schemeClr val="accent1"/>
              </a:solidFill>
              <a:effectLst/>
              <a:latin typeface="Söhne"/>
            </a:endParaRPr>
          </a:p>
          <a:p>
            <a:pPr algn="l">
              <a:buFont typeface="Arial" panose="020B0604020202020204" pitchFamily="34" charset="0"/>
              <a:buChar char="•"/>
            </a:pPr>
            <a:r>
              <a:rPr lang="en-IN" sz="2000" b="1" i="0" dirty="0">
                <a:solidFill>
                  <a:schemeClr val="accent1"/>
                </a:solidFill>
                <a:effectLst/>
                <a:latin typeface="Söhne"/>
              </a:rPr>
              <a:t>Frontend</a:t>
            </a:r>
            <a:r>
              <a:rPr lang="en-IN" sz="2000" b="0" i="0" dirty="0">
                <a:solidFill>
                  <a:schemeClr val="accent1"/>
                </a:solidFill>
                <a:effectLst/>
                <a:latin typeface="Söhne"/>
              </a:rPr>
              <a:t>: Use HTML, CSS, and JavaScript for the user interface.</a:t>
            </a:r>
          </a:p>
          <a:p>
            <a:endParaRPr lang="en-IN" dirty="0"/>
          </a:p>
        </p:txBody>
      </p:sp>
      <p:sp>
        <p:nvSpPr>
          <p:cNvPr id="5" name="TextBox 4">
            <a:extLst>
              <a:ext uri="{FF2B5EF4-FFF2-40B4-BE49-F238E27FC236}">
                <a16:creationId xmlns:a16="http://schemas.microsoft.com/office/drawing/2014/main" id="{063936EA-516C-AFEB-B0D1-9E544AF36372}"/>
              </a:ext>
            </a:extLst>
          </p:cNvPr>
          <p:cNvSpPr txBox="1"/>
          <p:nvPr/>
        </p:nvSpPr>
        <p:spPr>
          <a:xfrm>
            <a:off x="371475" y="4438650"/>
            <a:ext cx="9886950" cy="1231106"/>
          </a:xfrm>
          <a:prstGeom prst="rect">
            <a:avLst/>
          </a:prstGeom>
          <a:noFill/>
        </p:spPr>
        <p:txBody>
          <a:bodyPr wrap="square" rtlCol="0">
            <a:spAutoFit/>
          </a:bodyPr>
          <a:lstStyle/>
          <a:p>
            <a:pPr marL="285750" indent="-285750" algn="l">
              <a:buFont typeface="Wingdings" panose="05000000000000000000" pitchFamily="2" charset="2"/>
              <a:buChar char="q"/>
            </a:pPr>
            <a:r>
              <a:rPr lang="en-US" b="1" i="0" u="sng" dirty="0">
                <a:solidFill>
                  <a:schemeClr val="accent1"/>
                </a:solidFill>
                <a:effectLst/>
                <a:latin typeface="Söhne"/>
              </a:rPr>
              <a:t>APIs</a:t>
            </a:r>
            <a:r>
              <a:rPr lang="en-US" b="0" i="0" u="sng" dirty="0">
                <a:solidFill>
                  <a:schemeClr val="accent1"/>
                </a:solidFill>
                <a:effectLst/>
                <a:latin typeface="Söhne"/>
              </a:rPr>
              <a:t>:</a:t>
            </a:r>
          </a:p>
          <a:p>
            <a:pPr algn="l"/>
            <a:endParaRPr lang="en-US" b="0" i="0" dirty="0">
              <a:solidFill>
                <a:schemeClr val="accent1"/>
              </a:solidFill>
              <a:effectLst/>
              <a:latin typeface="Söhne"/>
            </a:endParaRPr>
          </a:p>
          <a:p>
            <a:pPr algn="l">
              <a:buFont typeface="Arial" panose="020B0604020202020204" pitchFamily="34" charset="0"/>
              <a:buChar char="•"/>
            </a:pPr>
            <a:r>
              <a:rPr lang="en-US" sz="2000" b="0" i="0" dirty="0">
                <a:solidFill>
                  <a:schemeClr val="accent1"/>
                </a:solidFill>
                <a:effectLst/>
                <a:latin typeface="Söhne"/>
              </a:rPr>
              <a:t>To fetch recipes, you may need to integrate with recipe to create your own scraping system.</a:t>
            </a:r>
          </a:p>
          <a:p>
            <a:endParaRPr lang="en-IN" dirty="0"/>
          </a:p>
        </p:txBody>
      </p:sp>
      <p:sp>
        <p:nvSpPr>
          <p:cNvPr id="6" name="TextBox 5">
            <a:extLst>
              <a:ext uri="{FF2B5EF4-FFF2-40B4-BE49-F238E27FC236}">
                <a16:creationId xmlns:a16="http://schemas.microsoft.com/office/drawing/2014/main" id="{93CFA439-0943-360B-CF8B-EB4CA7F30775}"/>
              </a:ext>
            </a:extLst>
          </p:cNvPr>
          <p:cNvSpPr txBox="1"/>
          <p:nvPr/>
        </p:nvSpPr>
        <p:spPr>
          <a:xfrm>
            <a:off x="266700" y="5534025"/>
            <a:ext cx="11177587" cy="1292662"/>
          </a:xfrm>
          <a:prstGeom prst="rect">
            <a:avLst/>
          </a:prstGeom>
          <a:noFill/>
        </p:spPr>
        <p:txBody>
          <a:bodyPr wrap="square" rtlCol="0">
            <a:spAutoFit/>
          </a:bodyPr>
          <a:lstStyle/>
          <a:p>
            <a:pPr marL="285750" indent="-285750" algn="l">
              <a:buFont typeface="Wingdings" panose="05000000000000000000" pitchFamily="2" charset="2"/>
              <a:buChar char="q"/>
            </a:pPr>
            <a:r>
              <a:rPr lang="en-US" sz="2000" b="1" i="0" u="sng" dirty="0">
                <a:solidFill>
                  <a:schemeClr val="accent1"/>
                </a:solidFill>
                <a:effectLst/>
                <a:latin typeface="Söhne"/>
              </a:rPr>
              <a:t>User Interface</a:t>
            </a:r>
            <a:r>
              <a:rPr lang="en-US" sz="2000" b="0" i="0" u="sng" dirty="0">
                <a:solidFill>
                  <a:schemeClr val="accent1"/>
                </a:solidFill>
                <a:effectLst/>
                <a:latin typeface="Söhne"/>
              </a:rPr>
              <a:t>:</a:t>
            </a:r>
          </a:p>
          <a:p>
            <a:pPr algn="l"/>
            <a:endParaRPr lang="en-US" sz="2000" b="0" i="0" dirty="0">
              <a:solidFill>
                <a:schemeClr val="accent1"/>
              </a:solidFill>
              <a:effectLst/>
              <a:latin typeface="Söhne"/>
            </a:endParaRPr>
          </a:p>
          <a:p>
            <a:pPr algn="l">
              <a:buFont typeface="Arial" panose="020B0604020202020204" pitchFamily="34" charset="0"/>
              <a:buChar char="•"/>
            </a:pPr>
            <a:r>
              <a:rPr lang="en-US" sz="2000" b="0" i="0" dirty="0">
                <a:solidFill>
                  <a:schemeClr val="accent1"/>
                </a:solidFill>
                <a:effectLst/>
                <a:latin typeface="Söhne"/>
              </a:rPr>
              <a:t>Use HTML, CSS, and JavaScript to create an intuitive and responsive user interface.</a:t>
            </a:r>
          </a:p>
          <a:p>
            <a:endParaRPr lang="en-IN" dirty="0"/>
          </a:p>
        </p:txBody>
      </p:sp>
    </p:spTree>
    <p:extLst>
      <p:ext uri="{BB962C8B-B14F-4D97-AF65-F5344CB8AC3E}">
        <p14:creationId xmlns:p14="http://schemas.microsoft.com/office/powerpoint/2010/main" val="18602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671F-F2CC-54D2-F606-37F3E245DF61}"/>
              </a:ext>
            </a:extLst>
          </p:cNvPr>
          <p:cNvSpPr>
            <a:spLocks noGrp="1"/>
          </p:cNvSpPr>
          <p:nvPr>
            <p:ph type="title"/>
          </p:nvPr>
        </p:nvSpPr>
        <p:spPr/>
        <p:txBody>
          <a:bodyPr/>
          <a:lstStyle/>
          <a:p>
            <a:r>
              <a:rPr lang="en-US" sz="4000" b="1" dirty="0"/>
              <a:t>        MODULES DESCRIPTION </a:t>
            </a:r>
            <a:endParaRPr lang="en-IN" sz="4000" b="1" dirty="0"/>
          </a:p>
        </p:txBody>
      </p:sp>
      <p:sp>
        <p:nvSpPr>
          <p:cNvPr id="3" name="TextBox 2">
            <a:extLst>
              <a:ext uri="{FF2B5EF4-FFF2-40B4-BE49-F238E27FC236}">
                <a16:creationId xmlns:a16="http://schemas.microsoft.com/office/drawing/2014/main" id="{B975C0F4-6F76-BAC2-1575-074C4BE1E62A}"/>
              </a:ext>
            </a:extLst>
          </p:cNvPr>
          <p:cNvSpPr txBox="1"/>
          <p:nvPr/>
        </p:nvSpPr>
        <p:spPr>
          <a:xfrm>
            <a:off x="504825" y="2457450"/>
            <a:ext cx="11449050" cy="646331"/>
          </a:xfrm>
          <a:prstGeom prst="rect">
            <a:avLst/>
          </a:prstGeom>
          <a:noFill/>
        </p:spPr>
        <p:txBody>
          <a:bodyPr wrap="square" rtlCol="0">
            <a:spAutoFit/>
          </a:bodyPr>
          <a:lstStyle/>
          <a:p>
            <a:r>
              <a:rPr lang="en-US" b="0" i="0" dirty="0">
                <a:solidFill>
                  <a:schemeClr val="accent1"/>
                </a:solidFill>
                <a:effectLst/>
                <a:latin typeface="Söhne"/>
              </a:rPr>
              <a:t>For a recipe finder project, you would typically need various modules to handle different aspects of the project. Here are some essential modules you might consider:</a:t>
            </a:r>
            <a:endParaRPr lang="en-IN" dirty="0">
              <a:solidFill>
                <a:schemeClr val="accent1"/>
              </a:solidFill>
            </a:endParaRPr>
          </a:p>
        </p:txBody>
      </p:sp>
      <p:sp>
        <p:nvSpPr>
          <p:cNvPr id="4" name="TextBox 3">
            <a:extLst>
              <a:ext uri="{FF2B5EF4-FFF2-40B4-BE49-F238E27FC236}">
                <a16:creationId xmlns:a16="http://schemas.microsoft.com/office/drawing/2014/main" id="{F921F52E-BBDF-0DFE-83A0-AFA8396458EE}"/>
              </a:ext>
            </a:extLst>
          </p:cNvPr>
          <p:cNvSpPr txBox="1"/>
          <p:nvPr/>
        </p:nvSpPr>
        <p:spPr>
          <a:xfrm>
            <a:off x="371475" y="3191472"/>
            <a:ext cx="11287125" cy="1785104"/>
          </a:xfrm>
          <a:prstGeom prst="rect">
            <a:avLst/>
          </a:prstGeom>
          <a:noFill/>
        </p:spPr>
        <p:txBody>
          <a:bodyPr wrap="square" rtlCol="0">
            <a:spAutoFit/>
          </a:bodyPr>
          <a:lstStyle/>
          <a:p>
            <a:pPr marL="285750" indent="-285750" algn="l">
              <a:buFont typeface="Wingdings" panose="05000000000000000000" pitchFamily="2" charset="2"/>
              <a:buChar char="v"/>
            </a:pPr>
            <a:r>
              <a:rPr lang="en-US" sz="2000" b="1" i="0" u="sng" dirty="0">
                <a:solidFill>
                  <a:schemeClr val="accent2"/>
                </a:solidFill>
                <a:effectLst/>
                <a:latin typeface="Söhne"/>
              </a:rPr>
              <a:t>User Interface (UI):</a:t>
            </a:r>
          </a:p>
          <a:p>
            <a:pPr algn="l"/>
            <a:endParaRPr lang="en-US" b="0" i="0" dirty="0">
              <a:solidFill>
                <a:schemeClr val="accent2"/>
              </a:solidFill>
              <a:effectLst/>
              <a:latin typeface="Söhne"/>
            </a:endParaRPr>
          </a:p>
          <a:p>
            <a:pPr algn="l">
              <a:buFont typeface="Arial" panose="020B0604020202020204" pitchFamily="34" charset="0"/>
              <a:buChar char="•"/>
            </a:pPr>
            <a:r>
              <a:rPr lang="en-US" b="0" i="0" dirty="0">
                <a:solidFill>
                  <a:schemeClr val="accent2"/>
                </a:solidFill>
                <a:effectLst/>
                <a:latin typeface="Söhne"/>
              </a:rPr>
              <a:t>UI components for user interaction.</a:t>
            </a:r>
          </a:p>
          <a:p>
            <a:pPr algn="l">
              <a:buFont typeface="Arial" panose="020B0604020202020204" pitchFamily="34" charset="0"/>
              <a:buChar char="•"/>
            </a:pPr>
            <a:r>
              <a:rPr lang="en-US" b="0" i="0" dirty="0">
                <a:solidFill>
                  <a:schemeClr val="accent2"/>
                </a:solidFill>
                <a:effectLst/>
                <a:latin typeface="Söhne"/>
              </a:rPr>
              <a:t>Input fields for searching recipes.</a:t>
            </a:r>
          </a:p>
          <a:p>
            <a:pPr algn="l">
              <a:buFont typeface="Arial" panose="020B0604020202020204" pitchFamily="34" charset="0"/>
              <a:buChar char="•"/>
            </a:pPr>
            <a:r>
              <a:rPr lang="en-US" b="0" i="0" dirty="0">
                <a:solidFill>
                  <a:schemeClr val="accent2"/>
                </a:solidFill>
                <a:effectLst/>
                <a:latin typeface="Söhne"/>
              </a:rPr>
              <a:t>Display area for search results and recipe details.</a:t>
            </a:r>
          </a:p>
          <a:p>
            <a:endParaRPr lang="en-IN" dirty="0"/>
          </a:p>
        </p:txBody>
      </p:sp>
      <p:sp>
        <p:nvSpPr>
          <p:cNvPr id="5" name="TextBox 4">
            <a:extLst>
              <a:ext uri="{FF2B5EF4-FFF2-40B4-BE49-F238E27FC236}">
                <a16:creationId xmlns:a16="http://schemas.microsoft.com/office/drawing/2014/main" id="{F216F650-542B-06F2-EFFE-14F154613F73}"/>
              </a:ext>
            </a:extLst>
          </p:cNvPr>
          <p:cNvSpPr txBox="1"/>
          <p:nvPr/>
        </p:nvSpPr>
        <p:spPr>
          <a:xfrm>
            <a:off x="257175" y="4906328"/>
            <a:ext cx="11811000" cy="1508105"/>
          </a:xfrm>
          <a:prstGeom prst="rect">
            <a:avLst/>
          </a:prstGeom>
          <a:noFill/>
        </p:spPr>
        <p:txBody>
          <a:bodyPr wrap="square" rtlCol="0">
            <a:spAutoFit/>
          </a:bodyPr>
          <a:lstStyle/>
          <a:p>
            <a:pPr marL="285750" indent="-285750" algn="l">
              <a:buFont typeface="Wingdings" panose="05000000000000000000" pitchFamily="2" charset="2"/>
              <a:buChar char="v"/>
            </a:pPr>
            <a:r>
              <a:rPr lang="en-US" sz="2000" b="1" i="0" u="sng" dirty="0">
                <a:solidFill>
                  <a:schemeClr val="accent2"/>
                </a:solidFill>
                <a:effectLst/>
                <a:latin typeface="Söhne"/>
              </a:rPr>
              <a:t>Backend/API Integration:</a:t>
            </a:r>
          </a:p>
          <a:p>
            <a:pPr algn="l"/>
            <a:endParaRPr lang="en-US" b="0" i="0" dirty="0">
              <a:solidFill>
                <a:schemeClr val="accent2"/>
              </a:solidFill>
              <a:effectLst/>
              <a:latin typeface="Söhne"/>
            </a:endParaRPr>
          </a:p>
          <a:p>
            <a:pPr algn="l">
              <a:buFont typeface="Arial" panose="020B0604020202020204" pitchFamily="34" charset="0"/>
              <a:buChar char="•"/>
            </a:pPr>
            <a:r>
              <a:rPr lang="en-US" b="0" i="0" dirty="0">
                <a:solidFill>
                  <a:schemeClr val="accent2"/>
                </a:solidFill>
                <a:effectLst/>
                <a:latin typeface="Söhne"/>
              </a:rPr>
              <a:t>Module to connect to recipe data sources (e.g., API).</a:t>
            </a:r>
          </a:p>
          <a:p>
            <a:pPr algn="l">
              <a:buFont typeface="Arial" panose="020B0604020202020204" pitchFamily="34" charset="0"/>
              <a:buChar char="•"/>
            </a:pPr>
            <a:r>
              <a:rPr lang="en-US" b="0" i="0" dirty="0">
                <a:solidFill>
                  <a:schemeClr val="accent2"/>
                </a:solidFill>
                <a:effectLst/>
                <a:latin typeface="Söhne"/>
              </a:rPr>
              <a:t>Functions to fetch and parse recipe data.</a:t>
            </a:r>
          </a:p>
          <a:p>
            <a:endParaRPr lang="en-IN" dirty="0"/>
          </a:p>
        </p:txBody>
      </p:sp>
      <p:sp>
        <p:nvSpPr>
          <p:cNvPr id="7" name="TextBox 6">
            <a:extLst>
              <a:ext uri="{FF2B5EF4-FFF2-40B4-BE49-F238E27FC236}">
                <a16:creationId xmlns:a16="http://schemas.microsoft.com/office/drawing/2014/main" id="{CD8A7711-CD30-AE6B-D522-A0825858BF41}"/>
              </a:ext>
            </a:extLst>
          </p:cNvPr>
          <p:cNvSpPr txBox="1"/>
          <p:nvPr/>
        </p:nvSpPr>
        <p:spPr>
          <a:xfrm>
            <a:off x="7553325" y="3429000"/>
            <a:ext cx="4105275" cy="1785104"/>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u="sng" dirty="0">
                <a:solidFill>
                  <a:schemeClr val="accent2"/>
                </a:solidFill>
                <a:effectLst/>
                <a:latin typeface="Söhne"/>
              </a:rPr>
              <a:t>Search and Filtering:</a:t>
            </a:r>
          </a:p>
          <a:p>
            <a:pPr algn="l"/>
            <a:endParaRPr lang="en-US" b="0" i="0" dirty="0">
              <a:solidFill>
                <a:schemeClr val="accent2"/>
              </a:solidFill>
              <a:effectLst/>
              <a:latin typeface="Söhne"/>
            </a:endParaRPr>
          </a:p>
          <a:p>
            <a:pPr algn="l">
              <a:buFont typeface="Arial" panose="020B0604020202020204" pitchFamily="34" charset="0"/>
              <a:buChar char="•"/>
            </a:pPr>
            <a:r>
              <a:rPr lang="en-US" b="0" i="0" dirty="0">
                <a:solidFill>
                  <a:schemeClr val="accent2"/>
                </a:solidFill>
                <a:effectLst/>
                <a:latin typeface="Söhne"/>
              </a:rPr>
              <a:t>Functions to perform search and filtering based on keywords, ingredients, cuisine, etc.</a:t>
            </a:r>
          </a:p>
          <a:p>
            <a:endParaRPr lang="en-IN" dirty="0"/>
          </a:p>
        </p:txBody>
      </p:sp>
    </p:spTree>
    <p:extLst>
      <p:ext uri="{BB962C8B-B14F-4D97-AF65-F5344CB8AC3E}">
        <p14:creationId xmlns:p14="http://schemas.microsoft.com/office/powerpoint/2010/main" val="96803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3274-9821-02E3-6222-3A5C9BA2E67F}"/>
              </a:ext>
            </a:extLst>
          </p:cNvPr>
          <p:cNvSpPr>
            <a:spLocks noGrp="1"/>
          </p:cNvSpPr>
          <p:nvPr>
            <p:ph type="title"/>
          </p:nvPr>
        </p:nvSpPr>
        <p:spPr/>
        <p:txBody>
          <a:bodyPr/>
          <a:lstStyle/>
          <a:p>
            <a:r>
              <a:rPr lang="en-US" sz="4000" b="1" dirty="0"/>
              <a:t>      RESEARCH OUTCOME </a:t>
            </a:r>
            <a:endParaRPr lang="en-IN" sz="4000" b="1" dirty="0"/>
          </a:p>
        </p:txBody>
      </p:sp>
      <p:sp>
        <p:nvSpPr>
          <p:cNvPr id="3" name="TextBox 2">
            <a:extLst>
              <a:ext uri="{FF2B5EF4-FFF2-40B4-BE49-F238E27FC236}">
                <a16:creationId xmlns:a16="http://schemas.microsoft.com/office/drawing/2014/main" id="{C0A5F96C-20CC-9203-AC61-C26195F64EDD}"/>
              </a:ext>
            </a:extLst>
          </p:cNvPr>
          <p:cNvSpPr txBox="1"/>
          <p:nvPr/>
        </p:nvSpPr>
        <p:spPr>
          <a:xfrm>
            <a:off x="728662" y="2695574"/>
            <a:ext cx="10734675" cy="3657155"/>
          </a:xfrm>
          <a:prstGeom prst="rect">
            <a:avLst/>
          </a:prstGeom>
          <a:noFill/>
        </p:spPr>
        <p:txBody>
          <a:bodyPr wrap="square" rtlCol="0">
            <a:spAutoFit/>
          </a:bodyPr>
          <a:lstStyle/>
          <a:p>
            <a:pPr algn="just">
              <a:lnSpc>
                <a:spcPct val="115000"/>
              </a:lnSpc>
              <a:spcAft>
                <a:spcPts val="1000"/>
              </a:spcAft>
            </a:pPr>
            <a:r>
              <a:rPr lang="en-IN" sz="2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The research outcome of a Recipe Finder project can encompass a range of tangible results and impacts that contribute to the project's success and relevance. These outcomes are typically aligned with the project's objectives and the specific research methodologies employed. Here are some common research outcomes of a Recipe Finder project:</a:t>
            </a:r>
          </a:p>
          <a:p>
            <a:pPr marL="342900" lvl="0" indent="-342900" algn="just">
              <a:lnSpc>
                <a:spcPct val="115000"/>
              </a:lnSpc>
              <a:buFont typeface="Symbol" panose="05050102010706020507" pitchFamily="18" charset="2"/>
              <a:buChar char=""/>
            </a:pPr>
            <a:r>
              <a:rPr lang="en-IN"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Community Engagement and Interaction:</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Healthier Eating Habits:</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Reduced Food Waste:</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Culinary Skill Development:</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Cross-Cultural Adaptation:</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448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A4AE-5ECB-5C82-71A0-F78DBDA925C1}"/>
              </a:ext>
            </a:extLst>
          </p:cNvPr>
          <p:cNvSpPr>
            <a:spLocks noGrp="1"/>
          </p:cNvSpPr>
          <p:nvPr>
            <p:ph type="title"/>
          </p:nvPr>
        </p:nvSpPr>
        <p:spPr/>
        <p:txBody>
          <a:bodyPr/>
          <a:lstStyle/>
          <a:p>
            <a:r>
              <a:rPr lang="en-US" sz="4000" b="1" dirty="0"/>
              <a:t>                CONCLUSION</a:t>
            </a:r>
            <a:endParaRPr lang="en-IN" sz="4000" b="1" dirty="0"/>
          </a:p>
        </p:txBody>
      </p:sp>
      <p:sp>
        <p:nvSpPr>
          <p:cNvPr id="4" name="TextBox 3">
            <a:extLst>
              <a:ext uri="{FF2B5EF4-FFF2-40B4-BE49-F238E27FC236}">
                <a16:creationId xmlns:a16="http://schemas.microsoft.com/office/drawing/2014/main" id="{05E89C84-09F0-E0C5-FE72-C46CD7AF94D3}"/>
              </a:ext>
            </a:extLst>
          </p:cNvPr>
          <p:cNvSpPr txBox="1"/>
          <p:nvPr/>
        </p:nvSpPr>
        <p:spPr>
          <a:xfrm>
            <a:off x="552450" y="2381250"/>
            <a:ext cx="10765679" cy="1015663"/>
          </a:xfrm>
          <a:prstGeom prst="rect">
            <a:avLst/>
          </a:prstGeom>
          <a:noFill/>
        </p:spPr>
        <p:txBody>
          <a:bodyPr wrap="square" rtlCol="0">
            <a:spAutoFit/>
          </a:bodyPr>
          <a:lstStyle/>
          <a:p>
            <a:r>
              <a:rPr lang="en-US" sz="2000" b="0" i="0" dirty="0">
                <a:solidFill>
                  <a:schemeClr val="accent1"/>
                </a:solidFill>
                <a:effectLst/>
                <a:latin typeface="Söhne"/>
              </a:rPr>
              <a:t>The Recipe Finder Project has been a successful endeavor in creating a valuable tool for culinary enthusiasts and home cooks alike. Throughout the development and implementation of this project, several key takeaways and conclusions can be drawn:</a:t>
            </a:r>
            <a:endParaRPr lang="en-IN" sz="2000" dirty="0">
              <a:solidFill>
                <a:schemeClr val="accent1"/>
              </a:solidFill>
            </a:endParaRPr>
          </a:p>
        </p:txBody>
      </p:sp>
      <p:sp>
        <p:nvSpPr>
          <p:cNvPr id="5" name="TextBox 4">
            <a:extLst>
              <a:ext uri="{FF2B5EF4-FFF2-40B4-BE49-F238E27FC236}">
                <a16:creationId xmlns:a16="http://schemas.microsoft.com/office/drawing/2014/main" id="{80396FA0-10D9-82FB-409B-35945ABDD7D9}"/>
              </a:ext>
            </a:extLst>
          </p:cNvPr>
          <p:cNvSpPr txBox="1"/>
          <p:nvPr/>
        </p:nvSpPr>
        <p:spPr>
          <a:xfrm>
            <a:off x="790575" y="3876675"/>
            <a:ext cx="7581900" cy="2092881"/>
          </a:xfrm>
          <a:prstGeom prst="rect">
            <a:avLst/>
          </a:prstGeom>
          <a:noFill/>
        </p:spPr>
        <p:txBody>
          <a:bodyPr wrap="square" rtlCol="0">
            <a:spAutoFit/>
          </a:bodyPr>
          <a:lstStyle/>
          <a:p>
            <a:pPr marL="285750" indent="-285750">
              <a:buFont typeface="Wingdings" panose="05000000000000000000" pitchFamily="2" charset="2"/>
              <a:buChar char="q"/>
            </a:pPr>
            <a:r>
              <a:rPr lang="en-IN" sz="2800" b="1" i="0" dirty="0">
                <a:solidFill>
                  <a:schemeClr val="accent4">
                    <a:lumMod val="50000"/>
                  </a:schemeClr>
                </a:solidFill>
                <a:effectLst/>
                <a:latin typeface="Söhne"/>
              </a:rPr>
              <a:t>Enhanced User Experience</a:t>
            </a:r>
            <a:r>
              <a:rPr lang="en-IN" sz="2800" b="0" i="0" dirty="0">
                <a:solidFill>
                  <a:schemeClr val="accent4">
                    <a:lumMod val="50000"/>
                  </a:schemeClr>
                </a:solidFill>
                <a:effectLst/>
                <a:latin typeface="Söhne"/>
              </a:rPr>
              <a:t>: </a:t>
            </a:r>
          </a:p>
          <a:p>
            <a:pPr marL="285750" indent="-285750">
              <a:buFont typeface="Wingdings" panose="05000000000000000000" pitchFamily="2" charset="2"/>
              <a:buChar char="q"/>
            </a:pPr>
            <a:r>
              <a:rPr lang="en-IN" sz="2800" b="1" i="0" dirty="0">
                <a:solidFill>
                  <a:schemeClr val="accent4">
                    <a:lumMod val="50000"/>
                  </a:schemeClr>
                </a:solidFill>
                <a:effectLst/>
                <a:latin typeface="Söhne"/>
              </a:rPr>
              <a:t>Efficient Recipe Retrieval</a:t>
            </a:r>
            <a:r>
              <a:rPr lang="en-IN" sz="2800" b="0" i="0" dirty="0">
                <a:solidFill>
                  <a:schemeClr val="accent4">
                    <a:lumMod val="50000"/>
                  </a:schemeClr>
                </a:solidFill>
                <a:effectLst/>
                <a:latin typeface="Söhne"/>
              </a:rPr>
              <a:t>: </a:t>
            </a:r>
            <a:endParaRPr lang="en-IN" sz="2800" dirty="0">
              <a:solidFill>
                <a:schemeClr val="accent4">
                  <a:lumMod val="50000"/>
                </a:schemeClr>
              </a:solidFill>
              <a:latin typeface="Söhne"/>
            </a:endParaRPr>
          </a:p>
          <a:p>
            <a:pPr marL="285750" indent="-285750">
              <a:buFont typeface="Wingdings" panose="05000000000000000000" pitchFamily="2" charset="2"/>
              <a:buChar char="q"/>
            </a:pPr>
            <a:r>
              <a:rPr lang="en-IN" sz="2800" b="1" i="0" dirty="0">
                <a:solidFill>
                  <a:schemeClr val="accent4">
                    <a:lumMod val="50000"/>
                  </a:schemeClr>
                </a:solidFill>
                <a:effectLst/>
                <a:latin typeface="Söhne"/>
              </a:rPr>
              <a:t>Diverse Recipe Selection</a:t>
            </a:r>
          </a:p>
          <a:p>
            <a:pPr marL="285750" indent="-285750">
              <a:buFont typeface="Wingdings" panose="05000000000000000000" pitchFamily="2" charset="2"/>
              <a:buChar char="q"/>
            </a:pPr>
            <a:r>
              <a:rPr lang="en-IN" sz="2800" b="1" i="0" dirty="0">
                <a:solidFill>
                  <a:schemeClr val="accent4">
                    <a:lumMod val="50000"/>
                  </a:schemeClr>
                </a:solidFill>
                <a:effectLst/>
                <a:latin typeface="Söhne"/>
              </a:rPr>
              <a:t>Nutritional Awareness</a:t>
            </a:r>
            <a:endParaRPr lang="en-IN" sz="2800" b="1" dirty="0">
              <a:solidFill>
                <a:schemeClr val="accent4">
                  <a:lumMod val="50000"/>
                </a:schemeClr>
              </a:solidFill>
              <a:latin typeface="Söhne"/>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4762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53061-6828-A0BC-2879-B90E847888A8}"/>
              </a:ext>
            </a:extLst>
          </p:cNvPr>
          <p:cNvSpPr txBox="1"/>
          <p:nvPr/>
        </p:nvSpPr>
        <p:spPr>
          <a:xfrm>
            <a:off x="2495549" y="2724150"/>
            <a:ext cx="7305675" cy="1323439"/>
          </a:xfrm>
          <a:prstGeom prst="rect">
            <a:avLst/>
          </a:prstGeom>
          <a:noFill/>
        </p:spPr>
        <p:txBody>
          <a:bodyPr wrap="square" rtlCol="0">
            <a:spAutoFit/>
          </a:bodyPr>
          <a:lstStyle/>
          <a:p>
            <a:r>
              <a:rPr lang="en-US" sz="8000" b="1" dirty="0">
                <a:solidFill>
                  <a:schemeClr val="accent3">
                    <a:lumMod val="75000"/>
                  </a:schemeClr>
                </a:solidFill>
                <a:latin typeface="Algerian" panose="04020705040A02060702" pitchFamily="82" charset="0"/>
              </a:rPr>
              <a:t>   THANK YOU</a:t>
            </a:r>
            <a:endParaRPr lang="en-IN" sz="8000" b="1" dirty="0">
              <a:solidFill>
                <a:schemeClr val="accent3">
                  <a:lumMod val="75000"/>
                </a:schemeClr>
              </a:solidFill>
              <a:latin typeface="Algerian" panose="04020705040A02060702" pitchFamily="82" charset="0"/>
            </a:endParaRPr>
          </a:p>
        </p:txBody>
      </p:sp>
    </p:spTree>
    <p:extLst>
      <p:ext uri="{BB962C8B-B14F-4D97-AF65-F5344CB8AC3E}">
        <p14:creationId xmlns:p14="http://schemas.microsoft.com/office/powerpoint/2010/main" val="11169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{3E073A67-A32D-4BAB-92A0-DAE511BDF4E3}tf02900722</Template>
  <TotalTime>518</TotalTime>
  <Words>588</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Calibri</vt:lpstr>
      <vt:lpstr>Century Gothic</vt:lpstr>
      <vt:lpstr>Söhne</vt:lpstr>
      <vt:lpstr>Symbol</vt:lpstr>
      <vt:lpstr>Wingdings</vt:lpstr>
      <vt:lpstr>Wingdings 3</vt:lpstr>
      <vt:lpstr>Ion Boardroom</vt:lpstr>
      <vt:lpstr>PowerPoint Presentation</vt:lpstr>
      <vt:lpstr>          INTRODUCTION </vt:lpstr>
      <vt:lpstr>          TECHNOLOGIES        </vt:lpstr>
      <vt:lpstr>        MODULES DESCRIPTION </vt:lpstr>
      <vt:lpstr>      RESEARCH OUTCOME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-RECIPE FINDER -</dc:title>
  <dc:creator>bhardwajprerna14@gmail.com</dc:creator>
  <cp:lastModifiedBy>bhardwajprerna14@gmail.com</cp:lastModifiedBy>
  <cp:revision>1</cp:revision>
  <dcterms:created xsi:type="dcterms:W3CDTF">2023-09-22T11:04:28Z</dcterms:created>
  <dcterms:modified xsi:type="dcterms:W3CDTF">2023-09-24T16:22:46Z</dcterms:modified>
</cp:coreProperties>
</file>