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6C96-99E6-99EC-CBE6-693A20C5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3A0CC-C010-D1E0-9E4F-8746DFB24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F53-2FAF-7C0E-34AC-872787AC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DA17-C741-253A-ED3E-CCE210B6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B67F-D792-C50E-B9D2-4C769847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8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FD78-CDD6-C1A1-CDC0-E4F47D09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575F2-E070-6763-033F-616781B1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C923-DBC1-2F4D-5766-70108CAA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63F8-24DA-1DEA-7FB8-D9059264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227C-927D-1BE9-8C00-191E0DB3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5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A3BA4-2777-4DC4-7376-43CB3801E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DD198-605E-857F-4633-AAFC8BDD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E1D3-D5F8-5BF5-B216-A37B0B11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BD6E-D0EB-35DD-1E87-DAD001D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ACD5-5155-0970-FB94-38338AE7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1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ED56-1099-7AE8-8672-74277D0B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7375-768B-FC7D-D37D-F7D1D8FC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0EA8-C7C1-E935-CD3C-E87AA4EE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4E59-DC31-D04C-E4D4-B68A363D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829E-E7A9-CA71-E28C-CFCBD210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9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5CC3-9A13-1DE5-ABC1-CD0BDC9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AA67-6F66-2C06-8F45-4CFDFD53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F98-8D65-9B67-342C-A7B2F523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321C-6838-3E8F-2ACE-F5ADD4FC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F48E-853C-A585-6A93-AF870F22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AF80-1C28-AB7B-E205-E03E3F76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D37F-B41D-AFA9-1057-ADF29C153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32B2A-83B7-544C-BF96-ABC11031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D66C-BBCA-3206-CCCF-090BAC12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37894-8157-88BE-49B8-A8C2ADAF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EE7D1-1FA5-C679-5587-2233121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2E9F-3546-97A4-A242-5F17BA37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3D2B-F10E-F9A4-E074-6A271CBA9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D6C77-54DC-BE2E-6FF8-F110D0B84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05345-D535-5BCD-A75C-6A0E388A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510C2-C513-4577-8942-1F793251C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543BD-2056-AAEB-79EA-65F40F5C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7D94A-2222-7AD0-B8B9-CF6BD102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A3A67-44D1-F7E6-39FE-48C155EB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7959-FA16-69F0-51FE-9FEF1F75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8A699-330F-D695-377E-6C364303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DC146-2457-3598-0045-AE6FB262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7F9D-F054-6604-57E6-921E7D6F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5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6750-5DF0-D779-80A1-E98B59E8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AE0CF-1C2A-3D81-427C-26531BB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F672D-E2E9-9A51-0E34-7E24E582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6469-65E8-C0B4-F706-102E35E5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2B3E-D4F8-FC57-A709-0B1200587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09229-A45B-B8D1-C1A7-F8FC2DC2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0E82B-5F45-6C9F-E232-2B32DF71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52A4-C8AE-EBAF-7126-78AA51C7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DB601-19E7-2523-9DAF-D270C53D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6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8601-7CD0-175D-C335-11C9C1FC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33249-4C48-E1EB-2951-E3F0AEB94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270EA-4E08-763A-B804-E5F1B1C8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7C87-C0DF-D857-9985-6BA32463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0E195-FAD0-F6B6-0F24-BA711A40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311FF-8E5F-2CD0-F323-1755088A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72FFA-2091-9C6D-C669-C482C866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505E-401E-09F9-AFE8-1C048BFB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DADC-A005-0F6D-6480-959E015CD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7381-F4CB-20EA-B7C5-FA3F93712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B957-7666-C50E-DDEB-BA68AE8B0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8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3" cy="6888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9286" y="2663494"/>
            <a:ext cx="63334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95" dirty="0"/>
              <a:t>ZOMATO</a:t>
            </a:r>
            <a:r>
              <a:rPr sz="6000" spc="-330" dirty="0"/>
              <a:t> </a:t>
            </a:r>
            <a:r>
              <a:rPr sz="6000" spc="735" dirty="0"/>
              <a:t>CLONE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3001675" y="3950709"/>
            <a:ext cx="618807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533D34"/>
                </a:solidFill>
                <a:latin typeface="Arial Black"/>
                <a:cs typeface="Arial Black"/>
              </a:rPr>
              <a:t>TUSHAR</a:t>
            </a:r>
            <a:r>
              <a:rPr sz="2400" spc="-20" dirty="0">
                <a:solidFill>
                  <a:srgbClr val="533D34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533D34"/>
                </a:solidFill>
                <a:latin typeface="Arial Black"/>
                <a:cs typeface="Arial Black"/>
              </a:rPr>
              <a:t>NAGPAL</a:t>
            </a:r>
            <a:r>
              <a:rPr sz="2400" spc="-20" dirty="0">
                <a:solidFill>
                  <a:srgbClr val="533D34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533D34"/>
                </a:solidFill>
                <a:latin typeface="Arial Black"/>
                <a:cs typeface="Arial Black"/>
              </a:rPr>
              <a:t>&amp;</a:t>
            </a:r>
            <a:r>
              <a:rPr sz="2400" spc="-10" dirty="0">
                <a:solidFill>
                  <a:srgbClr val="533D34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533D34"/>
                </a:solidFill>
                <a:latin typeface="Arial Black"/>
                <a:cs typeface="Arial Black"/>
              </a:rPr>
              <a:t>TUSHAR</a:t>
            </a:r>
            <a:r>
              <a:rPr sz="2400" spc="-15" dirty="0">
                <a:solidFill>
                  <a:srgbClr val="533D34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533D34"/>
                </a:solidFill>
                <a:latin typeface="Arial Black"/>
                <a:cs typeface="Arial Black"/>
              </a:rPr>
              <a:t>KUMAR</a:t>
            </a:r>
            <a:endParaRPr sz="2400">
              <a:latin typeface="Arial Black"/>
              <a:cs typeface="Arial Black"/>
            </a:endParaRPr>
          </a:p>
          <a:p>
            <a:pPr marL="635" algn="ct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742C06"/>
                </a:solidFill>
                <a:latin typeface="Arial Black"/>
                <a:cs typeface="Arial Black"/>
              </a:rPr>
              <a:t>Mentor</a:t>
            </a:r>
            <a:r>
              <a:rPr sz="2400" spc="-30" dirty="0">
                <a:solidFill>
                  <a:srgbClr val="742C06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742C06"/>
                </a:solidFill>
                <a:latin typeface="Arial Black"/>
                <a:cs typeface="Arial Black"/>
              </a:rPr>
              <a:t>–</a:t>
            </a:r>
            <a:r>
              <a:rPr sz="2400" spc="-40" dirty="0">
                <a:solidFill>
                  <a:srgbClr val="742C0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742C06"/>
                </a:solidFill>
                <a:latin typeface="Arial Black"/>
                <a:cs typeface="Arial Black"/>
              </a:rPr>
              <a:t>Dr</a:t>
            </a:r>
            <a:r>
              <a:rPr sz="2400" spc="-25" dirty="0">
                <a:solidFill>
                  <a:srgbClr val="742C06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742C06"/>
                </a:solidFill>
                <a:latin typeface="Arial Black"/>
                <a:cs typeface="Arial Black"/>
              </a:rPr>
              <a:t>AKASH</a:t>
            </a:r>
            <a:r>
              <a:rPr sz="2400" spc="-25" dirty="0">
                <a:solidFill>
                  <a:srgbClr val="742C06"/>
                </a:solidFill>
                <a:latin typeface="Arial Black"/>
                <a:cs typeface="Arial Black"/>
              </a:rPr>
              <a:t> </a:t>
            </a:r>
            <a:r>
              <a:rPr sz="2400" spc="-15" dirty="0">
                <a:solidFill>
                  <a:srgbClr val="742C06"/>
                </a:solidFill>
                <a:latin typeface="Arial Black"/>
                <a:cs typeface="Arial Black"/>
              </a:rPr>
              <a:t>RAJAK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7569" y="86868"/>
            <a:ext cx="4230622" cy="320725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4325886"/>
            <a:ext cx="3461385" cy="2532380"/>
            <a:chOff x="0" y="4325886"/>
            <a:chExt cx="3461385" cy="25323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325886"/>
              <a:ext cx="3460991" cy="25321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88" y="4674870"/>
              <a:ext cx="2869691" cy="19773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2432" y="4628118"/>
              <a:ext cx="2959100" cy="2068830"/>
            </a:xfrm>
            <a:custGeom>
              <a:avLst/>
              <a:gdLst/>
              <a:ahLst/>
              <a:cxnLst/>
              <a:rect l="l" t="t" r="r" b="b"/>
              <a:pathLst>
                <a:path w="2959100" h="2068829">
                  <a:moveTo>
                    <a:pt x="418477" y="0"/>
                  </a:moveTo>
                  <a:lnTo>
                    <a:pt x="418477" y="2298"/>
                  </a:lnTo>
                  <a:lnTo>
                    <a:pt x="2958591" y="2298"/>
                  </a:lnTo>
                  <a:lnTo>
                    <a:pt x="2958591" y="1695691"/>
                  </a:lnTo>
                  <a:lnTo>
                    <a:pt x="2951060" y="1769897"/>
                  </a:lnTo>
                  <a:lnTo>
                    <a:pt x="2929242" y="1840179"/>
                  </a:lnTo>
                  <a:lnTo>
                    <a:pt x="2894736" y="1903742"/>
                  </a:lnTo>
                  <a:lnTo>
                    <a:pt x="2849079" y="1959076"/>
                  </a:lnTo>
                  <a:lnTo>
                    <a:pt x="2793746" y="2004733"/>
                  </a:lnTo>
                  <a:lnTo>
                    <a:pt x="2730182" y="2039238"/>
                  </a:lnTo>
                  <a:lnTo>
                    <a:pt x="2659900" y="2061044"/>
                  </a:lnTo>
                  <a:lnTo>
                    <a:pt x="2585694" y="2068588"/>
                  </a:lnTo>
                  <a:lnTo>
                    <a:pt x="0" y="2068588"/>
                  </a:lnTo>
                  <a:lnTo>
                    <a:pt x="0" y="375196"/>
                  </a:lnTo>
                  <a:lnTo>
                    <a:pt x="1879" y="338137"/>
                  </a:lnTo>
                  <a:lnTo>
                    <a:pt x="16776" y="265112"/>
                  </a:lnTo>
                  <a:lnTo>
                    <a:pt x="45123" y="197992"/>
                  </a:lnTo>
                  <a:lnTo>
                    <a:pt x="85394" y="138366"/>
                  </a:lnTo>
                  <a:lnTo>
                    <a:pt x="136067" y="87680"/>
                  </a:lnTo>
                  <a:lnTo>
                    <a:pt x="195694" y="47421"/>
                  </a:lnTo>
                  <a:lnTo>
                    <a:pt x="262813" y="19062"/>
                  </a:lnTo>
                  <a:lnTo>
                    <a:pt x="335851" y="4178"/>
                  </a:lnTo>
                  <a:lnTo>
                    <a:pt x="418477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" y="0"/>
            <a:ext cx="12192000" cy="6333490"/>
            <a:chOff x="380" y="0"/>
            <a:chExt cx="12192000" cy="6333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8084" y="1316736"/>
              <a:ext cx="4727447" cy="49979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79026" y="0"/>
              <a:ext cx="5113020" cy="6163310"/>
            </a:xfrm>
            <a:custGeom>
              <a:avLst/>
              <a:gdLst/>
              <a:ahLst/>
              <a:cxnLst/>
              <a:rect l="l" t="t" r="r" b="b"/>
              <a:pathLst>
                <a:path w="5113020" h="6163310">
                  <a:moveTo>
                    <a:pt x="3634397" y="0"/>
                  </a:moveTo>
                  <a:lnTo>
                    <a:pt x="81064" y="0"/>
                  </a:lnTo>
                  <a:lnTo>
                    <a:pt x="77661" y="19672"/>
                  </a:lnTo>
                  <a:lnTo>
                    <a:pt x="70575" y="68122"/>
                  </a:lnTo>
                  <a:lnTo>
                    <a:pt x="63945" y="116680"/>
                  </a:lnTo>
                  <a:lnTo>
                    <a:pt x="57720" y="165329"/>
                  </a:lnTo>
                  <a:lnTo>
                    <a:pt x="51848" y="214056"/>
                  </a:lnTo>
                  <a:lnTo>
                    <a:pt x="46276" y="262845"/>
                  </a:lnTo>
                  <a:lnTo>
                    <a:pt x="35827" y="360553"/>
                  </a:lnTo>
                  <a:lnTo>
                    <a:pt x="30812" y="410885"/>
                  </a:lnTo>
                  <a:lnTo>
                    <a:pt x="26157" y="461232"/>
                  </a:lnTo>
                  <a:lnTo>
                    <a:pt x="21867" y="511594"/>
                  </a:lnTo>
                  <a:lnTo>
                    <a:pt x="17946" y="561972"/>
                  </a:lnTo>
                  <a:lnTo>
                    <a:pt x="14399" y="612365"/>
                  </a:lnTo>
                  <a:lnTo>
                    <a:pt x="11230" y="662773"/>
                  </a:lnTo>
                  <a:lnTo>
                    <a:pt x="8443" y="713197"/>
                  </a:lnTo>
                  <a:lnTo>
                    <a:pt x="6042" y="763637"/>
                  </a:lnTo>
                  <a:lnTo>
                    <a:pt x="4033" y="814093"/>
                  </a:lnTo>
                  <a:lnTo>
                    <a:pt x="2420" y="864564"/>
                  </a:lnTo>
                  <a:lnTo>
                    <a:pt x="1207" y="915051"/>
                  </a:lnTo>
                  <a:lnTo>
                    <a:pt x="399" y="965555"/>
                  </a:lnTo>
                  <a:lnTo>
                    <a:pt x="0" y="1016075"/>
                  </a:lnTo>
                  <a:lnTo>
                    <a:pt x="14" y="1066611"/>
                  </a:lnTo>
                  <a:lnTo>
                    <a:pt x="446" y="1117163"/>
                  </a:lnTo>
                  <a:lnTo>
                    <a:pt x="1300" y="1167732"/>
                  </a:lnTo>
                  <a:lnTo>
                    <a:pt x="2582" y="1218318"/>
                  </a:lnTo>
                  <a:lnTo>
                    <a:pt x="4295" y="1268921"/>
                  </a:lnTo>
                  <a:lnTo>
                    <a:pt x="6443" y="1319540"/>
                  </a:lnTo>
                  <a:lnTo>
                    <a:pt x="9032" y="1370176"/>
                  </a:lnTo>
                  <a:lnTo>
                    <a:pt x="12065" y="1420829"/>
                  </a:lnTo>
                  <a:lnTo>
                    <a:pt x="15547" y="1471500"/>
                  </a:lnTo>
                  <a:lnTo>
                    <a:pt x="19483" y="1522188"/>
                  </a:lnTo>
                  <a:lnTo>
                    <a:pt x="23877" y="1572893"/>
                  </a:lnTo>
                  <a:lnTo>
                    <a:pt x="28734" y="1623616"/>
                  </a:lnTo>
                  <a:lnTo>
                    <a:pt x="34057" y="1674356"/>
                  </a:lnTo>
                  <a:lnTo>
                    <a:pt x="39851" y="1725114"/>
                  </a:lnTo>
                  <a:lnTo>
                    <a:pt x="46121" y="1775889"/>
                  </a:lnTo>
                  <a:lnTo>
                    <a:pt x="52872" y="1826683"/>
                  </a:lnTo>
                  <a:lnTo>
                    <a:pt x="60107" y="1877495"/>
                  </a:lnTo>
                  <a:lnTo>
                    <a:pt x="67831" y="1928325"/>
                  </a:lnTo>
                  <a:lnTo>
                    <a:pt x="76049" y="1979173"/>
                  </a:lnTo>
                  <a:lnTo>
                    <a:pt x="84764" y="2030039"/>
                  </a:lnTo>
                  <a:lnTo>
                    <a:pt x="93982" y="2080924"/>
                  </a:lnTo>
                  <a:lnTo>
                    <a:pt x="103707" y="2131827"/>
                  </a:lnTo>
                  <a:lnTo>
                    <a:pt x="113943" y="2182749"/>
                  </a:lnTo>
                  <a:lnTo>
                    <a:pt x="124695" y="2233690"/>
                  </a:lnTo>
                  <a:lnTo>
                    <a:pt x="135967" y="2284649"/>
                  </a:lnTo>
                  <a:lnTo>
                    <a:pt x="147764" y="2335628"/>
                  </a:lnTo>
                  <a:lnTo>
                    <a:pt x="160090" y="2386626"/>
                  </a:lnTo>
                  <a:lnTo>
                    <a:pt x="172950" y="2437643"/>
                  </a:lnTo>
                  <a:lnTo>
                    <a:pt x="186347" y="2488679"/>
                  </a:lnTo>
                  <a:lnTo>
                    <a:pt x="199336" y="2536314"/>
                  </a:lnTo>
                  <a:lnTo>
                    <a:pt x="212749" y="2583804"/>
                  </a:lnTo>
                  <a:lnTo>
                    <a:pt x="226590" y="2631148"/>
                  </a:lnTo>
                  <a:lnTo>
                    <a:pt x="240861" y="2678345"/>
                  </a:lnTo>
                  <a:lnTo>
                    <a:pt x="255565" y="2725394"/>
                  </a:lnTo>
                  <a:lnTo>
                    <a:pt x="270704" y="2772294"/>
                  </a:lnTo>
                  <a:lnTo>
                    <a:pt x="286280" y="2819045"/>
                  </a:lnTo>
                  <a:lnTo>
                    <a:pt x="302297" y="2865645"/>
                  </a:lnTo>
                  <a:lnTo>
                    <a:pt x="318756" y="2912094"/>
                  </a:lnTo>
                  <a:lnTo>
                    <a:pt x="335661" y="2958391"/>
                  </a:lnTo>
                  <a:lnTo>
                    <a:pt x="353014" y="3004535"/>
                  </a:lnTo>
                  <a:lnTo>
                    <a:pt x="370817" y="3050525"/>
                  </a:lnTo>
                  <a:lnTo>
                    <a:pt x="389072" y="3096360"/>
                  </a:lnTo>
                  <a:lnTo>
                    <a:pt x="407784" y="3142040"/>
                  </a:lnTo>
                  <a:lnTo>
                    <a:pt x="426953" y="3187563"/>
                  </a:lnTo>
                  <a:lnTo>
                    <a:pt x="446583" y="3232929"/>
                  </a:lnTo>
                  <a:lnTo>
                    <a:pt x="466676" y="3278136"/>
                  </a:lnTo>
                  <a:lnTo>
                    <a:pt x="487235" y="3323184"/>
                  </a:lnTo>
                  <a:lnTo>
                    <a:pt x="508261" y="3368072"/>
                  </a:lnTo>
                  <a:lnTo>
                    <a:pt x="529759" y="3412799"/>
                  </a:lnTo>
                  <a:lnTo>
                    <a:pt x="551729" y="3457365"/>
                  </a:lnTo>
                  <a:lnTo>
                    <a:pt x="574175" y="3501768"/>
                  </a:lnTo>
                  <a:lnTo>
                    <a:pt x="597100" y="3546007"/>
                  </a:lnTo>
                  <a:lnTo>
                    <a:pt x="620505" y="3590082"/>
                  </a:lnTo>
                  <a:lnTo>
                    <a:pt x="644394" y="3633992"/>
                  </a:lnTo>
                  <a:lnTo>
                    <a:pt x="668769" y="3677735"/>
                  </a:lnTo>
                  <a:lnTo>
                    <a:pt x="693632" y="3721312"/>
                  </a:lnTo>
                  <a:lnTo>
                    <a:pt x="718986" y="3764721"/>
                  </a:lnTo>
                  <a:lnTo>
                    <a:pt x="744834" y="3807961"/>
                  </a:lnTo>
                  <a:lnTo>
                    <a:pt x="771178" y="3851031"/>
                  </a:lnTo>
                  <a:lnTo>
                    <a:pt x="798020" y="3893931"/>
                  </a:lnTo>
                  <a:lnTo>
                    <a:pt x="825363" y="3936659"/>
                  </a:lnTo>
                  <a:lnTo>
                    <a:pt x="853211" y="3979216"/>
                  </a:lnTo>
                  <a:lnTo>
                    <a:pt x="881564" y="4021599"/>
                  </a:lnTo>
                  <a:lnTo>
                    <a:pt x="910426" y="4063808"/>
                  </a:lnTo>
                  <a:lnTo>
                    <a:pt x="939799" y="4105842"/>
                  </a:lnTo>
                  <a:lnTo>
                    <a:pt x="969686" y="4147701"/>
                  </a:lnTo>
                  <a:lnTo>
                    <a:pt x="1000090" y="4189383"/>
                  </a:lnTo>
                  <a:lnTo>
                    <a:pt x="1031012" y="4230888"/>
                  </a:lnTo>
                  <a:lnTo>
                    <a:pt x="1062456" y="4272214"/>
                  </a:lnTo>
                  <a:lnTo>
                    <a:pt x="1094424" y="4313361"/>
                  </a:lnTo>
                  <a:lnTo>
                    <a:pt x="1126918" y="4354328"/>
                  </a:lnTo>
                  <a:lnTo>
                    <a:pt x="1159942" y="4395114"/>
                  </a:lnTo>
                  <a:lnTo>
                    <a:pt x="1191973" y="4433894"/>
                  </a:lnTo>
                  <a:lnTo>
                    <a:pt x="1224324" y="4472317"/>
                  </a:lnTo>
                  <a:lnTo>
                    <a:pt x="1256995" y="4510381"/>
                  </a:lnTo>
                  <a:lnTo>
                    <a:pt x="1289986" y="4548086"/>
                  </a:lnTo>
                  <a:lnTo>
                    <a:pt x="1323298" y="4585430"/>
                  </a:lnTo>
                  <a:lnTo>
                    <a:pt x="1356933" y="4622414"/>
                  </a:lnTo>
                  <a:lnTo>
                    <a:pt x="1390890" y="4659037"/>
                  </a:lnTo>
                  <a:lnTo>
                    <a:pt x="1425170" y="4695297"/>
                  </a:lnTo>
                  <a:lnTo>
                    <a:pt x="1459775" y="4731194"/>
                  </a:lnTo>
                  <a:lnTo>
                    <a:pt x="1494705" y="4766728"/>
                  </a:lnTo>
                  <a:lnTo>
                    <a:pt x="1529960" y="4801897"/>
                  </a:lnTo>
                  <a:lnTo>
                    <a:pt x="1565541" y="4836700"/>
                  </a:lnTo>
                  <a:lnTo>
                    <a:pt x="1601450" y="4871138"/>
                  </a:lnTo>
                  <a:lnTo>
                    <a:pt x="1637687" y="4905209"/>
                  </a:lnTo>
                  <a:lnTo>
                    <a:pt x="1674252" y="4938912"/>
                  </a:lnTo>
                  <a:lnTo>
                    <a:pt x="1711146" y="4972247"/>
                  </a:lnTo>
                  <a:lnTo>
                    <a:pt x="1748370" y="5005212"/>
                  </a:lnTo>
                  <a:lnTo>
                    <a:pt x="1785925" y="5037808"/>
                  </a:lnTo>
                  <a:lnTo>
                    <a:pt x="1823811" y="5070034"/>
                  </a:lnTo>
                  <a:lnTo>
                    <a:pt x="1862030" y="5101888"/>
                  </a:lnTo>
                  <a:lnTo>
                    <a:pt x="1900581" y="5133369"/>
                  </a:lnTo>
                  <a:lnTo>
                    <a:pt x="1939466" y="5164479"/>
                  </a:lnTo>
                  <a:lnTo>
                    <a:pt x="1978685" y="5195214"/>
                  </a:lnTo>
                  <a:lnTo>
                    <a:pt x="2018240" y="5225575"/>
                  </a:lnTo>
                  <a:lnTo>
                    <a:pt x="2058130" y="5255561"/>
                  </a:lnTo>
                  <a:lnTo>
                    <a:pt x="2098357" y="5285171"/>
                  </a:lnTo>
                  <a:lnTo>
                    <a:pt x="2138920" y="5314404"/>
                  </a:lnTo>
                  <a:lnTo>
                    <a:pt x="2179822" y="5343260"/>
                  </a:lnTo>
                  <a:lnTo>
                    <a:pt x="2221063" y="5371738"/>
                  </a:lnTo>
                  <a:lnTo>
                    <a:pt x="2262643" y="5399837"/>
                  </a:lnTo>
                  <a:lnTo>
                    <a:pt x="2304563" y="5427556"/>
                  </a:lnTo>
                  <a:lnTo>
                    <a:pt x="2346823" y="5454895"/>
                  </a:lnTo>
                  <a:lnTo>
                    <a:pt x="2389426" y="5481852"/>
                  </a:lnTo>
                  <a:lnTo>
                    <a:pt x="2432371" y="5508428"/>
                  </a:lnTo>
                  <a:lnTo>
                    <a:pt x="2475658" y="5534621"/>
                  </a:lnTo>
                  <a:lnTo>
                    <a:pt x="2519290" y="5560431"/>
                  </a:lnTo>
                  <a:lnTo>
                    <a:pt x="2563266" y="5585856"/>
                  </a:lnTo>
                  <a:lnTo>
                    <a:pt x="2607587" y="5610896"/>
                  </a:lnTo>
                  <a:lnTo>
                    <a:pt x="2652254" y="5635551"/>
                  </a:lnTo>
                  <a:lnTo>
                    <a:pt x="2697268" y="5659819"/>
                  </a:lnTo>
                  <a:lnTo>
                    <a:pt x="2742629" y="5683700"/>
                  </a:lnTo>
                  <a:lnTo>
                    <a:pt x="2788338" y="5707193"/>
                  </a:lnTo>
                  <a:lnTo>
                    <a:pt x="2834396" y="5730297"/>
                  </a:lnTo>
                  <a:lnTo>
                    <a:pt x="2880804" y="5753012"/>
                  </a:lnTo>
                  <a:lnTo>
                    <a:pt x="2927561" y="5775337"/>
                  </a:lnTo>
                  <a:lnTo>
                    <a:pt x="2974670" y="5797270"/>
                  </a:lnTo>
                  <a:lnTo>
                    <a:pt x="3022282" y="5818679"/>
                  </a:lnTo>
                  <a:lnTo>
                    <a:pt x="3070154" y="5839306"/>
                  </a:lnTo>
                  <a:lnTo>
                    <a:pt x="3118275" y="5859207"/>
                  </a:lnTo>
                  <a:lnTo>
                    <a:pt x="3166632" y="5878439"/>
                  </a:lnTo>
                  <a:lnTo>
                    <a:pt x="3215211" y="5897057"/>
                  </a:lnTo>
                  <a:lnTo>
                    <a:pt x="3264000" y="5915119"/>
                  </a:lnTo>
                  <a:lnTo>
                    <a:pt x="3312986" y="5932679"/>
                  </a:lnTo>
                  <a:lnTo>
                    <a:pt x="3362157" y="5949795"/>
                  </a:lnTo>
                  <a:lnTo>
                    <a:pt x="3411499" y="5966523"/>
                  </a:lnTo>
                  <a:lnTo>
                    <a:pt x="3461250" y="5982844"/>
                  </a:lnTo>
                  <a:lnTo>
                    <a:pt x="3511063" y="5998523"/>
                  </a:lnTo>
                  <a:lnTo>
                    <a:pt x="3560940" y="6013550"/>
                  </a:lnTo>
                  <a:lnTo>
                    <a:pt x="3610881" y="6027917"/>
                  </a:lnTo>
                  <a:lnTo>
                    <a:pt x="3660887" y="6041613"/>
                  </a:lnTo>
                  <a:lnTo>
                    <a:pt x="3710959" y="6054630"/>
                  </a:lnTo>
                  <a:lnTo>
                    <a:pt x="3761097" y="6066958"/>
                  </a:lnTo>
                  <a:lnTo>
                    <a:pt x="3811301" y="6078588"/>
                  </a:lnTo>
                  <a:lnTo>
                    <a:pt x="3861573" y="6089510"/>
                  </a:lnTo>
                  <a:lnTo>
                    <a:pt x="3911912" y="6099716"/>
                  </a:lnTo>
                  <a:lnTo>
                    <a:pt x="3962321" y="6109196"/>
                  </a:lnTo>
                  <a:lnTo>
                    <a:pt x="4012798" y="6117941"/>
                  </a:lnTo>
                  <a:lnTo>
                    <a:pt x="4063345" y="6125942"/>
                  </a:lnTo>
                  <a:lnTo>
                    <a:pt x="4113962" y="6133189"/>
                  </a:lnTo>
                  <a:lnTo>
                    <a:pt x="4164651" y="6139673"/>
                  </a:lnTo>
                  <a:lnTo>
                    <a:pt x="4215411" y="6145384"/>
                  </a:lnTo>
                  <a:lnTo>
                    <a:pt x="4266242" y="6150314"/>
                  </a:lnTo>
                  <a:lnTo>
                    <a:pt x="4317147" y="6154453"/>
                  </a:lnTo>
                  <a:lnTo>
                    <a:pt x="4368125" y="6157792"/>
                  </a:lnTo>
                  <a:lnTo>
                    <a:pt x="4419177" y="6160322"/>
                  </a:lnTo>
                  <a:lnTo>
                    <a:pt x="4470303" y="6162033"/>
                  </a:lnTo>
                  <a:lnTo>
                    <a:pt x="4521505" y="6162916"/>
                  </a:lnTo>
                  <a:lnTo>
                    <a:pt x="4572025" y="6162978"/>
                  </a:lnTo>
                  <a:lnTo>
                    <a:pt x="4622180" y="6162226"/>
                  </a:lnTo>
                  <a:lnTo>
                    <a:pt x="4671963" y="6160647"/>
                  </a:lnTo>
                  <a:lnTo>
                    <a:pt x="4721365" y="6158226"/>
                  </a:lnTo>
                  <a:lnTo>
                    <a:pt x="4770381" y="6154950"/>
                  </a:lnTo>
                  <a:lnTo>
                    <a:pt x="4819004" y="6150806"/>
                  </a:lnTo>
                  <a:lnTo>
                    <a:pt x="4867225" y="6145778"/>
                  </a:lnTo>
                  <a:lnTo>
                    <a:pt x="4915038" y="6139853"/>
                  </a:lnTo>
                  <a:lnTo>
                    <a:pt x="4962436" y="6133018"/>
                  </a:lnTo>
                  <a:lnTo>
                    <a:pt x="5009412" y="6125259"/>
                  </a:lnTo>
                  <a:lnTo>
                    <a:pt x="5055959" y="6116561"/>
                  </a:lnTo>
                  <a:lnTo>
                    <a:pt x="5112969" y="6102845"/>
                  </a:lnTo>
                  <a:lnTo>
                    <a:pt x="5112969" y="1619008"/>
                  </a:lnTo>
                  <a:lnTo>
                    <a:pt x="5031575" y="1574660"/>
                  </a:lnTo>
                  <a:lnTo>
                    <a:pt x="4994049" y="1553436"/>
                  </a:lnTo>
                  <a:lnTo>
                    <a:pt x="4955443" y="1531233"/>
                  </a:lnTo>
                  <a:lnTo>
                    <a:pt x="4915639" y="1507937"/>
                  </a:lnTo>
                  <a:lnTo>
                    <a:pt x="4874521" y="1483434"/>
                  </a:lnTo>
                  <a:lnTo>
                    <a:pt x="4831971" y="1457610"/>
                  </a:lnTo>
                  <a:lnTo>
                    <a:pt x="4787872" y="1430351"/>
                  </a:lnTo>
                  <a:lnTo>
                    <a:pt x="4742108" y="1401543"/>
                  </a:lnTo>
                  <a:lnTo>
                    <a:pt x="4694561" y="1371071"/>
                  </a:lnTo>
                  <a:lnTo>
                    <a:pt x="4645114" y="1338821"/>
                  </a:lnTo>
                  <a:lnTo>
                    <a:pt x="4602606" y="1310427"/>
                  </a:lnTo>
                  <a:lnTo>
                    <a:pt x="4560678" y="1281524"/>
                  </a:lnTo>
                  <a:lnTo>
                    <a:pt x="4519349" y="1252094"/>
                  </a:lnTo>
                  <a:lnTo>
                    <a:pt x="4478642" y="1222118"/>
                  </a:lnTo>
                  <a:lnTo>
                    <a:pt x="4438575" y="1191578"/>
                  </a:lnTo>
                  <a:lnTo>
                    <a:pt x="4399170" y="1160454"/>
                  </a:lnTo>
                  <a:lnTo>
                    <a:pt x="4360448" y="1128727"/>
                  </a:lnTo>
                  <a:lnTo>
                    <a:pt x="4322429" y="1096380"/>
                  </a:lnTo>
                  <a:lnTo>
                    <a:pt x="4285135" y="1063393"/>
                  </a:lnTo>
                  <a:lnTo>
                    <a:pt x="4248584" y="1029748"/>
                  </a:lnTo>
                  <a:lnTo>
                    <a:pt x="4212800" y="995426"/>
                  </a:lnTo>
                  <a:lnTo>
                    <a:pt x="4177801" y="960408"/>
                  </a:lnTo>
                  <a:lnTo>
                    <a:pt x="4143609" y="924676"/>
                  </a:lnTo>
                  <a:lnTo>
                    <a:pt x="4110245" y="888211"/>
                  </a:lnTo>
                  <a:lnTo>
                    <a:pt x="4077728" y="850994"/>
                  </a:lnTo>
                  <a:lnTo>
                    <a:pt x="4046081" y="813006"/>
                  </a:lnTo>
                  <a:lnTo>
                    <a:pt x="4015323" y="774229"/>
                  </a:lnTo>
                  <a:lnTo>
                    <a:pt x="3985475" y="734644"/>
                  </a:lnTo>
                  <a:lnTo>
                    <a:pt x="3956558" y="694232"/>
                  </a:lnTo>
                  <a:lnTo>
                    <a:pt x="3927986" y="652207"/>
                  </a:lnTo>
                  <a:lnTo>
                    <a:pt x="3900639" y="609888"/>
                  </a:lnTo>
                  <a:lnTo>
                    <a:pt x="3874490" y="567281"/>
                  </a:lnTo>
                  <a:lnTo>
                    <a:pt x="3849507" y="524394"/>
                  </a:lnTo>
                  <a:lnTo>
                    <a:pt x="3825664" y="481234"/>
                  </a:lnTo>
                  <a:lnTo>
                    <a:pt x="3802929" y="437808"/>
                  </a:lnTo>
                  <a:lnTo>
                    <a:pt x="3781274" y="394123"/>
                  </a:lnTo>
                  <a:lnTo>
                    <a:pt x="3760670" y="350187"/>
                  </a:lnTo>
                  <a:lnTo>
                    <a:pt x="3741087" y="306007"/>
                  </a:lnTo>
                  <a:lnTo>
                    <a:pt x="3722497" y="261589"/>
                  </a:lnTo>
                  <a:lnTo>
                    <a:pt x="3704869" y="216941"/>
                  </a:lnTo>
                  <a:lnTo>
                    <a:pt x="3634397" y="0"/>
                  </a:lnTo>
                  <a:close/>
                </a:path>
              </a:pathLst>
            </a:custGeom>
            <a:solidFill>
              <a:srgbClr val="9F9D79">
                <a:alpha val="5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1836" y="2277618"/>
              <a:ext cx="4216145" cy="24498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082" y="2340864"/>
              <a:ext cx="4036312" cy="22699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76032" y="2321814"/>
              <a:ext cx="4074795" cy="2308225"/>
            </a:xfrm>
            <a:custGeom>
              <a:avLst/>
              <a:gdLst/>
              <a:ahLst/>
              <a:cxnLst/>
              <a:rect l="l" t="t" r="r" b="b"/>
              <a:pathLst>
                <a:path w="4074795" h="2308225">
                  <a:moveTo>
                    <a:pt x="0" y="0"/>
                  </a:moveTo>
                  <a:lnTo>
                    <a:pt x="4074414" y="0"/>
                  </a:lnTo>
                  <a:lnTo>
                    <a:pt x="4074414" y="2308098"/>
                  </a:lnTo>
                  <a:lnTo>
                    <a:pt x="0" y="230809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809" y="864216"/>
            <a:ext cx="50673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5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931" y="2182559"/>
            <a:ext cx="6028690" cy="258660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0"/>
              </a:spcBef>
            </a:pPr>
            <a:r>
              <a:rPr sz="2000" spc="-70" dirty="0">
                <a:solidFill>
                  <a:srgbClr val="533D34"/>
                </a:solidFill>
                <a:latin typeface="Tahoma"/>
                <a:cs typeface="Tahoma"/>
              </a:rPr>
              <a:t>Zomato </a:t>
            </a:r>
            <a:r>
              <a:rPr sz="2000" spc="-100" dirty="0">
                <a:solidFill>
                  <a:srgbClr val="533D34"/>
                </a:solidFill>
                <a:latin typeface="Tahoma"/>
                <a:cs typeface="Tahoma"/>
              </a:rPr>
              <a:t>clone </a:t>
            </a:r>
            <a:r>
              <a:rPr sz="2000" spc="-120" dirty="0">
                <a:solidFill>
                  <a:srgbClr val="533D34"/>
                </a:solidFill>
                <a:latin typeface="Tahoma"/>
                <a:cs typeface="Tahoma"/>
              </a:rPr>
              <a:t>website </a:t>
            </a:r>
            <a:r>
              <a:rPr sz="2000" spc="-110" dirty="0">
                <a:solidFill>
                  <a:srgbClr val="533D34"/>
                </a:solidFill>
                <a:latin typeface="Tahoma"/>
                <a:cs typeface="Tahoma"/>
              </a:rPr>
              <a:t>revolutionizes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dining</a:t>
            </a:r>
            <a:r>
              <a:rPr sz="2000" spc="3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10" dirty="0">
                <a:solidFill>
                  <a:srgbClr val="533D34"/>
                </a:solidFill>
                <a:latin typeface="Tahoma"/>
                <a:cs typeface="Tahoma"/>
              </a:rPr>
              <a:t>experience 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45" dirty="0">
                <a:solidFill>
                  <a:srgbClr val="533D34"/>
                </a:solidFill>
                <a:latin typeface="Tahoma"/>
                <a:cs typeface="Tahoma"/>
              </a:rPr>
              <a:t>by 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offering 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2000" spc="-165" dirty="0">
                <a:solidFill>
                  <a:srgbClr val="533D34"/>
                </a:solidFill>
                <a:latin typeface="Tahoma"/>
                <a:cs typeface="Tahoma"/>
              </a:rPr>
              <a:t>seamless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convenient 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platform </a:t>
            </a:r>
            <a:r>
              <a:rPr sz="2000" spc="-70" dirty="0">
                <a:solidFill>
                  <a:srgbClr val="533D34"/>
                </a:solidFill>
                <a:latin typeface="Tahoma"/>
                <a:cs typeface="Tahoma"/>
              </a:rPr>
              <a:t>for </a:t>
            </a:r>
            <a:r>
              <a:rPr sz="2000" spc="-140" dirty="0">
                <a:solidFill>
                  <a:srgbClr val="533D34"/>
                </a:solidFill>
                <a:latin typeface="Tahoma"/>
                <a:cs typeface="Tahoma"/>
              </a:rPr>
              <a:t>users </a:t>
            </a:r>
            <a:r>
              <a:rPr sz="2000" spc="-55" dirty="0">
                <a:solidFill>
                  <a:srgbClr val="533D34"/>
                </a:solidFill>
                <a:latin typeface="Tahoma"/>
                <a:cs typeface="Tahoma"/>
              </a:rPr>
              <a:t>to </a:t>
            </a:r>
            <a:r>
              <a:rPr sz="20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45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45" dirty="0">
                <a:solidFill>
                  <a:srgbClr val="533D34"/>
                </a:solidFill>
                <a:latin typeface="Tahoma"/>
                <a:cs typeface="Tahoma"/>
              </a:rPr>
              <a:t>x</a:t>
            </a:r>
            <a:r>
              <a:rPr sz="2000" spc="-100" dirty="0">
                <a:solidFill>
                  <a:srgbClr val="533D34"/>
                </a:solidFill>
                <a:latin typeface="Tahoma"/>
                <a:cs typeface="Tahoma"/>
              </a:rPr>
              <a:t>p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l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135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i</a:t>
            </a:r>
            <a:r>
              <a:rPr sz="2000" spc="-195" dirty="0">
                <a:solidFill>
                  <a:srgbClr val="533D34"/>
                </a:solidFill>
                <a:latin typeface="Tahoma"/>
                <a:cs typeface="Tahoma"/>
              </a:rPr>
              <a:t>v</a:t>
            </a:r>
            <a:r>
              <a:rPr sz="2000" spc="-14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155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r>
              <a:rPr sz="2000" spc="-18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2000" spc="-80" dirty="0">
                <a:solidFill>
                  <a:srgbClr val="533D34"/>
                </a:solidFill>
                <a:latin typeface="Tahoma"/>
                <a:cs typeface="Tahoma"/>
              </a:rPr>
              <a:t>rr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y</a:t>
            </a:r>
            <a:r>
              <a:rPr sz="20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-55" dirty="0">
                <a:solidFill>
                  <a:srgbClr val="533D34"/>
                </a:solidFill>
                <a:latin typeface="Tahoma"/>
                <a:cs typeface="Tahoma"/>
              </a:rPr>
              <a:t>f</a:t>
            </a:r>
            <a:r>
              <a:rPr sz="20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c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u</a:t>
            </a:r>
            <a:r>
              <a:rPr sz="2000" spc="-120" dirty="0">
                <a:solidFill>
                  <a:srgbClr val="533D34"/>
                </a:solidFill>
                <a:latin typeface="Tahoma"/>
                <a:cs typeface="Tahoma"/>
              </a:rPr>
              <a:t>lin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2000" spc="20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y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li</a:t>
            </a:r>
            <a:r>
              <a:rPr sz="2000" spc="-260" dirty="0">
                <a:solidFill>
                  <a:srgbClr val="533D34"/>
                </a:solidFill>
                <a:latin typeface="Tahoma"/>
                <a:cs typeface="Tahoma"/>
              </a:rPr>
              <a:t>g</a:t>
            </a:r>
            <a:r>
              <a:rPr sz="2000" spc="-145" dirty="0">
                <a:solidFill>
                  <a:srgbClr val="533D34"/>
                </a:solidFill>
                <a:latin typeface="Tahoma"/>
                <a:cs typeface="Tahoma"/>
              </a:rPr>
              <a:t>h</a:t>
            </a:r>
            <a:r>
              <a:rPr sz="2000" spc="-60" dirty="0">
                <a:solidFill>
                  <a:srgbClr val="533D34"/>
                </a:solidFill>
                <a:latin typeface="Tahoma"/>
                <a:cs typeface="Tahoma"/>
              </a:rPr>
              <a:t>t</a:t>
            </a:r>
            <a:r>
              <a:rPr sz="2000" spc="-195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r>
              <a:rPr sz="20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f</a:t>
            </a:r>
            <a:r>
              <a:rPr sz="2000" spc="-55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m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533D34"/>
                </a:solidFill>
                <a:latin typeface="Tahoma"/>
                <a:cs typeface="Tahoma"/>
              </a:rPr>
              <a:t>t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h</a:t>
            </a:r>
            <a:r>
              <a:rPr sz="2000" spc="-135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c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om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f</a:t>
            </a:r>
            <a:r>
              <a:rPr sz="2000" spc="-3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30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65" dirty="0">
                <a:solidFill>
                  <a:srgbClr val="533D34"/>
                </a:solidFill>
                <a:latin typeface="Tahoma"/>
                <a:cs typeface="Tahoma"/>
              </a:rPr>
              <a:t>t  </a:t>
            </a:r>
            <a:r>
              <a:rPr sz="2000" spc="-9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2000" spc="-90" dirty="0">
                <a:solidFill>
                  <a:srgbClr val="533D34"/>
                </a:solidFill>
                <a:latin typeface="Tahoma"/>
                <a:cs typeface="Tahoma"/>
              </a:rPr>
              <a:t> their</a:t>
            </a:r>
            <a:r>
              <a:rPr sz="20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solidFill>
                  <a:srgbClr val="533D34"/>
                </a:solidFill>
                <a:latin typeface="Tahoma"/>
                <a:cs typeface="Tahoma"/>
              </a:rPr>
              <a:t>homes.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533D34"/>
                </a:solidFill>
                <a:latin typeface="Tahoma"/>
                <a:cs typeface="Tahoma"/>
              </a:rPr>
              <a:t>With</a:t>
            </a:r>
            <a:r>
              <a:rPr sz="20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2000" spc="19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533D34"/>
                </a:solidFill>
                <a:latin typeface="Tahoma"/>
                <a:cs typeface="Tahoma"/>
              </a:rPr>
              <a:t>user-friendly</a:t>
            </a:r>
            <a:r>
              <a:rPr sz="2000" spc="3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533D34"/>
                </a:solidFill>
                <a:latin typeface="Tahoma"/>
                <a:cs typeface="Tahoma"/>
              </a:rPr>
              <a:t>interface,</a:t>
            </a:r>
            <a:r>
              <a:rPr sz="2000" spc="3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20" dirty="0">
                <a:solidFill>
                  <a:srgbClr val="533D34"/>
                </a:solidFill>
                <a:latin typeface="Tahoma"/>
                <a:cs typeface="Tahoma"/>
              </a:rPr>
              <a:t>intuitive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40" dirty="0">
                <a:solidFill>
                  <a:srgbClr val="533D34"/>
                </a:solidFill>
                <a:latin typeface="Tahoma"/>
                <a:cs typeface="Tahoma"/>
              </a:rPr>
              <a:t>search 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features</a:t>
            </a:r>
            <a:r>
              <a:rPr lang="en-US" sz="2000" spc="-150" dirty="0">
                <a:solidFill>
                  <a:srgbClr val="533D34"/>
                </a:solidFill>
                <a:latin typeface="Tahoma"/>
                <a:cs typeface="Tahoma"/>
              </a:rPr>
              <a:t>. </a:t>
            </a:r>
            <a:r>
              <a:rPr sz="2000" spc="-90" dirty="0">
                <a:solidFill>
                  <a:srgbClr val="533D34"/>
                </a:solidFill>
                <a:latin typeface="Tahoma"/>
                <a:cs typeface="Tahoma"/>
              </a:rPr>
              <a:t>Customers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can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effortlessly </a:t>
            </a:r>
            <a:r>
              <a:rPr sz="2000" spc="-100" dirty="0">
                <a:solidFill>
                  <a:srgbClr val="533D34"/>
                </a:solidFill>
                <a:latin typeface="Tahoma"/>
                <a:cs typeface="Tahoma"/>
              </a:rPr>
              <a:t>browse </a:t>
            </a:r>
            <a:r>
              <a:rPr sz="2000" spc="-175" dirty="0">
                <a:solidFill>
                  <a:srgbClr val="533D34"/>
                </a:solidFill>
                <a:latin typeface="Tahoma"/>
                <a:cs typeface="Tahoma"/>
              </a:rPr>
              <a:t>menus,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customize orders, </a:t>
            </a:r>
            <a:r>
              <a:rPr sz="2000" spc="-1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securely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75" dirty="0">
                <a:solidFill>
                  <a:srgbClr val="533D34"/>
                </a:solidFill>
                <a:latin typeface="Tahoma"/>
                <a:cs typeface="Tahoma"/>
              </a:rPr>
              <a:t>make</a:t>
            </a:r>
            <a:r>
              <a:rPr sz="2000" spc="-1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payments,</a:t>
            </a:r>
            <a:r>
              <a:rPr sz="2000" spc="-1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10" dirty="0">
                <a:solidFill>
                  <a:srgbClr val="533D34"/>
                </a:solidFill>
                <a:latin typeface="Tahoma"/>
                <a:cs typeface="Tahoma"/>
              </a:rPr>
              <a:t>while</a:t>
            </a:r>
            <a:r>
              <a:rPr sz="2000" spc="-1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533D34"/>
                </a:solidFill>
                <a:latin typeface="Tahoma"/>
                <a:cs typeface="Tahoma"/>
              </a:rPr>
              <a:t>also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533D34"/>
                </a:solidFill>
                <a:latin typeface="Tahoma"/>
                <a:cs typeface="Tahoma"/>
              </a:rPr>
              <a:t>benefiting</a:t>
            </a:r>
            <a:r>
              <a:rPr sz="2000" spc="-1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85" dirty="0">
                <a:solidFill>
                  <a:srgbClr val="533D34"/>
                </a:solidFill>
                <a:latin typeface="Tahoma"/>
                <a:cs typeface="Tahoma"/>
              </a:rPr>
              <a:t>from </a:t>
            </a:r>
            <a:r>
              <a:rPr sz="20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realtime </a:t>
            </a:r>
            <a:r>
              <a:rPr sz="2000" spc="-70" dirty="0">
                <a:solidFill>
                  <a:srgbClr val="533D34"/>
                </a:solidFill>
                <a:latin typeface="Tahoma"/>
                <a:cs typeface="Tahoma"/>
              </a:rPr>
              <a:t>order </a:t>
            </a:r>
            <a:r>
              <a:rPr sz="2000" spc="-140" dirty="0">
                <a:solidFill>
                  <a:srgbClr val="533D34"/>
                </a:solidFill>
                <a:latin typeface="Tahoma"/>
                <a:cs typeface="Tahoma"/>
              </a:rPr>
              <a:t>tracking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delivery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updates. </a:t>
            </a:r>
            <a:r>
              <a:rPr sz="2000" spc="25" dirty="0">
                <a:solidFill>
                  <a:srgbClr val="533D34"/>
                </a:solidFill>
                <a:latin typeface="Tahoma"/>
                <a:cs typeface="Tahoma"/>
              </a:rPr>
              <a:t>We </a:t>
            </a:r>
            <a:r>
              <a:rPr sz="2000" spc="-80" dirty="0">
                <a:solidFill>
                  <a:srgbClr val="533D34"/>
                </a:solidFill>
                <a:latin typeface="Tahoma"/>
                <a:cs typeface="Tahoma"/>
              </a:rPr>
              <a:t>prioritize </a:t>
            </a:r>
            <a:r>
              <a:rPr sz="20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user </a:t>
            </a:r>
            <a:r>
              <a:rPr sz="2000" spc="-120" dirty="0">
                <a:solidFill>
                  <a:srgbClr val="533D34"/>
                </a:solidFill>
                <a:latin typeface="Tahoma"/>
                <a:cs typeface="Tahoma"/>
              </a:rPr>
              <a:t>experience, </a:t>
            </a:r>
            <a:r>
              <a:rPr sz="2000" spc="-145" dirty="0">
                <a:solidFill>
                  <a:srgbClr val="533D34"/>
                </a:solidFill>
                <a:latin typeface="Tahoma"/>
                <a:cs typeface="Tahoma"/>
              </a:rPr>
              <a:t>ensuring </a:t>
            </a:r>
            <a:r>
              <a:rPr sz="2000" spc="-220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2000" spc="-150" dirty="0">
                <a:solidFill>
                  <a:srgbClr val="533D34"/>
                </a:solidFill>
                <a:latin typeface="Tahoma"/>
                <a:cs typeface="Tahoma"/>
              </a:rPr>
              <a:t>hassle-free, </a:t>
            </a:r>
            <a:r>
              <a:rPr sz="2000" spc="-145" dirty="0">
                <a:solidFill>
                  <a:srgbClr val="533D34"/>
                </a:solidFill>
                <a:latin typeface="Tahoma"/>
                <a:cs typeface="Tahoma"/>
              </a:rPr>
              <a:t>secure, </a:t>
            </a:r>
            <a:r>
              <a:rPr sz="2000" spc="-160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efficient </a:t>
            </a:r>
            <a:r>
              <a:rPr sz="2000" spc="-1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-45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114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2000" spc="-9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60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2000" spc="-285" dirty="0">
                <a:solidFill>
                  <a:srgbClr val="533D34"/>
                </a:solidFill>
                <a:latin typeface="Tahoma"/>
                <a:cs typeface="Tahoma"/>
              </a:rPr>
              <a:t>g</a:t>
            </a:r>
            <a:r>
              <a:rPr sz="20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2000" spc="-100" dirty="0">
                <a:solidFill>
                  <a:srgbClr val="533D34"/>
                </a:solidFill>
                <a:latin typeface="Tahoma"/>
                <a:cs typeface="Tahoma"/>
              </a:rPr>
              <a:t>p</a:t>
            </a:r>
            <a:r>
              <a:rPr sz="2000" spc="-45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2000" spc="-20" dirty="0">
                <a:solidFill>
                  <a:srgbClr val="533D34"/>
                </a:solidFill>
                <a:latin typeface="Tahoma"/>
                <a:cs typeface="Tahoma"/>
              </a:rPr>
              <a:t>o</a:t>
            </a:r>
            <a:r>
              <a:rPr sz="2000" spc="-125" dirty="0">
                <a:solidFill>
                  <a:srgbClr val="533D34"/>
                </a:solidFill>
                <a:latin typeface="Tahoma"/>
                <a:cs typeface="Tahoma"/>
              </a:rPr>
              <a:t>c</a:t>
            </a:r>
            <a:r>
              <a:rPr sz="2000" spc="-14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2000" spc="-200" dirty="0">
                <a:solidFill>
                  <a:srgbClr val="533D34"/>
                </a:solidFill>
                <a:latin typeface="Tahoma"/>
                <a:cs typeface="Tahoma"/>
              </a:rPr>
              <a:t>ss</a:t>
            </a:r>
            <a:r>
              <a:rPr sz="2000" spc="-275" dirty="0">
                <a:solidFill>
                  <a:srgbClr val="533D34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556" y="0"/>
            <a:ext cx="12234545" cy="6892925"/>
            <a:chOff x="-7556" y="0"/>
            <a:chExt cx="12234545" cy="6892925"/>
          </a:xfrm>
        </p:grpSpPr>
        <p:sp>
          <p:nvSpPr>
            <p:cNvPr id="3" name="object 3"/>
            <p:cNvSpPr/>
            <p:nvPr/>
          </p:nvSpPr>
          <p:spPr>
            <a:xfrm>
              <a:off x="0" y="3187700"/>
              <a:ext cx="12192000" cy="3670300"/>
            </a:xfrm>
            <a:custGeom>
              <a:avLst/>
              <a:gdLst/>
              <a:ahLst/>
              <a:cxnLst/>
              <a:rect l="l" t="t" r="r" b="b"/>
              <a:pathLst>
                <a:path w="12192000" h="3670300">
                  <a:moveTo>
                    <a:pt x="0" y="0"/>
                  </a:moveTo>
                  <a:lnTo>
                    <a:pt x="0" y="3670300"/>
                  </a:lnTo>
                  <a:lnTo>
                    <a:pt x="12192000" y="3670300"/>
                  </a:lnTo>
                  <a:lnTo>
                    <a:pt x="12192000" y="2908300"/>
                  </a:lnTo>
                  <a:lnTo>
                    <a:pt x="6174948" y="2908300"/>
                  </a:lnTo>
                  <a:lnTo>
                    <a:pt x="6127387" y="2895600"/>
                  </a:lnTo>
                  <a:lnTo>
                    <a:pt x="5938338" y="2895600"/>
                  </a:lnTo>
                  <a:lnTo>
                    <a:pt x="5891384" y="2882900"/>
                  </a:lnTo>
                  <a:lnTo>
                    <a:pt x="5797858" y="2882900"/>
                  </a:lnTo>
                  <a:lnTo>
                    <a:pt x="5751290" y="2870200"/>
                  </a:lnTo>
                  <a:lnTo>
                    <a:pt x="5704854" y="2870200"/>
                  </a:lnTo>
                  <a:lnTo>
                    <a:pt x="5658552" y="2857500"/>
                  </a:lnTo>
                  <a:lnTo>
                    <a:pt x="5566357" y="2857500"/>
                  </a:lnTo>
                  <a:lnTo>
                    <a:pt x="5520469" y="2844800"/>
                  </a:lnTo>
                  <a:lnTo>
                    <a:pt x="5474721" y="2844800"/>
                  </a:lnTo>
                  <a:lnTo>
                    <a:pt x="5383658" y="2819400"/>
                  </a:lnTo>
                  <a:lnTo>
                    <a:pt x="5338346" y="2819400"/>
                  </a:lnTo>
                  <a:lnTo>
                    <a:pt x="5293182" y="2806700"/>
                  </a:lnTo>
                  <a:lnTo>
                    <a:pt x="5244848" y="2806700"/>
                  </a:lnTo>
                  <a:lnTo>
                    <a:pt x="5104934" y="2768600"/>
                  </a:lnTo>
                  <a:lnTo>
                    <a:pt x="5059952" y="2768600"/>
                  </a:lnTo>
                  <a:lnTo>
                    <a:pt x="4929802" y="2730500"/>
                  </a:lnTo>
                  <a:lnTo>
                    <a:pt x="4806594" y="2692400"/>
                  </a:lnTo>
                  <a:lnTo>
                    <a:pt x="4689999" y="2654300"/>
                  </a:lnTo>
                  <a:lnTo>
                    <a:pt x="4579689" y="2616200"/>
                  </a:lnTo>
                  <a:lnTo>
                    <a:pt x="4509480" y="2590800"/>
                  </a:lnTo>
                  <a:lnTo>
                    <a:pt x="4441821" y="2565400"/>
                  </a:lnTo>
                  <a:lnTo>
                    <a:pt x="4376616" y="2540000"/>
                  </a:lnTo>
                  <a:lnTo>
                    <a:pt x="4313768" y="2514600"/>
                  </a:lnTo>
                  <a:lnTo>
                    <a:pt x="4283197" y="2489200"/>
                  </a:lnTo>
                  <a:lnTo>
                    <a:pt x="4223702" y="2463800"/>
                  </a:lnTo>
                  <a:lnTo>
                    <a:pt x="4194753" y="2451100"/>
                  </a:lnTo>
                  <a:lnTo>
                    <a:pt x="4166320" y="2425700"/>
                  </a:lnTo>
                  <a:lnTo>
                    <a:pt x="4110955" y="2400300"/>
                  </a:lnTo>
                  <a:lnTo>
                    <a:pt x="4083999" y="2387600"/>
                  </a:lnTo>
                  <a:lnTo>
                    <a:pt x="4057510" y="2362200"/>
                  </a:lnTo>
                  <a:lnTo>
                    <a:pt x="4005888" y="2336800"/>
                  </a:lnTo>
                  <a:lnTo>
                    <a:pt x="3980730" y="2311400"/>
                  </a:lnTo>
                  <a:lnTo>
                    <a:pt x="3931659" y="2286000"/>
                  </a:lnTo>
                  <a:lnTo>
                    <a:pt x="3907723" y="2260600"/>
                  </a:lnTo>
                  <a:lnTo>
                    <a:pt x="3884169" y="2247900"/>
                  </a:lnTo>
                  <a:lnTo>
                    <a:pt x="3860985" y="2222500"/>
                  </a:lnTo>
                  <a:lnTo>
                    <a:pt x="3815682" y="2197100"/>
                  </a:lnTo>
                  <a:lnTo>
                    <a:pt x="3793538" y="2171700"/>
                  </a:lnTo>
                  <a:lnTo>
                    <a:pt x="3771716" y="2159000"/>
                  </a:lnTo>
                  <a:lnTo>
                    <a:pt x="3750204" y="2133600"/>
                  </a:lnTo>
                  <a:lnTo>
                    <a:pt x="3728990" y="2120900"/>
                  </a:lnTo>
                  <a:lnTo>
                    <a:pt x="3708062" y="2095500"/>
                  </a:lnTo>
                  <a:lnTo>
                    <a:pt x="3687407" y="2082800"/>
                  </a:lnTo>
                  <a:lnTo>
                    <a:pt x="3667014" y="2057400"/>
                  </a:lnTo>
                  <a:lnTo>
                    <a:pt x="3646870" y="2044700"/>
                  </a:lnTo>
                  <a:lnTo>
                    <a:pt x="3626963" y="2019300"/>
                  </a:lnTo>
                  <a:lnTo>
                    <a:pt x="3607281" y="2006600"/>
                  </a:lnTo>
                  <a:lnTo>
                    <a:pt x="3587813" y="1981200"/>
                  </a:lnTo>
                  <a:lnTo>
                    <a:pt x="3568544" y="1968500"/>
                  </a:lnTo>
                  <a:lnTo>
                    <a:pt x="3549465" y="1943100"/>
                  </a:lnTo>
                  <a:lnTo>
                    <a:pt x="3530562" y="1930400"/>
                  </a:lnTo>
                  <a:lnTo>
                    <a:pt x="3511823" y="1905000"/>
                  </a:lnTo>
                  <a:lnTo>
                    <a:pt x="3493237" y="1892300"/>
                  </a:lnTo>
                  <a:lnTo>
                    <a:pt x="3456472" y="1841500"/>
                  </a:lnTo>
                  <a:lnTo>
                    <a:pt x="3438269" y="1828800"/>
                  </a:lnTo>
                  <a:lnTo>
                    <a:pt x="3420170" y="1803400"/>
                  </a:lnTo>
                  <a:lnTo>
                    <a:pt x="3402163" y="1790700"/>
                  </a:lnTo>
                  <a:lnTo>
                    <a:pt x="3366374" y="1739900"/>
                  </a:lnTo>
                  <a:lnTo>
                    <a:pt x="3348568" y="1727200"/>
                  </a:lnTo>
                  <a:lnTo>
                    <a:pt x="3330805" y="1701800"/>
                  </a:lnTo>
                  <a:lnTo>
                    <a:pt x="3313073" y="1689100"/>
                  </a:lnTo>
                  <a:lnTo>
                    <a:pt x="3277653" y="1638300"/>
                  </a:lnTo>
                  <a:lnTo>
                    <a:pt x="3224451" y="1574800"/>
                  </a:lnTo>
                  <a:lnTo>
                    <a:pt x="3188794" y="1536700"/>
                  </a:lnTo>
                  <a:lnTo>
                    <a:pt x="3170871" y="1511300"/>
                  </a:lnTo>
                  <a:lnTo>
                    <a:pt x="3152871" y="1498600"/>
                  </a:lnTo>
                  <a:lnTo>
                    <a:pt x="3134780" y="1473200"/>
                  </a:lnTo>
                  <a:lnTo>
                    <a:pt x="3116586" y="1460500"/>
                  </a:lnTo>
                  <a:lnTo>
                    <a:pt x="3079841" y="1409700"/>
                  </a:lnTo>
                  <a:lnTo>
                    <a:pt x="3061267" y="1397000"/>
                  </a:lnTo>
                  <a:lnTo>
                    <a:pt x="3042541" y="1371600"/>
                  </a:lnTo>
                  <a:lnTo>
                    <a:pt x="3023651" y="1346200"/>
                  </a:lnTo>
                  <a:lnTo>
                    <a:pt x="3004587" y="1333500"/>
                  </a:lnTo>
                  <a:lnTo>
                    <a:pt x="2985334" y="1308100"/>
                  </a:lnTo>
                  <a:lnTo>
                    <a:pt x="2965882" y="1282700"/>
                  </a:lnTo>
                  <a:lnTo>
                    <a:pt x="2946218" y="1270000"/>
                  </a:lnTo>
                  <a:lnTo>
                    <a:pt x="2926329" y="1244600"/>
                  </a:lnTo>
                  <a:lnTo>
                    <a:pt x="2906205" y="1219200"/>
                  </a:lnTo>
                  <a:lnTo>
                    <a:pt x="2885832" y="1206500"/>
                  </a:lnTo>
                  <a:lnTo>
                    <a:pt x="2865199" y="1181100"/>
                  </a:lnTo>
                  <a:lnTo>
                    <a:pt x="2844293" y="1168400"/>
                  </a:lnTo>
                  <a:lnTo>
                    <a:pt x="2823103" y="1143000"/>
                  </a:lnTo>
                  <a:lnTo>
                    <a:pt x="2801615" y="1117600"/>
                  </a:lnTo>
                  <a:lnTo>
                    <a:pt x="2779819" y="1104900"/>
                  </a:lnTo>
                  <a:lnTo>
                    <a:pt x="2757701" y="1079500"/>
                  </a:lnTo>
                  <a:lnTo>
                    <a:pt x="2735250" y="1054100"/>
                  </a:lnTo>
                  <a:lnTo>
                    <a:pt x="2712454" y="1041400"/>
                  </a:lnTo>
                  <a:lnTo>
                    <a:pt x="2689300" y="1016000"/>
                  </a:lnTo>
                  <a:lnTo>
                    <a:pt x="2665776" y="1003300"/>
                  </a:lnTo>
                  <a:lnTo>
                    <a:pt x="2641871" y="977900"/>
                  </a:lnTo>
                  <a:lnTo>
                    <a:pt x="2617571" y="952500"/>
                  </a:lnTo>
                  <a:lnTo>
                    <a:pt x="2592866" y="939800"/>
                  </a:lnTo>
                  <a:lnTo>
                    <a:pt x="2567742" y="914400"/>
                  </a:lnTo>
                  <a:lnTo>
                    <a:pt x="2542188" y="901700"/>
                  </a:lnTo>
                  <a:lnTo>
                    <a:pt x="2516191" y="876300"/>
                  </a:lnTo>
                  <a:lnTo>
                    <a:pt x="2489739" y="863600"/>
                  </a:lnTo>
                  <a:lnTo>
                    <a:pt x="2462821" y="838200"/>
                  </a:lnTo>
                  <a:lnTo>
                    <a:pt x="2435424" y="825500"/>
                  </a:lnTo>
                  <a:lnTo>
                    <a:pt x="2407536" y="800100"/>
                  </a:lnTo>
                  <a:lnTo>
                    <a:pt x="2379144" y="774700"/>
                  </a:lnTo>
                  <a:lnTo>
                    <a:pt x="2350237" y="762000"/>
                  </a:lnTo>
                  <a:lnTo>
                    <a:pt x="2320803" y="736600"/>
                  </a:lnTo>
                  <a:lnTo>
                    <a:pt x="2290829" y="723900"/>
                  </a:lnTo>
                  <a:lnTo>
                    <a:pt x="2260303" y="698500"/>
                  </a:lnTo>
                  <a:lnTo>
                    <a:pt x="2197548" y="673100"/>
                  </a:lnTo>
                  <a:lnTo>
                    <a:pt x="2165294" y="647700"/>
                  </a:lnTo>
                  <a:lnTo>
                    <a:pt x="2132440" y="635000"/>
                  </a:lnTo>
                  <a:lnTo>
                    <a:pt x="2098973" y="609600"/>
                  </a:lnTo>
                  <a:lnTo>
                    <a:pt x="2064882" y="596900"/>
                  </a:lnTo>
                  <a:lnTo>
                    <a:pt x="2030154" y="571500"/>
                  </a:lnTo>
                  <a:lnTo>
                    <a:pt x="1958739" y="546100"/>
                  </a:lnTo>
                  <a:lnTo>
                    <a:pt x="1922028" y="520700"/>
                  </a:lnTo>
                  <a:lnTo>
                    <a:pt x="1884632" y="508000"/>
                  </a:lnTo>
                  <a:lnTo>
                    <a:pt x="1846538" y="482600"/>
                  </a:lnTo>
                  <a:lnTo>
                    <a:pt x="1768210" y="457200"/>
                  </a:lnTo>
                  <a:lnTo>
                    <a:pt x="1727951" y="431800"/>
                  </a:lnTo>
                  <a:lnTo>
                    <a:pt x="1602650" y="393700"/>
                  </a:lnTo>
                  <a:lnTo>
                    <a:pt x="1559335" y="368300"/>
                  </a:lnTo>
                  <a:lnTo>
                    <a:pt x="1424572" y="330200"/>
                  </a:lnTo>
                  <a:lnTo>
                    <a:pt x="1378006" y="304800"/>
                  </a:lnTo>
                  <a:lnTo>
                    <a:pt x="1183188" y="254000"/>
                  </a:lnTo>
                  <a:lnTo>
                    <a:pt x="1080478" y="228600"/>
                  </a:lnTo>
                  <a:lnTo>
                    <a:pt x="1027755" y="203200"/>
                  </a:lnTo>
                  <a:lnTo>
                    <a:pt x="749977" y="139700"/>
                  </a:lnTo>
                  <a:lnTo>
                    <a:pt x="510031" y="88900"/>
                  </a:lnTo>
                  <a:lnTo>
                    <a:pt x="447482" y="88900"/>
                  </a:lnTo>
                  <a:lnTo>
                    <a:pt x="383883" y="76200"/>
                  </a:lnTo>
                  <a:lnTo>
                    <a:pt x="348998" y="63500"/>
                  </a:lnTo>
                  <a:lnTo>
                    <a:pt x="307109" y="63500"/>
                  </a:lnTo>
                  <a:lnTo>
                    <a:pt x="258464" y="50800"/>
                  </a:lnTo>
                  <a:lnTo>
                    <a:pt x="203312" y="38100"/>
                  </a:lnTo>
                  <a:lnTo>
                    <a:pt x="141903" y="38100"/>
                  </a:lnTo>
                  <a:lnTo>
                    <a:pt x="74485" y="25400"/>
                  </a:lnTo>
                  <a:lnTo>
                    <a:pt x="0" y="0"/>
                  </a:lnTo>
                  <a:close/>
                </a:path>
                <a:path w="12192000" h="3670300">
                  <a:moveTo>
                    <a:pt x="12192000" y="2159000"/>
                  </a:moveTo>
                  <a:lnTo>
                    <a:pt x="11905869" y="2197100"/>
                  </a:lnTo>
                  <a:lnTo>
                    <a:pt x="11856851" y="2197100"/>
                  </a:lnTo>
                  <a:lnTo>
                    <a:pt x="11807743" y="2209800"/>
                  </a:lnTo>
                  <a:lnTo>
                    <a:pt x="11758546" y="2209800"/>
                  </a:lnTo>
                  <a:lnTo>
                    <a:pt x="11709262" y="2222500"/>
                  </a:lnTo>
                  <a:lnTo>
                    <a:pt x="11659894" y="2222500"/>
                  </a:lnTo>
                  <a:lnTo>
                    <a:pt x="11610443" y="2235200"/>
                  </a:lnTo>
                  <a:lnTo>
                    <a:pt x="11560911" y="2235200"/>
                  </a:lnTo>
                  <a:lnTo>
                    <a:pt x="11461610" y="2260600"/>
                  </a:lnTo>
                  <a:lnTo>
                    <a:pt x="11411845" y="2260600"/>
                  </a:lnTo>
                  <a:lnTo>
                    <a:pt x="11362006" y="2273300"/>
                  </a:lnTo>
                  <a:lnTo>
                    <a:pt x="11312095" y="2273300"/>
                  </a:lnTo>
                  <a:lnTo>
                    <a:pt x="11212065" y="2298700"/>
                  </a:lnTo>
                  <a:lnTo>
                    <a:pt x="11161949" y="2298700"/>
                  </a:lnTo>
                  <a:lnTo>
                    <a:pt x="11061525" y="2324100"/>
                  </a:lnTo>
                  <a:lnTo>
                    <a:pt x="11011220" y="2324100"/>
                  </a:lnTo>
                  <a:lnTo>
                    <a:pt x="10910434" y="2349500"/>
                  </a:lnTo>
                  <a:lnTo>
                    <a:pt x="10859957" y="2349500"/>
                  </a:lnTo>
                  <a:lnTo>
                    <a:pt x="10758844" y="2374900"/>
                  </a:lnTo>
                  <a:lnTo>
                    <a:pt x="10708211" y="2374900"/>
                  </a:lnTo>
                  <a:lnTo>
                    <a:pt x="10606801" y="2400300"/>
                  </a:lnTo>
                  <a:lnTo>
                    <a:pt x="10556029" y="2400300"/>
                  </a:lnTo>
                  <a:lnTo>
                    <a:pt x="10505213" y="2413000"/>
                  </a:lnTo>
                  <a:lnTo>
                    <a:pt x="10403461" y="2425700"/>
                  </a:lnTo>
                  <a:lnTo>
                    <a:pt x="10301560" y="2451100"/>
                  </a:lnTo>
                  <a:lnTo>
                    <a:pt x="9892750" y="2527300"/>
                  </a:lnTo>
                  <a:lnTo>
                    <a:pt x="9687827" y="2552700"/>
                  </a:lnTo>
                  <a:lnTo>
                    <a:pt x="9585288" y="2578100"/>
                  </a:lnTo>
                  <a:lnTo>
                    <a:pt x="9534005" y="2578100"/>
                  </a:lnTo>
                  <a:lnTo>
                    <a:pt x="9380125" y="2616200"/>
                  </a:lnTo>
                  <a:lnTo>
                    <a:pt x="9328827" y="2616200"/>
                  </a:lnTo>
                  <a:lnTo>
                    <a:pt x="9226236" y="2641600"/>
                  </a:lnTo>
                  <a:lnTo>
                    <a:pt x="9174947" y="2641600"/>
                  </a:lnTo>
                  <a:lnTo>
                    <a:pt x="9072389" y="2667000"/>
                  </a:lnTo>
                  <a:lnTo>
                    <a:pt x="9021125" y="2667000"/>
                  </a:lnTo>
                  <a:lnTo>
                    <a:pt x="8969872" y="2679700"/>
                  </a:lnTo>
                  <a:lnTo>
                    <a:pt x="8918633" y="2679700"/>
                  </a:lnTo>
                  <a:lnTo>
                    <a:pt x="8816203" y="2705100"/>
                  </a:lnTo>
                  <a:lnTo>
                    <a:pt x="8765016" y="2705100"/>
                  </a:lnTo>
                  <a:lnTo>
                    <a:pt x="8662707" y="2730500"/>
                  </a:lnTo>
                  <a:lnTo>
                    <a:pt x="8611588" y="2730500"/>
                  </a:lnTo>
                  <a:lnTo>
                    <a:pt x="8560496" y="2743200"/>
                  </a:lnTo>
                  <a:lnTo>
                    <a:pt x="8509432" y="2743200"/>
                  </a:lnTo>
                  <a:lnTo>
                    <a:pt x="8458398" y="2755900"/>
                  </a:lnTo>
                  <a:lnTo>
                    <a:pt x="8407396" y="2755900"/>
                  </a:lnTo>
                  <a:lnTo>
                    <a:pt x="8305496" y="2781300"/>
                  </a:lnTo>
                  <a:lnTo>
                    <a:pt x="8254601" y="2781300"/>
                  </a:lnTo>
                  <a:lnTo>
                    <a:pt x="8203745" y="2794000"/>
                  </a:lnTo>
                  <a:lnTo>
                    <a:pt x="8152930" y="2794000"/>
                  </a:lnTo>
                  <a:lnTo>
                    <a:pt x="8102158" y="2806700"/>
                  </a:lnTo>
                  <a:lnTo>
                    <a:pt x="8051431" y="2806700"/>
                  </a:lnTo>
                  <a:lnTo>
                    <a:pt x="8000750" y="2819400"/>
                  </a:lnTo>
                  <a:lnTo>
                    <a:pt x="7950118" y="2819400"/>
                  </a:lnTo>
                  <a:lnTo>
                    <a:pt x="7899536" y="2832100"/>
                  </a:lnTo>
                  <a:lnTo>
                    <a:pt x="7798529" y="2832100"/>
                  </a:lnTo>
                  <a:lnTo>
                    <a:pt x="7748109" y="2844800"/>
                  </a:lnTo>
                  <a:lnTo>
                    <a:pt x="7697746" y="2844800"/>
                  </a:lnTo>
                  <a:lnTo>
                    <a:pt x="7647442" y="2857500"/>
                  </a:lnTo>
                  <a:lnTo>
                    <a:pt x="7547019" y="2857500"/>
                  </a:lnTo>
                  <a:lnTo>
                    <a:pt x="7496904" y="2870200"/>
                  </a:lnTo>
                  <a:lnTo>
                    <a:pt x="7396876" y="2870200"/>
                  </a:lnTo>
                  <a:lnTo>
                    <a:pt x="7346966" y="2882900"/>
                  </a:lnTo>
                  <a:lnTo>
                    <a:pt x="7197676" y="2882900"/>
                  </a:lnTo>
                  <a:lnTo>
                    <a:pt x="7148066" y="2895600"/>
                  </a:lnTo>
                  <a:lnTo>
                    <a:pt x="6999718" y="2895600"/>
                  </a:lnTo>
                  <a:lnTo>
                    <a:pt x="6950435" y="2908300"/>
                  </a:lnTo>
                  <a:lnTo>
                    <a:pt x="12192000" y="2908300"/>
                  </a:lnTo>
                  <a:lnTo>
                    <a:pt x="12192000" y="2159000"/>
                  </a:lnTo>
                  <a:close/>
                </a:path>
              </a:pathLst>
            </a:custGeom>
            <a:solidFill>
              <a:srgbClr val="C5C4A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45707" y="0"/>
              <a:ext cx="3546475" cy="3522979"/>
            </a:xfrm>
            <a:custGeom>
              <a:avLst/>
              <a:gdLst/>
              <a:ahLst/>
              <a:cxnLst/>
              <a:rect l="l" t="t" r="r" b="b"/>
              <a:pathLst>
                <a:path w="3546475" h="3522979">
                  <a:moveTo>
                    <a:pt x="3546286" y="0"/>
                  </a:moveTo>
                  <a:lnTo>
                    <a:pt x="196622" y="0"/>
                  </a:lnTo>
                  <a:lnTo>
                    <a:pt x="124931" y="122834"/>
                  </a:lnTo>
                  <a:lnTo>
                    <a:pt x="100148" y="175954"/>
                  </a:lnTo>
                  <a:lnTo>
                    <a:pt x="78735" y="228720"/>
                  </a:lnTo>
                  <a:lnTo>
                    <a:pt x="60468" y="280940"/>
                  </a:lnTo>
                  <a:lnTo>
                    <a:pt x="45123" y="332420"/>
                  </a:lnTo>
                  <a:lnTo>
                    <a:pt x="32477" y="382965"/>
                  </a:lnTo>
                  <a:lnTo>
                    <a:pt x="22305" y="432384"/>
                  </a:lnTo>
                  <a:lnTo>
                    <a:pt x="14384" y="480481"/>
                  </a:lnTo>
                  <a:lnTo>
                    <a:pt x="8490" y="527065"/>
                  </a:lnTo>
                  <a:lnTo>
                    <a:pt x="4398" y="571940"/>
                  </a:lnTo>
                  <a:lnTo>
                    <a:pt x="1885" y="614914"/>
                  </a:lnTo>
                  <a:lnTo>
                    <a:pt x="727" y="655794"/>
                  </a:lnTo>
                  <a:lnTo>
                    <a:pt x="700" y="694385"/>
                  </a:lnTo>
                  <a:lnTo>
                    <a:pt x="54" y="727932"/>
                  </a:lnTo>
                  <a:lnTo>
                    <a:pt x="647" y="800555"/>
                  </a:lnTo>
                  <a:lnTo>
                    <a:pt x="2109" y="839492"/>
                  </a:lnTo>
                  <a:lnTo>
                    <a:pt x="4496" y="880088"/>
                  </a:lnTo>
                  <a:lnTo>
                    <a:pt x="7920" y="922273"/>
                  </a:lnTo>
                  <a:lnTo>
                    <a:pt x="12491" y="965978"/>
                  </a:lnTo>
                  <a:lnTo>
                    <a:pt x="18322" y="1011134"/>
                  </a:lnTo>
                  <a:lnTo>
                    <a:pt x="25524" y="1057672"/>
                  </a:lnTo>
                  <a:lnTo>
                    <a:pt x="34207" y="1105523"/>
                  </a:lnTo>
                  <a:lnTo>
                    <a:pt x="44484" y="1154617"/>
                  </a:lnTo>
                  <a:lnTo>
                    <a:pt x="56466" y="1204885"/>
                  </a:lnTo>
                  <a:lnTo>
                    <a:pt x="70264" y="1256259"/>
                  </a:lnTo>
                  <a:lnTo>
                    <a:pt x="85990" y="1308668"/>
                  </a:lnTo>
                  <a:lnTo>
                    <a:pt x="103755" y="1362045"/>
                  </a:lnTo>
                  <a:lnTo>
                    <a:pt x="123669" y="1416319"/>
                  </a:lnTo>
                  <a:lnTo>
                    <a:pt x="145846" y="1471422"/>
                  </a:lnTo>
                  <a:lnTo>
                    <a:pt x="170396" y="1527284"/>
                  </a:lnTo>
                  <a:lnTo>
                    <a:pt x="197430" y="1583836"/>
                  </a:lnTo>
                  <a:lnTo>
                    <a:pt x="227060" y="1641010"/>
                  </a:lnTo>
                  <a:lnTo>
                    <a:pt x="259397" y="1698735"/>
                  </a:lnTo>
                  <a:lnTo>
                    <a:pt x="294552" y="1756943"/>
                  </a:lnTo>
                  <a:lnTo>
                    <a:pt x="315619" y="1789878"/>
                  </a:lnTo>
                  <a:lnTo>
                    <a:pt x="337235" y="1822320"/>
                  </a:lnTo>
                  <a:lnTo>
                    <a:pt x="359402" y="1854278"/>
                  </a:lnTo>
                  <a:lnTo>
                    <a:pt x="382122" y="1885763"/>
                  </a:lnTo>
                  <a:lnTo>
                    <a:pt x="405399" y="1916784"/>
                  </a:lnTo>
                  <a:lnTo>
                    <a:pt x="429235" y="1947351"/>
                  </a:lnTo>
                  <a:lnTo>
                    <a:pt x="453633" y="1977474"/>
                  </a:lnTo>
                  <a:lnTo>
                    <a:pt x="478594" y="2007164"/>
                  </a:lnTo>
                  <a:lnTo>
                    <a:pt x="504123" y="2036430"/>
                  </a:lnTo>
                  <a:lnTo>
                    <a:pt x="530220" y="2065282"/>
                  </a:lnTo>
                  <a:lnTo>
                    <a:pt x="556890" y="2093730"/>
                  </a:lnTo>
                  <a:lnTo>
                    <a:pt x="584134" y="2121784"/>
                  </a:lnTo>
                  <a:lnTo>
                    <a:pt x="611955" y="2149455"/>
                  </a:lnTo>
                  <a:lnTo>
                    <a:pt x="640355" y="2176752"/>
                  </a:lnTo>
                  <a:lnTo>
                    <a:pt x="669338" y="2203685"/>
                  </a:lnTo>
                  <a:lnTo>
                    <a:pt x="698905" y="2230264"/>
                  </a:lnTo>
                  <a:lnTo>
                    <a:pt x="729060" y="2256499"/>
                  </a:lnTo>
                  <a:lnTo>
                    <a:pt x="759805" y="2282400"/>
                  </a:lnTo>
                  <a:lnTo>
                    <a:pt x="791142" y="2307977"/>
                  </a:lnTo>
                  <a:lnTo>
                    <a:pt x="823075" y="2333240"/>
                  </a:lnTo>
                  <a:lnTo>
                    <a:pt x="855605" y="2358199"/>
                  </a:lnTo>
                  <a:lnTo>
                    <a:pt x="888735" y="2382864"/>
                  </a:lnTo>
                  <a:lnTo>
                    <a:pt x="922468" y="2407245"/>
                  </a:lnTo>
                  <a:lnTo>
                    <a:pt x="956806" y="2431353"/>
                  </a:lnTo>
                  <a:lnTo>
                    <a:pt x="991753" y="2455196"/>
                  </a:lnTo>
                  <a:lnTo>
                    <a:pt x="1027310" y="2478785"/>
                  </a:lnTo>
                  <a:lnTo>
                    <a:pt x="1063480" y="2502129"/>
                  </a:lnTo>
                  <a:lnTo>
                    <a:pt x="1100266" y="2525240"/>
                  </a:lnTo>
                  <a:lnTo>
                    <a:pt x="1137670" y="2548127"/>
                  </a:lnTo>
                  <a:lnTo>
                    <a:pt x="1175695" y="2570799"/>
                  </a:lnTo>
                  <a:lnTo>
                    <a:pt x="1214343" y="2593267"/>
                  </a:lnTo>
                  <a:lnTo>
                    <a:pt x="1253618" y="2615541"/>
                  </a:lnTo>
                  <a:lnTo>
                    <a:pt x="1293521" y="2637631"/>
                  </a:lnTo>
                  <a:lnTo>
                    <a:pt x="1334055" y="2659547"/>
                  </a:lnTo>
                  <a:lnTo>
                    <a:pt x="1375223" y="2681298"/>
                  </a:lnTo>
                  <a:lnTo>
                    <a:pt x="1417027" y="2702895"/>
                  </a:lnTo>
                  <a:lnTo>
                    <a:pt x="1459471" y="2724348"/>
                  </a:lnTo>
                  <a:lnTo>
                    <a:pt x="1502555" y="2745666"/>
                  </a:lnTo>
                  <a:lnTo>
                    <a:pt x="1546284" y="2766861"/>
                  </a:lnTo>
                  <a:lnTo>
                    <a:pt x="1590660" y="2787940"/>
                  </a:lnTo>
                  <a:lnTo>
                    <a:pt x="1635685" y="2808916"/>
                  </a:lnTo>
                  <a:lnTo>
                    <a:pt x="1681361" y="2829797"/>
                  </a:lnTo>
                  <a:lnTo>
                    <a:pt x="1727693" y="2850594"/>
                  </a:lnTo>
                  <a:lnTo>
                    <a:pt x="1774681" y="2871316"/>
                  </a:lnTo>
                  <a:lnTo>
                    <a:pt x="1822328" y="2891974"/>
                  </a:lnTo>
                  <a:lnTo>
                    <a:pt x="1870638" y="2912577"/>
                  </a:lnTo>
                  <a:lnTo>
                    <a:pt x="1919613" y="2933136"/>
                  </a:lnTo>
                  <a:lnTo>
                    <a:pt x="1969254" y="2953660"/>
                  </a:lnTo>
                  <a:lnTo>
                    <a:pt x="2019566" y="2974160"/>
                  </a:lnTo>
                  <a:lnTo>
                    <a:pt x="2070550" y="2994646"/>
                  </a:lnTo>
                  <a:lnTo>
                    <a:pt x="2174546" y="3035613"/>
                  </a:lnTo>
                  <a:lnTo>
                    <a:pt x="2281263" y="3076641"/>
                  </a:lnTo>
                  <a:lnTo>
                    <a:pt x="2390721" y="3117812"/>
                  </a:lnTo>
                  <a:lnTo>
                    <a:pt x="2502942" y="3159203"/>
                  </a:lnTo>
                  <a:lnTo>
                    <a:pt x="2617945" y="3200896"/>
                  </a:lnTo>
                  <a:lnTo>
                    <a:pt x="2735751" y="3242970"/>
                  </a:lnTo>
                  <a:lnTo>
                    <a:pt x="2917762" y="3306970"/>
                  </a:lnTo>
                  <a:lnTo>
                    <a:pt x="3170448" y="3394383"/>
                  </a:lnTo>
                  <a:lnTo>
                    <a:pt x="3546286" y="3522726"/>
                  </a:lnTo>
                  <a:lnTo>
                    <a:pt x="3546286" y="0"/>
                  </a:lnTo>
                  <a:close/>
                </a:path>
              </a:pathLst>
            </a:custGeom>
            <a:solidFill>
              <a:srgbClr val="CF9B92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1893" y="1484970"/>
              <a:ext cx="2330450" cy="5373370"/>
            </a:xfrm>
            <a:custGeom>
              <a:avLst/>
              <a:gdLst/>
              <a:ahLst/>
              <a:cxnLst/>
              <a:rect l="l" t="t" r="r" b="b"/>
              <a:pathLst>
                <a:path w="2330450" h="5373370">
                  <a:moveTo>
                    <a:pt x="1238877" y="5373029"/>
                  </a:moveTo>
                  <a:lnTo>
                    <a:pt x="1204848" y="5329600"/>
                  </a:lnTo>
                  <a:lnTo>
                    <a:pt x="1162164" y="5270983"/>
                  </a:lnTo>
                  <a:lnTo>
                    <a:pt x="1140305" y="5239294"/>
                  </a:lnTo>
                  <a:lnTo>
                    <a:pt x="1118086" y="5205957"/>
                  </a:lnTo>
                  <a:lnTo>
                    <a:pt x="1095497" y="5170928"/>
                  </a:lnTo>
                  <a:lnTo>
                    <a:pt x="1072527" y="5134160"/>
                  </a:lnTo>
                  <a:lnTo>
                    <a:pt x="1049165" y="5095608"/>
                  </a:lnTo>
                  <a:lnTo>
                    <a:pt x="1025400" y="5055227"/>
                  </a:lnTo>
                  <a:lnTo>
                    <a:pt x="1001223" y="5012972"/>
                  </a:lnTo>
                  <a:lnTo>
                    <a:pt x="976621" y="4968796"/>
                  </a:lnTo>
                  <a:lnTo>
                    <a:pt x="951584" y="4922655"/>
                  </a:lnTo>
                  <a:lnTo>
                    <a:pt x="926102" y="4874503"/>
                  </a:lnTo>
                  <a:lnTo>
                    <a:pt x="900164" y="4824294"/>
                  </a:lnTo>
                  <a:lnTo>
                    <a:pt x="873758" y="4771984"/>
                  </a:lnTo>
                  <a:lnTo>
                    <a:pt x="846875" y="4717526"/>
                  </a:lnTo>
                  <a:lnTo>
                    <a:pt x="819502" y="4660875"/>
                  </a:lnTo>
                  <a:lnTo>
                    <a:pt x="791631" y="4601986"/>
                  </a:lnTo>
                  <a:lnTo>
                    <a:pt x="763249" y="4540814"/>
                  </a:lnTo>
                  <a:lnTo>
                    <a:pt x="734346" y="4477312"/>
                  </a:lnTo>
                  <a:lnTo>
                    <a:pt x="704911" y="4411436"/>
                  </a:lnTo>
                  <a:lnTo>
                    <a:pt x="677161" y="4348724"/>
                  </a:lnTo>
                  <a:lnTo>
                    <a:pt x="649867" y="4286930"/>
                  </a:lnTo>
                  <a:lnTo>
                    <a:pt x="623037" y="4226032"/>
                  </a:lnTo>
                  <a:lnTo>
                    <a:pt x="596677" y="4166011"/>
                  </a:lnTo>
                  <a:lnTo>
                    <a:pt x="570793" y="4106844"/>
                  </a:lnTo>
                  <a:lnTo>
                    <a:pt x="545392" y="4048511"/>
                  </a:lnTo>
                  <a:lnTo>
                    <a:pt x="520481" y="3990990"/>
                  </a:lnTo>
                  <a:lnTo>
                    <a:pt x="496065" y="3934261"/>
                  </a:lnTo>
                  <a:lnTo>
                    <a:pt x="472153" y="3878303"/>
                  </a:lnTo>
                  <a:lnTo>
                    <a:pt x="448749" y="3823094"/>
                  </a:lnTo>
                  <a:lnTo>
                    <a:pt x="425860" y="3768614"/>
                  </a:lnTo>
                  <a:lnTo>
                    <a:pt x="403493" y="3714841"/>
                  </a:lnTo>
                  <a:lnTo>
                    <a:pt x="381655" y="3661754"/>
                  </a:lnTo>
                  <a:lnTo>
                    <a:pt x="360352" y="3609333"/>
                  </a:lnTo>
                  <a:lnTo>
                    <a:pt x="339590" y="3557556"/>
                  </a:lnTo>
                  <a:lnTo>
                    <a:pt x="319377" y="3506402"/>
                  </a:lnTo>
                  <a:lnTo>
                    <a:pt x="299717" y="3455851"/>
                  </a:lnTo>
                  <a:lnTo>
                    <a:pt x="280619" y="3405880"/>
                  </a:lnTo>
                  <a:lnTo>
                    <a:pt x="262088" y="3356470"/>
                  </a:lnTo>
                  <a:lnTo>
                    <a:pt x="244131" y="3307599"/>
                  </a:lnTo>
                  <a:lnTo>
                    <a:pt x="226755" y="3259246"/>
                  </a:lnTo>
                  <a:lnTo>
                    <a:pt x="209965" y="3211390"/>
                  </a:lnTo>
                  <a:lnTo>
                    <a:pt x="193769" y="3164010"/>
                  </a:lnTo>
                  <a:lnTo>
                    <a:pt x="178173" y="3117085"/>
                  </a:lnTo>
                  <a:lnTo>
                    <a:pt x="163183" y="3070594"/>
                  </a:lnTo>
                  <a:lnTo>
                    <a:pt x="148806" y="3024515"/>
                  </a:lnTo>
                  <a:lnTo>
                    <a:pt x="135049" y="2978828"/>
                  </a:lnTo>
                  <a:lnTo>
                    <a:pt x="121918" y="2933512"/>
                  </a:lnTo>
                  <a:lnTo>
                    <a:pt x="109419" y="2888546"/>
                  </a:lnTo>
                  <a:lnTo>
                    <a:pt x="97559" y="2843909"/>
                  </a:lnTo>
                  <a:lnTo>
                    <a:pt x="86345" y="2799579"/>
                  </a:lnTo>
                  <a:lnTo>
                    <a:pt x="75782" y="2755535"/>
                  </a:lnTo>
                  <a:lnTo>
                    <a:pt x="65878" y="2711757"/>
                  </a:lnTo>
                  <a:lnTo>
                    <a:pt x="56639" y="2668224"/>
                  </a:lnTo>
                  <a:lnTo>
                    <a:pt x="48071" y="2624914"/>
                  </a:lnTo>
                  <a:lnTo>
                    <a:pt x="40182" y="2581806"/>
                  </a:lnTo>
                  <a:lnTo>
                    <a:pt x="32976" y="2538880"/>
                  </a:lnTo>
                  <a:lnTo>
                    <a:pt x="26462" y="2496114"/>
                  </a:lnTo>
                  <a:lnTo>
                    <a:pt x="20645" y="2453487"/>
                  </a:lnTo>
                  <a:lnTo>
                    <a:pt x="15532" y="2410978"/>
                  </a:lnTo>
                  <a:lnTo>
                    <a:pt x="11130" y="2368567"/>
                  </a:lnTo>
                  <a:lnTo>
                    <a:pt x="7445" y="2326232"/>
                  </a:lnTo>
                  <a:lnTo>
                    <a:pt x="4483" y="2283952"/>
                  </a:lnTo>
                  <a:lnTo>
                    <a:pt x="2251" y="2241705"/>
                  </a:lnTo>
                  <a:lnTo>
                    <a:pt x="755" y="2199472"/>
                  </a:lnTo>
                  <a:lnTo>
                    <a:pt x="3" y="2157231"/>
                  </a:lnTo>
                  <a:lnTo>
                    <a:pt x="0" y="2114961"/>
                  </a:lnTo>
                  <a:lnTo>
                    <a:pt x="752" y="2072640"/>
                  </a:lnTo>
                  <a:lnTo>
                    <a:pt x="2268" y="2030249"/>
                  </a:lnTo>
                  <a:lnTo>
                    <a:pt x="4552" y="1987765"/>
                  </a:lnTo>
                  <a:lnTo>
                    <a:pt x="7612" y="1945168"/>
                  </a:lnTo>
                  <a:lnTo>
                    <a:pt x="11453" y="1902437"/>
                  </a:lnTo>
                  <a:lnTo>
                    <a:pt x="16083" y="1859550"/>
                  </a:lnTo>
                  <a:lnTo>
                    <a:pt x="21509" y="1816487"/>
                  </a:lnTo>
                  <a:lnTo>
                    <a:pt x="27735" y="1773226"/>
                  </a:lnTo>
                  <a:lnTo>
                    <a:pt x="34770" y="1729747"/>
                  </a:lnTo>
                  <a:lnTo>
                    <a:pt x="42619" y="1686028"/>
                  </a:lnTo>
                  <a:lnTo>
                    <a:pt x="51289" y="1642049"/>
                  </a:lnTo>
                  <a:lnTo>
                    <a:pt x="60786" y="1597788"/>
                  </a:lnTo>
                  <a:lnTo>
                    <a:pt x="71118" y="1553225"/>
                  </a:lnTo>
                  <a:lnTo>
                    <a:pt x="86574" y="1492389"/>
                  </a:lnTo>
                  <a:lnTo>
                    <a:pt x="102906" y="1434734"/>
                  </a:lnTo>
                  <a:lnTo>
                    <a:pt x="120129" y="1380052"/>
                  </a:lnTo>
                  <a:lnTo>
                    <a:pt x="138260" y="1328132"/>
                  </a:lnTo>
                  <a:lnTo>
                    <a:pt x="157313" y="1278764"/>
                  </a:lnTo>
                  <a:lnTo>
                    <a:pt x="177305" y="1231740"/>
                  </a:lnTo>
                  <a:lnTo>
                    <a:pt x="198252" y="1186849"/>
                  </a:lnTo>
                  <a:lnTo>
                    <a:pt x="220169" y="1143883"/>
                  </a:lnTo>
                  <a:lnTo>
                    <a:pt x="243073" y="1102630"/>
                  </a:lnTo>
                  <a:lnTo>
                    <a:pt x="266978" y="1062882"/>
                  </a:lnTo>
                  <a:lnTo>
                    <a:pt x="291902" y="1024430"/>
                  </a:lnTo>
                  <a:lnTo>
                    <a:pt x="317859" y="987063"/>
                  </a:lnTo>
                  <a:lnTo>
                    <a:pt x="344866" y="950572"/>
                  </a:lnTo>
                  <a:lnTo>
                    <a:pt x="372938" y="914747"/>
                  </a:lnTo>
                  <a:lnTo>
                    <a:pt x="402092" y="879379"/>
                  </a:lnTo>
                  <a:lnTo>
                    <a:pt x="432342" y="844258"/>
                  </a:lnTo>
                  <a:lnTo>
                    <a:pt x="463706" y="809175"/>
                  </a:lnTo>
                  <a:lnTo>
                    <a:pt x="496198" y="773920"/>
                  </a:lnTo>
                  <a:lnTo>
                    <a:pt x="529835" y="738283"/>
                  </a:lnTo>
                  <a:lnTo>
                    <a:pt x="564632" y="702054"/>
                  </a:lnTo>
                  <a:lnTo>
                    <a:pt x="600606" y="665025"/>
                  </a:lnTo>
                  <a:lnTo>
                    <a:pt x="648157" y="628091"/>
                  </a:lnTo>
                  <a:lnTo>
                    <a:pt x="694798" y="593208"/>
                  </a:lnTo>
                  <a:lnTo>
                    <a:pt x="740624" y="560260"/>
                  </a:lnTo>
                  <a:lnTo>
                    <a:pt x="785732" y="529133"/>
                  </a:lnTo>
                  <a:lnTo>
                    <a:pt x="830217" y="499710"/>
                  </a:lnTo>
                  <a:lnTo>
                    <a:pt x="874176" y="471877"/>
                  </a:lnTo>
                  <a:lnTo>
                    <a:pt x="917704" y="445518"/>
                  </a:lnTo>
                  <a:lnTo>
                    <a:pt x="960898" y="420518"/>
                  </a:lnTo>
                  <a:lnTo>
                    <a:pt x="1003852" y="396762"/>
                  </a:lnTo>
                  <a:lnTo>
                    <a:pt x="1046664" y="374134"/>
                  </a:lnTo>
                  <a:lnTo>
                    <a:pt x="1089429" y="352518"/>
                  </a:lnTo>
                  <a:lnTo>
                    <a:pt x="1132243" y="331801"/>
                  </a:lnTo>
                  <a:lnTo>
                    <a:pt x="1175202" y="311866"/>
                  </a:lnTo>
                  <a:lnTo>
                    <a:pt x="1218402" y="292597"/>
                  </a:lnTo>
                  <a:lnTo>
                    <a:pt x="1261938" y="273881"/>
                  </a:lnTo>
                  <a:lnTo>
                    <a:pt x="1305908" y="255600"/>
                  </a:lnTo>
                  <a:lnTo>
                    <a:pt x="1350406" y="237641"/>
                  </a:lnTo>
                  <a:lnTo>
                    <a:pt x="1395528" y="219888"/>
                  </a:lnTo>
                  <a:lnTo>
                    <a:pt x="1441371" y="202224"/>
                  </a:lnTo>
                  <a:lnTo>
                    <a:pt x="1488712" y="185050"/>
                  </a:lnTo>
                  <a:lnTo>
                    <a:pt x="1538039" y="168811"/>
                  </a:lnTo>
                  <a:lnTo>
                    <a:pt x="1589021" y="153464"/>
                  </a:lnTo>
                  <a:lnTo>
                    <a:pt x="1641324" y="138966"/>
                  </a:lnTo>
                  <a:lnTo>
                    <a:pt x="1694613" y="125274"/>
                  </a:lnTo>
                  <a:lnTo>
                    <a:pt x="1748556" y="112345"/>
                  </a:lnTo>
                  <a:lnTo>
                    <a:pt x="1802819" y="100136"/>
                  </a:lnTo>
                  <a:lnTo>
                    <a:pt x="1857068" y="88603"/>
                  </a:lnTo>
                  <a:lnTo>
                    <a:pt x="1910971" y="77704"/>
                  </a:lnTo>
                  <a:lnTo>
                    <a:pt x="1964192" y="67395"/>
                  </a:lnTo>
                  <a:lnTo>
                    <a:pt x="2016400" y="57633"/>
                  </a:lnTo>
                  <a:lnTo>
                    <a:pt x="2067260" y="48376"/>
                  </a:lnTo>
                  <a:lnTo>
                    <a:pt x="2116440" y="39580"/>
                  </a:lnTo>
                  <a:lnTo>
                    <a:pt x="2163604" y="31201"/>
                  </a:lnTo>
                  <a:lnTo>
                    <a:pt x="2208421" y="23198"/>
                  </a:lnTo>
                  <a:lnTo>
                    <a:pt x="2250556" y="15526"/>
                  </a:lnTo>
                  <a:lnTo>
                    <a:pt x="2289676" y="8144"/>
                  </a:lnTo>
                  <a:lnTo>
                    <a:pt x="2325447" y="1006"/>
                  </a:lnTo>
                  <a:lnTo>
                    <a:pt x="2330106" y="0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9972" y="1183461"/>
            <a:ext cx="85496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4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801" y="2148568"/>
            <a:ext cx="5145421" cy="150489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54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</a:t>
            </a:r>
            <a:r>
              <a:rPr sz="2400" spc="-6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400" spc="-114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400" spc="-13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400" spc="-9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2400" spc="-10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2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19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400" spc="-15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</a:t>
            </a:r>
            <a:r>
              <a:rPr sz="2400" spc="-114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13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–</a:t>
            </a:r>
            <a:r>
              <a:rPr sz="2400" spc="-10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18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400" spc="-24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27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400" spc="-9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400" spc="-9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2400" spc="-1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45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JS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8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</a:t>
            </a:r>
            <a:r>
              <a:rPr sz="2400" spc="-33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400" spc="-18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c</a:t>
            </a:r>
            <a:r>
              <a:rPr sz="2400" spc="-19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k</a:t>
            </a:r>
            <a:r>
              <a:rPr sz="2400" spc="-11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2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17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nd</a:t>
            </a:r>
            <a:r>
              <a:rPr sz="2400" spc="-1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13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–</a:t>
            </a:r>
            <a:r>
              <a:rPr sz="2400" spc="-10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25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</a:t>
            </a:r>
            <a:r>
              <a:rPr sz="2400" spc="-3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400" spc="-18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</a:t>
            </a:r>
            <a:r>
              <a:rPr sz="2400" spc="-17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10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39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J</a:t>
            </a:r>
            <a:r>
              <a:rPr sz="2400" spc="-52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2400" spc="-38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</a:t>
            </a:r>
            <a:r>
              <a:rPr lang="en-US" sz="2400" spc="-38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2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10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xp</a:t>
            </a:r>
            <a:r>
              <a:rPr sz="2400" spc="-6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r</a:t>
            </a:r>
            <a:r>
              <a:rPr sz="2400" spc="-24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ess</a:t>
            </a:r>
            <a:r>
              <a:rPr sz="2400" spc="-9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45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JS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16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</a:t>
            </a:r>
            <a:r>
              <a:rPr sz="2400" spc="-32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400" spc="-8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</a:t>
            </a:r>
            <a:r>
              <a:rPr sz="2400" spc="-30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</a:t>
            </a:r>
            <a:r>
              <a:rPr sz="2400" spc="-27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ba</a:t>
            </a:r>
            <a:r>
              <a:rPr sz="2400" spc="-21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</a:t>
            </a:r>
            <a:r>
              <a:rPr sz="2400" spc="-18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e</a:t>
            </a:r>
            <a:r>
              <a:rPr sz="2400" spc="-114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13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–</a:t>
            </a:r>
            <a:r>
              <a:rPr sz="2400" spc="-10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-1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</a:t>
            </a:r>
            <a:r>
              <a:rPr sz="2400" spc="-114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on</a:t>
            </a:r>
            <a:r>
              <a:rPr sz="2400" spc="-409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g</a:t>
            </a:r>
            <a:r>
              <a:rPr sz="2400" spc="-2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o</a:t>
            </a:r>
            <a:r>
              <a:rPr sz="2400" spc="-9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2400" spc="160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</a:t>
            </a:r>
            <a:r>
              <a:rPr sz="2400" spc="-175" dirty="0">
                <a:solidFill>
                  <a:srgbClr val="533D34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B</a:t>
            </a:r>
            <a:endParaRPr sz="24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6167" y="3208794"/>
            <a:ext cx="6276340" cy="3309620"/>
            <a:chOff x="5916167" y="3208794"/>
            <a:chExt cx="6276340" cy="33096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6167" y="3208794"/>
              <a:ext cx="6275832" cy="33093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7429" y="3400043"/>
              <a:ext cx="5960363" cy="2926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26925" cy="6892925"/>
            <a:chOff x="0" y="0"/>
            <a:chExt cx="12226925" cy="6892925"/>
          </a:xfrm>
        </p:grpSpPr>
        <p:sp>
          <p:nvSpPr>
            <p:cNvPr id="3" name="object 3"/>
            <p:cNvSpPr/>
            <p:nvPr/>
          </p:nvSpPr>
          <p:spPr>
            <a:xfrm>
              <a:off x="0" y="3187700"/>
              <a:ext cx="12192000" cy="3670300"/>
            </a:xfrm>
            <a:custGeom>
              <a:avLst/>
              <a:gdLst/>
              <a:ahLst/>
              <a:cxnLst/>
              <a:rect l="l" t="t" r="r" b="b"/>
              <a:pathLst>
                <a:path w="12192000" h="3670300">
                  <a:moveTo>
                    <a:pt x="0" y="0"/>
                  </a:moveTo>
                  <a:lnTo>
                    <a:pt x="0" y="3670300"/>
                  </a:lnTo>
                  <a:lnTo>
                    <a:pt x="12192000" y="3670300"/>
                  </a:lnTo>
                  <a:lnTo>
                    <a:pt x="12192000" y="2908300"/>
                  </a:lnTo>
                  <a:lnTo>
                    <a:pt x="6174948" y="2908300"/>
                  </a:lnTo>
                  <a:lnTo>
                    <a:pt x="6127387" y="2895600"/>
                  </a:lnTo>
                  <a:lnTo>
                    <a:pt x="5938338" y="2895600"/>
                  </a:lnTo>
                  <a:lnTo>
                    <a:pt x="5891384" y="2882900"/>
                  </a:lnTo>
                  <a:lnTo>
                    <a:pt x="5797858" y="2882900"/>
                  </a:lnTo>
                  <a:lnTo>
                    <a:pt x="5751290" y="2870200"/>
                  </a:lnTo>
                  <a:lnTo>
                    <a:pt x="5704854" y="2870200"/>
                  </a:lnTo>
                  <a:lnTo>
                    <a:pt x="5658552" y="2857500"/>
                  </a:lnTo>
                  <a:lnTo>
                    <a:pt x="5566357" y="2857500"/>
                  </a:lnTo>
                  <a:lnTo>
                    <a:pt x="5520469" y="2844800"/>
                  </a:lnTo>
                  <a:lnTo>
                    <a:pt x="5474721" y="2844800"/>
                  </a:lnTo>
                  <a:lnTo>
                    <a:pt x="5383658" y="2819400"/>
                  </a:lnTo>
                  <a:lnTo>
                    <a:pt x="5338346" y="2819400"/>
                  </a:lnTo>
                  <a:lnTo>
                    <a:pt x="5293182" y="2806700"/>
                  </a:lnTo>
                  <a:lnTo>
                    <a:pt x="5244848" y="2806700"/>
                  </a:lnTo>
                  <a:lnTo>
                    <a:pt x="5104934" y="2768600"/>
                  </a:lnTo>
                  <a:lnTo>
                    <a:pt x="5059952" y="2768600"/>
                  </a:lnTo>
                  <a:lnTo>
                    <a:pt x="4929802" y="2730500"/>
                  </a:lnTo>
                  <a:lnTo>
                    <a:pt x="4806594" y="2692400"/>
                  </a:lnTo>
                  <a:lnTo>
                    <a:pt x="4689999" y="2654300"/>
                  </a:lnTo>
                  <a:lnTo>
                    <a:pt x="4579689" y="2616200"/>
                  </a:lnTo>
                  <a:lnTo>
                    <a:pt x="4509480" y="2590800"/>
                  </a:lnTo>
                  <a:lnTo>
                    <a:pt x="4441821" y="2565400"/>
                  </a:lnTo>
                  <a:lnTo>
                    <a:pt x="4376616" y="2540000"/>
                  </a:lnTo>
                  <a:lnTo>
                    <a:pt x="4313768" y="2514600"/>
                  </a:lnTo>
                  <a:lnTo>
                    <a:pt x="4283197" y="2489200"/>
                  </a:lnTo>
                  <a:lnTo>
                    <a:pt x="4223702" y="2463800"/>
                  </a:lnTo>
                  <a:lnTo>
                    <a:pt x="4194753" y="2451100"/>
                  </a:lnTo>
                  <a:lnTo>
                    <a:pt x="4166320" y="2425700"/>
                  </a:lnTo>
                  <a:lnTo>
                    <a:pt x="4110955" y="2400300"/>
                  </a:lnTo>
                  <a:lnTo>
                    <a:pt x="4083999" y="2387600"/>
                  </a:lnTo>
                  <a:lnTo>
                    <a:pt x="4057510" y="2362200"/>
                  </a:lnTo>
                  <a:lnTo>
                    <a:pt x="4005888" y="2336800"/>
                  </a:lnTo>
                  <a:lnTo>
                    <a:pt x="3980730" y="2311400"/>
                  </a:lnTo>
                  <a:lnTo>
                    <a:pt x="3931659" y="2286000"/>
                  </a:lnTo>
                  <a:lnTo>
                    <a:pt x="3907723" y="2260600"/>
                  </a:lnTo>
                  <a:lnTo>
                    <a:pt x="3884169" y="2247900"/>
                  </a:lnTo>
                  <a:lnTo>
                    <a:pt x="3860985" y="2222500"/>
                  </a:lnTo>
                  <a:lnTo>
                    <a:pt x="3815682" y="2197100"/>
                  </a:lnTo>
                  <a:lnTo>
                    <a:pt x="3793538" y="2171700"/>
                  </a:lnTo>
                  <a:lnTo>
                    <a:pt x="3771716" y="2159000"/>
                  </a:lnTo>
                  <a:lnTo>
                    <a:pt x="3750204" y="2133600"/>
                  </a:lnTo>
                  <a:lnTo>
                    <a:pt x="3728990" y="2120900"/>
                  </a:lnTo>
                  <a:lnTo>
                    <a:pt x="3708062" y="2095500"/>
                  </a:lnTo>
                  <a:lnTo>
                    <a:pt x="3687407" y="2082800"/>
                  </a:lnTo>
                  <a:lnTo>
                    <a:pt x="3667014" y="2057400"/>
                  </a:lnTo>
                  <a:lnTo>
                    <a:pt x="3646870" y="2044700"/>
                  </a:lnTo>
                  <a:lnTo>
                    <a:pt x="3626963" y="2019300"/>
                  </a:lnTo>
                  <a:lnTo>
                    <a:pt x="3607281" y="2006600"/>
                  </a:lnTo>
                  <a:lnTo>
                    <a:pt x="3587813" y="1981200"/>
                  </a:lnTo>
                  <a:lnTo>
                    <a:pt x="3568544" y="1968500"/>
                  </a:lnTo>
                  <a:lnTo>
                    <a:pt x="3549465" y="1943100"/>
                  </a:lnTo>
                  <a:lnTo>
                    <a:pt x="3530562" y="1930400"/>
                  </a:lnTo>
                  <a:lnTo>
                    <a:pt x="3511823" y="1905000"/>
                  </a:lnTo>
                  <a:lnTo>
                    <a:pt x="3493237" y="1892300"/>
                  </a:lnTo>
                  <a:lnTo>
                    <a:pt x="3456472" y="1841500"/>
                  </a:lnTo>
                  <a:lnTo>
                    <a:pt x="3438269" y="1828800"/>
                  </a:lnTo>
                  <a:lnTo>
                    <a:pt x="3420170" y="1803400"/>
                  </a:lnTo>
                  <a:lnTo>
                    <a:pt x="3402163" y="1790700"/>
                  </a:lnTo>
                  <a:lnTo>
                    <a:pt x="3366374" y="1739900"/>
                  </a:lnTo>
                  <a:lnTo>
                    <a:pt x="3348568" y="1727200"/>
                  </a:lnTo>
                  <a:lnTo>
                    <a:pt x="3330805" y="1701800"/>
                  </a:lnTo>
                  <a:lnTo>
                    <a:pt x="3313073" y="1689100"/>
                  </a:lnTo>
                  <a:lnTo>
                    <a:pt x="3277653" y="1638300"/>
                  </a:lnTo>
                  <a:lnTo>
                    <a:pt x="3224451" y="1574800"/>
                  </a:lnTo>
                  <a:lnTo>
                    <a:pt x="3188794" y="1536700"/>
                  </a:lnTo>
                  <a:lnTo>
                    <a:pt x="3170871" y="1511300"/>
                  </a:lnTo>
                  <a:lnTo>
                    <a:pt x="3152871" y="1498600"/>
                  </a:lnTo>
                  <a:lnTo>
                    <a:pt x="3134780" y="1473200"/>
                  </a:lnTo>
                  <a:lnTo>
                    <a:pt x="3116586" y="1460500"/>
                  </a:lnTo>
                  <a:lnTo>
                    <a:pt x="3079841" y="1409700"/>
                  </a:lnTo>
                  <a:lnTo>
                    <a:pt x="3061267" y="1397000"/>
                  </a:lnTo>
                  <a:lnTo>
                    <a:pt x="3042541" y="1371600"/>
                  </a:lnTo>
                  <a:lnTo>
                    <a:pt x="3023651" y="1346200"/>
                  </a:lnTo>
                  <a:lnTo>
                    <a:pt x="3004587" y="1333500"/>
                  </a:lnTo>
                  <a:lnTo>
                    <a:pt x="2985334" y="1308100"/>
                  </a:lnTo>
                  <a:lnTo>
                    <a:pt x="2965882" y="1282700"/>
                  </a:lnTo>
                  <a:lnTo>
                    <a:pt x="2946218" y="1270000"/>
                  </a:lnTo>
                  <a:lnTo>
                    <a:pt x="2926329" y="1244600"/>
                  </a:lnTo>
                  <a:lnTo>
                    <a:pt x="2906205" y="1219200"/>
                  </a:lnTo>
                  <a:lnTo>
                    <a:pt x="2885832" y="1206500"/>
                  </a:lnTo>
                  <a:lnTo>
                    <a:pt x="2865199" y="1181100"/>
                  </a:lnTo>
                  <a:lnTo>
                    <a:pt x="2844293" y="1168400"/>
                  </a:lnTo>
                  <a:lnTo>
                    <a:pt x="2823103" y="1143000"/>
                  </a:lnTo>
                  <a:lnTo>
                    <a:pt x="2801615" y="1117600"/>
                  </a:lnTo>
                  <a:lnTo>
                    <a:pt x="2779819" y="1104900"/>
                  </a:lnTo>
                  <a:lnTo>
                    <a:pt x="2757701" y="1079500"/>
                  </a:lnTo>
                  <a:lnTo>
                    <a:pt x="2735250" y="1054100"/>
                  </a:lnTo>
                  <a:lnTo>
                    <a:pt x="2712454" y="1041400"/>
                  </a:lnTo>
                  <a:lnTo>
                    <a:pt x="2689300" y="1016000"/>
                  </a:lnTo>
                  <a:lnTo>
                    <a:pt x="2665776" y="1003300"/>
                  </a:lnTo>
                  <a:lnTo>
                    <a:pt x="2641871" y="977900"/>
                  </a:lnTo>
                  <a:lnTo>
                    <a:pt x="2617571" y="952500"/>
                  </a:lnTo>
                  <a:lnTo>
                    <a:pt x="2592866" y="939800"/>
                  </a:lnTo>
                  <a:lnTo>
                    <a:pt x="2567742" y="914400"/>
                  </a:lnTo>
                  <a:lnTo>
                    <a:pt x="2542188" y="901700"/>
                  </a:lnTo>
                  <a:lnTo>
                    <a:pt x="2516191" y="876300"/>
                  </a:lnTo>
                  <a:lnTo>
                    <a:pt x="2489739" y="863600"/>
                  </a:lnTo>
                  <a:lnTo>
                    <a:pt x="2462821" y="838200"/>
                  </a:lnTo>
                  <a:lnTo>
                    <a:pt x="2435424" y="825500"/>
                  </a:lnTo>
                  <a:lnTo>
                    <a:pt x="2407536" y="800100"/>
                  </a:lnTo>
                  <a:lnTo>
                    <a:pt x="2379144" y="774700"/>
                  </a:lnTo>
                  <a:lnTo>
                    <a:pt x="2350237" y="762000"/>
                  </a:lnTo>
                  <a:lnTo>
                    <a:pt x="2320803" y="736600"/>
                  </a:lnTo>
                  <a:lnTo>
                    <a:pt x="2290829" y="723900"/>
                  </a:lnTo>
                  <a:lnTo>
                    <a:pt x="2260303" y="698500"/>
                  </a:lnTo>
                  <a:lnTo>
                    <a:pt x="2197548" y="673100"/>
                  </a:lnTo>
                  <a:lnTo>
                    <a:pt x="2165294" y="647700"/>
                  </a:lnTo>
                  <a:lnTo>
                    <a:pt x="2132440" y="635000"/>
                  </a:lnTo>
                  <a:lnTo>
                    <a:pt x="2098973" y="609600"/>
                  </a:lnTo>
                  <a:lnTo>
                    <a:pt x="2064882" y="596900"/>
                  </a:lnTo>
                  <a:lnTo>
                    <a:pt x="2030154" y="571500"/>
                  </a:lnTo>
                  <a:lnTo>
                    <a:pt x="1958739" y="546100"/>
                  </a:lnTo>
                  <a:lnTo>
                    <a:pt x="1922028" y="520700"/>
                  </a:lnTo>
                  <a:lnTo>
                    <a:pt x="1884632" y="508000"/>
                  </a:lnTo>
                  <a:lnTo>
                    <a:pt x="1846538" y="482600"/>
                  </a:lnTo>
                  <a:lnTo>
                    <a:pt x="1768210" y="457200"/>
                  </a:lnTo>
                  <a:lnTo>
                    <a:pt x="1727951" y="431800"/>
                  </a:lnTo>
                  <a:lnTo>
                    <a:pt x="1602650" y="393700"/>
                  </a:lnTo>
                  <a:lnTo>
                    <a:pt x="1559335" y="368300"/>
                  </a:lnTo>
                  <a:lnTo>
                    <a:pt x="1424572" y="330200"/>
                  </a:lnTo>
                  <a:lnTo>
                    <a:pt x="1378006" y="304800"/>
                  </a:lnTo>
                  <a:lnTo>
                    <a:pt x="1183188" y="254000"/>
                  </a:lnTo>
                  <a:lnTo>
                    <a:pt x="1080478" y="228600"/>
                  </a:lnTo>
                  <a:lnTo>
                    <a:pt x="1027755" y="203200"/>
                  </a:lnTo>
                  <a:lnTo>
                    <a:pt x="749977" y="139700"/>
                  </a:lnTo>
                  <a:lnTo>
                    <a:pt x="510031" y="88900"/>
                  </a:lnTo>
                  <a:lnTo>
                    <a:pt x="447482" y="88900"/>
                  </a:lnTo>
                  <a:lnTo>
                    <a:pt x="383883" y="76200"/>
                  </a:lnTo>
                  <a:lnTo>
                    <a:pt x="348998" y="63500"/>
                  </a:lnTo>
                  <a:lnTo>
                    <a:pt x="307109" y="63500"/>
                  </a:lnTo>
                  <a:lnTo>
                    <a:pt x="258464" y="50800"/>
                  </a:lnTo>
                  <a:lnTo>
                    <a:pt x="203312" y="38100"/>
                  </a:lnTo>
                  <a:lnTo>
                    <a:pt x="141903" y="38100"/>
                  </a:lnTo>
                  <a:lnTo>
                    <a:pt x="74485" y="25400"/>
                  </a:lnTo>
                  <a:lnTo>
                    <a:pt x="0" y="0"/>
                  </a:lnTo>
                  <a:close/>
                </a:path>
                <a:path w="12192000" h="3670300">
                  <a:moveTo>
                    <a:pt x="12192000" y="2159000"/>
                  </a:moveTo>
                  <a:lnTo>
                    <a:pt x="11905869" y="2197100"/>
                  </a:lnTo>
                  <a:lnTo>
                    <a:pt x="11856851" y="2197100"/>
                  </a:lnTo>
                  <a:lnTo>
                    <a:pt x="11807743" y="2209800"/>
                  </a:lnTo>
                  <a:lnTo>
                    <a:pt x="11758546" y="2209800"/>
                  </a:lnTo>
                  <a:lnTo>
                    <a:pt x="11709262" y="2222500"/>
                  </a:lnTo>
                  <a:lnTo>
                    <a:pt x="11659894" y="2222500"/>
                  </a:lnTo>
                  <a:lnTo>
                    <a:pt x="11610443" y="2235200"/>
                  </a:lnTo>
                  <a:lnTo>
                    <a:pt x="11560911" y="2235200"/>
                  </a:lnTo>
                  <a:lnTo>
                    <a:pt x="11461610" y="2260600"/>
                  </a:lnTo>
                  <a:lnTo>
                    <a:pt x="11411845" y="2260600"/>
                  </a:lnTo>
                  <a:lnTo>
                    <a:pt x="11362006" y="2273300"/>
                  </a:lnTo>
                  <a:lnTo>
                    <a:pt x="11312095" y="2273300"/>
                  </a:lnTo>
                  <a:lnTo>
                    <a:pt x="11212065" y="2298700"/>
                  </a:lnTo>
                  <a:lnTo>
                    <a:pt x="11161949" y="2298700"/>
                  </a:lnTo>
                  <a:lnTo>
                    <a:pt x="11061525" y="2324100"/>
                  </a:lnTo>
                  <a:lnTo>
                    <a:pt x="11011220" y="2324100"/>
                  </a:lnTo>
                  <a:lnTo>
                    <a:pt x="10910434" y="2349500"/>
                  </a:lnTo>
                  <a:lnTo>
                    <a:pt x="10859957" y="2349500"/>
                  </a:lnTo>
                  <a:lnTo>
                    <a:pt x="10758844" y="2374900"/>
                  </a:lnTo>
                  <a:lnTo>
                    <a:pt x="10708211" y="2374900"/>
                  </a:lnTo>
                  <a:lnTo>
                    <a:pt x="10606801" y="2400300"/>
                  </a:lnTo>
                  <a:lnTo>
                    <a:pt x="10556029" y="2400300"/>
                  </a:lnTo>
                  <a:lnTo>
                    <a:pt x="10505213" y="2413000"/>
                  </a:lnTo>
                  <a:lnTo>
                    <a:pt x="10403461" y="2425700"/>
                  </a:lnTo>
                  <a:lnTo>
                    <a:pt x="10301560" y="2451100"/>
                  </a:lnTo>
                  <a:lnTo>
                    <a:pt x="9892750" y="2527300"/>
                  </a:lnTo>
                  <a:lnTo>
                    <a:pt x="9687827" y="2552700"/>
                  </a:lnTo>
                  <a:lnTo>
                    <a:pt x="9585288" y="2578100"/>
                  </a:lnTo>
                  <a:lnTo>
                    <a:pt x="9534005" y="2578100"/>
                  </a:lnTo>
                  <a:lnTo>
                    <a:pt x="9380125" y="2616200"/>
                  </a:lnTo>
                  <a:lnTo>
                    <a:pt x="9328827" y="2616200"/>
                  </a:lnTo>
                  <a:lnTo>
                    <a:pt x="9226236" y="2641600"/>
                  </a:lnTo>
                  <a:lnTo>
                    <a:pt x="9174947" y="2641600"/>
                  </a:lnTo>
                  <a:lnTo>
                    <a:pt x="9072389" y="2667000"/>
                  </a:lnTo>
                  <a:lnTo>
                    <a:pt x="9021125" y="2667000"/>
                  </a:lnTo>
                  <a:lnTo>
                    <a:pt x="8969872" y="2679700"/>
                  </a:lnTo>
                  <a:lnTo>
                    <a:pt x="8918633" y="2679700"/>
                  </a:lnTo>
                  <a:lnTo>
                    <a:pt x="8816203" y="2705100"/>
                  </a:lnTo>
                  <a:lnTo>
                    <a:pt x="8765016" y="2705100"/>
                  </a:lnTo>
                  <a:lnTo>
                    <a:pt x="8662707" y="2730500"/>
                  </a:lnTo>
                  <a:lnTo>
                    <a:pt x="8611588" y="2730500"/>
                  </a:lnTo>
                  <a:lnTo>
                    <a:pt x="8560496" y="2743200"/>
                  </a:lnTo>
                  <a:lnTo>
                    <a:pt x="8509432" y="2743200"/>
                  </a:lnTo>
                  <a:lnTo>
                    <a:pt x="8458398" y="2755900"/>
                  </a:lnTo>
                  <a:lnTo>
                    <a:pt x="8407396" y="2755900"/>
                  </a:lnTo>
                  <a:lnTo>
                    <a:pt x="8305496" y="2781300"/>
                  </a:lnTo>
                  <a:lnTo>
                    <a:pt x="8254601" y="2781300"/>
                  </a:lnTo>
                  <a:lnTo>
                    <a:pt x="8203745" y="2794000"/>
                  </a:lnTo>
                  <a:lnTo>
                    <a:pt x="8152930" y="2794000"/>
                  </a:lnTo>
                  <a:lnTo>
                    <a:pt x="8102158" y="2806700"/>
                  </a:lnTo>
                  <a:lnTo>
                    <a:pt x="8051431" y="2806700"/>
                  </a:lnTo>
                  <a:lnTo>
                    <a:pt x="8000750" y="2819400"/>
                  </a:lnTo>
                  <a:lnTo>
                    <a:pt x="7950118" y="2819400"/>
                  </a:lnTo>
                  <a:lnTo>
                    <a:pt x="7899536" y="2832100"/>
                  </a:lnTo>
                  <a:lnTo>
                    <a:pt x="7798529" y="2832100"/>
                  </a:lnTo>
                  <a:lnTo>
                    <a:pt x="7748109" y="2844800"/>
                  </a:lnTo>
                  <a:lnTo>
                    <a:pt x="7697746" y="2844800"/>
                  </a:lnTo>
                  <a:lnTo>
                    <a:pt x="7647442" y="2857500"/>
                  </a:lnTo>
                  <a:lnTo>
                    <a:pt x="7547019" y="2857500"/>
                  </a:lnTo>
                  <a:lnTo>
                    <a:pt x="7496904" y="2870200"/>
                  </a:lnTo>
                  <a:lnTo>
                    <a:pt x="7396876" y="2870200"/>
                  </a:lnTo>
                  <a:lnTo>
                    <a:pt x="7346966" y="2882900"/>
                  </a:lnTo>
                  <a:lnTo>
                    <a:pt x="7197676" y="2882900"/>
                  </a:lnTo>
                  <a:lnTo>
                    <a:pt x="7148066" y="2895600"/>
                  </a:lnTo>
                  <a:lnTo>
                    <a:pt x="6999718" y="2895600"/>
                  </a:lnTo>
                  <a:lnTo>
                    <a:pt x="6950435" y="2908300"/>
                  </a:lnTo>
                  <a:lnTo>
                    <a:pt x="12192000" y="2908300"/>
                  </a:lnTo>
                  <a:lnTo>
                    <a:pt x="12192000" y="2159000"/>
                  </a:lnTo>
                  <a:close/>
                </a:path>
              </a:pathLst>
            </a:custGeom>
            <a:solidFill>
              <a:srgbClr val="C5C4A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45707" y="0"/>
              <a:ext cx="3546475" cy="3522979"/>
            </a:xfrm>
            <a:custGeom>
              <a:avLst/>
              <a:gdLst/>
              <a:ahLst/>
              <a:cxnLst/>
              <a:rect l="l" t="t" r="r" b="b"/>
              <a:pathLst>
                <a:path w="3546475" h="3522979">
                  <a:moveTo>
                    <a:pt x="3546286" y="0"/>
                  </a:moveTo>
                  <a:lnTo>
                    <a:pt x="196622" y="0"/>
                  </a:lnTo>
                  <a:lnTo>
                    <a:pt x="124931" y="122834"/>
                  </a:lnTo>
                  <a:lnTo>
                    <a:pt x="100148" y="175954"/>
                  </a:lnTo>
                  <a:lnTo>
                    <a:pt x="78735" y="228720"/>
                  </a:lnTo>
                  <a:lnTo>
                    <a:pt x="60468" y="280940"/>
                  </a:lnTo>
                  <a:lnTo>
                    <a:pt x="45123" y="332420"/>
                  </a:lnTo>
                  <a:lnTo>
                    <a:pt x="32477" y="382965"/>
                  </a:lnTo>
                  <a:lnTo>
                    <a:pt x="22305" y="432384"/>
                  </a:lnTo>
                  <a:lnTo>
                    <a:pt x="14384" y="480481"/>
                  </a:lnTo>
                  <a:lnTo>
                    <a:pt x="8490" y="527065"/>
                  </a:lnTo>
                  <a:lnTo>
                    <a:pt x="4398" y="571940"/>
                  </a:lnTo>
                  <a:lnTo>
                    <a:pt x="1885" y="614914"/>
                  </a:lnTo>
                  <a:lnTo>
                    <a:pt x="727" y="655794"/>
                  </a:lnTo>
                  <a:lnTo>
                    <a:pt x="700" y="694385"/>
                  </a:lnTo>
                  <a:lnTo>
                    <a:pt x="54" y="727932"/>
                  </a:lnTo>
                  <a:lnTo>
                    <a:pt x="647" y="800555"/>
                  </a:lnTo>
                  <a:lnTo>
                    <a:pt x="2109" y="839492"/>
                  </a:lnTo>
                  <a:lnTo>
                    <a:pt x="4496" y="880088"/>
                  </a:lnTo>
                  <a:lnTo>
                    <a:pt x="7920" y="922273"/>
                  </a:lnTo>
                  <a:lnTo>
                    <a:pt x="12491" y="965978"/>
                  </a:lnTo>
                  <a:lnTo>
                    <a:pt x="18322" y="1011134"/>
                  </a:lnTo>
                  <a:lnTo>
                    <a:pt x="25524" y="1057672"/>
                  </a:lnTo>
                  <a:lnTo>
                    <a:pt x="34207" y="1105523"/>
                  </a:lnTo>
                  <a:lnTo>
                    <a:pt x="44484" y="1154617"/>
                  </a:lnTo>
                  <a:lnTo>
                    <a:pt x="56466" y="1204885"/>
                  </a:lnTo>
                  <a:lnTo>
                    <a:pt x="70264" y="1256259"/>
                  </a:lnTo>
                  <a:lnTo>
                    <a:pt x="85990" y="1308668"/>
                  </a:lnTo>
                  <a:lnTo>
                    <a:pt x="103755" y="1362045"/>
                  </a:lnTo>
                  <a:lnTo>
                    <a:pt x="123669" y="1416319"/>
                  </a:lnTo>
                  <a:lnTo>
                    <a:pt x="145846" y="1471422"/>
                  </a:lnTo>
                  <a:lnTo>
                    <a:pt x="170396" y="1527284"/>
                  </a:lnTo>
                  <a:lnTo>
                    <a:pt x="197430" y="1583836"/>
                  </a:lnTo>
                  <a:lnTo>
                    <a:pt x="227060" y="1641010"/>
                  </a:lnTo>
                  <a:lnTo>
                    <a:pt x="259397" y="1698735"/>
                  </a:lnTo>
                  <a:lnTo>
                    <a:pt x="294552" y="1756943"/>
                  </a:lnTo>
                  <a:lnTo>
                    <a:pt x="315619" y="1789878"/>
                  </a:lnTo>
                  <a:lnTo>
                    <a:pt x="337235" y="1822320"/>
                  </a:lnTo>
                  <a:lnTo>
                    <a:pt x="359402" y="1854278"/>
                  </a:lnTo>
                  <a:lnTo>
                    <a:pt x="382122" y="1885763"/>
                  </a:lnTo>
                  <a:lnTo>
                    <a:pt x="405399" y="1916784"/>
                  </a:lnTo>
                  <a:lnTo>
                    <a:pt x="429235" y="1947351"/>
                  </a:lnTo>
                  <a:lnTo>
                    <a:pt x="453633" y="1977474"/>
                  </a:lnTo>
                  <a:lnTo>
                    <a:pt x="478594" y="2007164"/>
                  </a:lnTo>
                  <a:lnTo>
                    <a:pt x="504123" y="2036430"/>
                  </a:lnTo>
                  <a:lnTo>
                    <a:pt x="530220" y="2065282"/>
                  </a:lnTo>
                  <a:lnTo>
                    <a:pt x="556890" y="2093730"/>
                  </a:lnTo>
                  <a:lnTo>
                    <a:pt x="584134" y="2121784"/>
                  </a:lnTo>
                  <a:lnTo>
                    <a:pt x="611955" y="2149455"/>
                  </a:lnTo>
                  <a:lnTo>
                    <a:pt x="640355" y="2176752"/>
                  </a:lnTo>
                  <a:lnTo>
                    <a:pt x="669338" y="2203685"/>
                  </a:lnTo>
                  <a:lnTo>
                    <a:pt x="698905" y="2230264"/>
                  </a:lnTo>
                  <a:lnTo>
                    <a:pt x="729060" y="2256499"/>
                  </a:lnTo>
                  <a:lnTo>
                    <a:pt x="759805" y="2282400"/>
                  </a:lnTo>
                  <a:lnTo>
                    <a:pt x="791142" y="2307977"/>
                  </a:lnTo>
                  <a:lnTo>
                    <a:pt x="823075" y="2333240"/>
                  </a:lnTo>
                  <a:lnTo>
                    <a:pt x="855605" y="2358199"/>
                  </a:lnTo>
                  <a:lnTo>
                    <a:pt x="888735" y="2382864"/>
                  </a:lnTo>
                  <a:lnTo>
                    <a:pt x="922468" y="2407245"/>
                  </a:lnTo>
                  <a:lnTo>
                    <a:pt x="956806" y="2431353"/>
                  </a:lnTo>
                  <a:lnTo>
                    <a:pt x="991753" y="2455196"/>
                  </a:lnTo>
                  <a:lnTo>
                    <a:pt x="1027310" y="2478785"/>
                  </a:lnTo>
                  <a:lnTo>
                    <a:pt x="1063480" y="2502129"/>
                  </a:lnTo>
                  <a:lnTo>
                    <a:pt x="1100266" y="2525240"/>
                  </a:lnTo>
                  <a:lnTo>
                    <a:pt x="1137670" y="2548127"/>
                  </a:lnTo>
                  <a:lnTo>
                    <a:pt x="1175695" y="2570799"/>
                  </a:lnTo>
                  <a:lnTo>
                    <a:pt x="1214343" y="2593267"/>
                  </a:lnTo>
                  <a:lnTo>
                    <a:pt x="1253618" y="2615541"/>
                  </a:lnTo>
                  <a:lnTo>
                    <a:pt x="1293521" y="2637631"/>
                  </a:lnTo>
                  <a:lnTo>
                    <a:pt x="1334055" y="2659547"/>
                  </a:lnTo>
                  <a:lnTo>
                    <a:pt x="1375223" y="2681298"/>
                  </a:lnTo>
                  <a:lnTo>
                    <a:pt x="1417027" y="2702895"/>
                  </a:lnTo>
                  <a:lnTo>
                    <a:pt x="1459471" y="2724348"/>
                  </a:lnTo>
                  <a:lnTo>
                    <a:pt x="1502555" y="2745666"/>
                  </a:lnTo>
                  <a:lnTo>
                    <a:pt x="1546284" y="2766861"/>
                  </a:lnTo>
                  <a:lnTo>
                    <a:pt x="1590660" y="2787940"/>
                  </a:lnTo>
                  <a:lnTo>
                    <a:pt x="1635685" y="2808916"/>
                  </a:lnTo>
                  <a:lnTo>
                    <a:pt x="1681361" y="2829797"/>
                  </a:lnTo>
                  <a:lnTo>
                    <a:pt x="1727693" y="2850594"/>
                  </a:lnTo>
                  <a:lnTo>
                    <a:pt x="1774681" y="2871316"/>
                  </a:lnTo>
                  <a:lnTo>
                    <a:pt x="1822328" y="2891974"/>
                  </a:lnTo>
                  <a:lnTo>
                    <a:pt x="1870638" y="2912577"/>
                  </a:lnTo>
                  <a:lnTo>
                    <a:pt x="1919613" y="2933136"/>
                  </a:lnTo>
                  <a:lnTo>
                    <a:pt x="1969254" y="2953660"/>
                  </a:lnTo>
                  <a:lnTo>
                    <a:pt x="2019566" y="2974160"/>
                  </a:lnTo>
                  <a:lnTo>
                    <a:pt x="2070550" y="2994646"/>
                  </a:lnTo>
                  <a:lnTo>
                    <a:pt x="2174546" y="3035613"/>
                  </a:lnTo>
                  <a:lnTo>
                    <a:pt x="2281263" y="3076641"/>
                  </a:lnTo>
                  <a:lnTo>
                    <a:pt x="2390721" y="3117812"/>
                  </a:lnTo>
                  <a:lnTo>
                    <a:pt x="2502942" y="3159203"/>
                  </a:lnTo>
                  <a:lnTo>
                    <a:pt x="2617945" y="3200896"/>
                  </a:lnTo>
                  <a:lnTo>
                    <a:pt x="2735751" y="3242970"/>
                  </a:lnTo>
                  <a:lnTo>
                    <a:pt x="2917762" y="3306970"/>
                  </a:lnTo>
                  <a:lnTo>
                    <a:pt x="3170448" y="3394383"/>
                  </a:lnTo>
                  <a:lnTo>
                    <a:pt x="3546286" y="3522726"/>
                  </a:lnTo>
                  <a:lnTo>
                    <a:pt x="3546286" y="0"/>
                  </a:lnTo>
                  <a:close/>
                </a:path>
              </a:pathLst>
            </a:custGeom>
            <a:solidFill>
              <a:srgbClr val="CF9B92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61893" y="1484970"/>
              <a:ext cx="2330450" cy="5373370"/>
            </a:xfrm>
            <a:custGeom>
              <a:avLst/>
              <a:gdLst/>
              <a:ahLst/>
              <a:cxnLst/>
              <a:rect l="l" t="t" r="r" b="b"/>
              <a:pathLst>
                <a:path w="2330450" h="5373370">
                  <a:moveTo>
                    <a:pt x="1238877" y="5373029"/>
                  </a:moveTo>
                  <a:lnTo>
                    <a:pt x="1204848" y="5329600"/>
                  </a:lnTo>
                  <a:lnTo>
                    <a:pt x="1162164" y="5270983"/>
                  </a:lnTo>
                  <a:lnTo>
                    <a:pt x="1140305" y="5239294"/>
                  </a:lnTo>
                  <a:lnTo>
                    <a:pt x="1118086" y="5205957"/>
                  </a:lnTo>
                  <a:lnTo>
                    <a:pt x="1095497" y="5170928"/>
                  </a:lnTo>
                  <a:lnTo>
                    <a:pt x="1072527" y="5134160"/>
                  </a:lnTo>
                  <a:lnTo>
                    <a:pt x="1049165" y="5095608"/>
                  </a:lnTo>
                  <a:lnTo>
                    <a:pt x="1025400" y="5055227"/>
                  </a:lnTo>
                  <a:lnTo>
                    <a:pt x="1001223" y="5012972"/>
                  </a:lnTo>
                  <a:lnTo>
                    <a:pt x="976621" y="4968796"/>
                  </a:lnTo>
                  <a:lnTo>
                    <a:pt x="951584" y="4922655"/>
                  </a:lnTo>
                  <a:lnTo>
                    <a:pt x="926102" y="4874503"/>
                  </a:lnTo>
                  <a:lnTo>
                    <a:pt x="900164" y="4824294"/>
                  </a:lnTo>
                  <a:lnTo>
                    <a:pt x="873758" y="4771984"/>
                  </a:lnTo>
                  <a:lnTo>
                    <a:pt x="846875" y="4717526"/>
                  </a:lnTo>
                  <a:lnTo>
                    <a:pt x="819502" y="4660875"/>
                  </a:lnTo>
                  <a:lnTo>
                    <a:pt x="791631" y="4601986"/>
                  </a:lnTo>
                  <a:lnTo>
                    <a:pt x="763249" y="4540814"/>
                  </a:lnTo>
                  <a:lnTo>
                    <a:pt x="734346" y="4477312"/>
                  </a:lnTo>
                  <a:lnTo>
                    <a:pt x="704911" y="4411436"/>
                  </a:lnTo>
                  <a:lnTo>
                    <a:pt x="677161" y="4348724"/>
                  </a:lnTo>
                  <a:lnTo>
                    <a:pt x="649867" y="4286930"/>
                  </a:lnTo>
                  <a:lnTo>
                    <a:pt x="623037" y="4226032"/>
                  </a:lnTo>
                  <a:lnTo>
                    <a:pt x="596677" y="4166011"/>
                  </a:lnTo>
                  <a:lnTo>
                    <a:pt x="570793" y="4106844"/>
                  </a:lnTo>
                  <a:lnTo>
                    <a:pt x="545392" y="4048511"/>
                  </a:lnTo>
                  <a:lnTo>
                    <a:pt x="520481" y="3990990"/>
                  </a:lnTo>
                  <a:lnTo>
                    <a:pt x="496065" y="3934261"/>
                  </a:lnTo>
                  <a:lnTo>
                    <a:pt x="472153" y="3878303"/>
                  </a:lnTo>
                  <a:lnTo>
                    <a:pt x="448749" y="3823094"/>
                  </a:lnTo>
                  <a:lnTo>
                    <a:pt x="425860" y="3768614"/>
                  </a:lnTo>
                  <a:lnTo>
                    <a:pt x="403493" y="3714841"/>
                  </a:lnTo>
                  <a:lnTo>
                    <a:pt x="381655" y="3661754"/>
                  </a:lnTo>
                  <a:lnTo>
                    <a:pt x="360352" y="3609333"/>
                  </a:lnTo>
                  <a:lnTo>
                    <a:pt x="339590" y="3557556"/>
                  </a:lnTo>
                  <a:lnTo>
                    <a:pt x="319377" y="3506402"/>
                  </a:lnTo>
                  <a:lnTo>
                    <a:pt x="299717" y="3455851"/>
                  </a:lnTo>
                  <a:lnTo>
                    <a:pt x="280619" y="3405880"/>
                  </a:lnTo>
                  <a:lnTo>
                    <a:pt x="262088" y="3356470"/>
                  </a:lnTo>
                  <a:lnTo>
                    <a:pt x="244131" y="3307599"/>
                  </a:lnTo>
                  <a:lnTo>
                    <a:pt x="226755" y="3259246"/>
                  </a:lnTo>
                  <a:lnTo>
                    <a:pt x="209965" y="3211390"/>
                  </a:lnTo>
                  <a:lnTo>
                    <a:pt x="193769" y="3164010"/>
                  </a:lnTo>
                  <a:lnTo>
                    <a:pt x="178173" y="3117085"/>
                  </a:lnTo>
                  <a:lnTo>
                    <a:pt x="163183" y="3070594"/>
                  </a:lnTo>
                  <a:lnTo>
                    <a:pt x="148806" y="3024515"/>
                  </a:lnTo>
                  <a:lnTo>
                    <a:pt x="135049" y="2978828"/>
                  </a:lnTo>
                  <a:lnTo>
                    <a:pt x="121918" y="2933512"/>
                  </a:lnTo>
                  <a:lnTo>
                    <a:pt x="109419" y="2888546"/>
                  </a:lnTo>
                  <a:lnTo>
                    <a:pt x="97559" y="2843909"/>
                  </a:lnTo>
                  <a:lnTo>
                    <a:pt x="86345" y="2799579"/>
                  </a:lnTo>
                  <a:lnTo>
                    <a:pt x="75782" y="2755535"/>
                  </a:lnTo>
                  <a:lnTo>
                    <a:pt x="65878" y="2711757"/>
                  </a:lnTo>
                  <a:lnTo>
                    <a:pt x="56639" y="2668224"/>
                  </a:lnTo>
                  <a:lnTo>
                    <a:pt x="48071" y="2624914"/>
                  </a:lnTo>
                  <a:lnTo>
                    <a:pt x="40182" y="2581806"/>
                  </a:lnTo>
                  <a:lnTo>
                    <a:pt x="32976" y="2538880"/>
                  </a:lnTo>
                  <a:lnTo>
                    <a:pt x="26462" y="2496114"/>
                  </a:lnTo>
                  <a:lnTo>
                    <a:pt x="20645" y="2453487"/>
                  </a:lnTo>
                  <a:lnTo>
                    <a:pt x="15532" y="2410978"/>
                  </a:lnTo>
                  <a:lnTo>
                    <a:pt x="11130" y="2368567"/>
                  </a:lnTo>
                  <a:lnTo>
                    <a:pt x="7445" y="2326232"/>
                  </a:lnTo>
                  <a:lnTo>
                    <a:pt x="4483" y="2283952"/>
                  </a:lnTo>
                  <a:lnTo>
                    <a:pt x="2251" y="2241705"/>
                  </a:lnTo>
                  <a:lnTo>
                    <a:pt x="755" y="2199472"/>
                  </a:lnTo>
                  <a:lnTo>
                    <a:pt x="3" y="2157231"/>
                  </a:lnTo>
                  <a:lnTo>
                    <a:pt x="0" y="2114961"/>
                  </a:lnTo>
                  <a:lnTo>
                    <a:pt x="752" y="2072640"/>
                  </a:lnTo>
                  <a:lnTo>
                    <a:pt x="2268" y="2030249"/>
                  </a:lnTo>
                  <a:lnTo>
                    <a:pt x="4552" y="1987765"/>
                  </a:lnTo>
                  <a:lnTo>
                    <a:pt x="7612" y="1945168"/>
                  </a:lnTo>
                  <a:lnTo>
                    <a:pt x="11453" y="1902437"/>
                  </a:lnTo>
                  <a:lnTo>
                    <a:pt x="16083" y="1859550"/>
                  </a:lnTo>
                  <a:lnTo>
                    <a:pt x="21509" y="1816487"/>
                  </a:lnTo>
                  <a:lnTo>
                    <a:pt x="27735" y="1773226"/>
                  </a:lnTo>
                  <a:lnTo>
                    <a:pt x="34770" y="1729747"/>
                  </a:lnTo>
                  <a:lnTo>
                    <a:pt x="42619" y="1686028"/>
                  </a:lnTo>
                  <a:lnTo>
                    <a:pt x="51289" y="1642049"/>
                  </a:lnTo>
                  <a:lnTo>
                    <a:pt x="60786" y="1597788"/>
                  </a:lnTo>
                  <a:lnTo>
                    <a:pt x="71118" y="1553225"/>
                  </a:lnTo>
                  <a:lnTo>
                    <a:pt x="86574" y="1492389"/>
                  </a:lnTo>
                  <a:lnTo>
                    <a:pt x="102906" y="1434734"/>
                  </a:lnTo>
                  <a:lnTo>
                    <a:pt x="120129" y="1380052"/>
                  </a:lnTo>
                  <a:lnTo>
                    <a:pt x="138260" y="1328132"/>
                  </a:lnTo>
                  <a:lnTo>
                    <a:pt x="157313" y="1278764"/>
                  </a:lnTo>
                  <a:lnTo>
                    <a:pt x="177305" y="1231740"/>
                  </a:lnTo>
                  <a:lnTo>
                    <a:pt x="198252" y="1186849"/>
                  </a:lnTo>
                  <a:lnTo>
                    <a:pt x="220169" y="1143883"/>
                  </a:lnTo>
                  <a:lnTo>
                    <a:pt x="243073" y="1102630"/>
                  </a:lnTo>
                  <a:lnTo>
                    <a:pt x="266978" y="1062882"/>
                  </a:lnTo>
                  <a:lnTo>
                    <a:pt x="291902" y="1024430"/>
                  </a:lnTo>
                  <a:lnTo>
                    <a:pt x="317859" y="987063"/>
                  </a:lnTo>
                  <a:lnTo>
                    <a:pt x="344866" y="950572"/>
                  </a:lnTo>
                  <a:lnTo>
                    <a:pt x="372938" y="914747"/>
                  </a:lnTo>
                  <a:lnTo>
                    <a:pt x="402092" y="879379"/>
                  </a:lnTo>
                  <a:lnTo>
                    <a:pt x="432342" y="844258"/>
                  </a:lnTo>
                  <a:lnTo>
                    <a:pt x="463706" y="809175"/>
                  </a:lnTo>
                  <a:lnTo>
                    <a:pt x="496198" y="773920"/>
                  </a:lnTo>
                  <a:lnTo>
                    <a:pt x="529835" y="738283"/>
                  </a:lnTo>
                  <a:lnTo>
                    <a:pt x="564632" y="702054"/>
                  </a:lnTo>
                  <a:lnTo>
                    <a:pt x="600606" y="665025"/>
                  </a:lnTo>
                  <a:lnTo>
                    <a:pt x="648157" y="628091"/>
                  </a:lnTo>
                  <a:lnTo>
                    <a:pt x="694798" y="593208"/>
                  </a:lnTo>
                  <a:lnTo>
                    <a:pt x="740624" y="560260"/>
                  </a:lnTo>
                  <a:lnTo>
                    <a:pt x="785732" y="529133"/>
                  </a:lnTo>
                  <a:lnTo>
                    <a:pt x="830217" y="499710"/>
                  </a:lnTo>
                  <a:lnTo>
                    <a:pt x="874176" y="471877"/>
                  </a:lnTo>
                  <a:lnTo>
                    <a:pt x="917704" y="445518"/>
                  </a:lnTo>
                  <a:lnTo>
                    <a:pt x="960898" y="420518"/>
                  </a:lnTo>
                  <a:lnTo>
                    <a:pt x="1003852" y="396762"/>
                  </a:lnTo>
                  <a:lnTo>
                    <a:pt x="1046664" y="374134"/>
                  </a:lnTo>
                  <a:lnTo>
                    <a:pt x="1089429" y="352518"/>
                  </a:lnTo>
                  <a:lnTo>
                    <a:pt x="1132243" y="331801"/>
                  </a:lnTo>
                  <a:lnTo>
                    <a:pt x="1175202" y="311866"/>
                  </a:lnTo>
                  <a:lnTo>
                    <a:pt x="1218402" y="292597"/>
                  </a:lnTo>
                  <a:lnTo>
                    <a:pt x="1261938" y="273881"/>
                  </a:lnTo>
                  <a:lnTo>
                    <a:pt x="1305908" y="255600"/>
                  </a:lnTo>
                  <a:lnTo>
                    <a:pt x="1350406" y="237641"/>
                  </a:lnTo>
                  <a:lnTo>
                    <a:pt x="1395528" y="219888"/>
                  </a:lnTo>
                  <a:lnTo>
                    <a:pt x="1441371" y="202224"/>
                  </a:lnTo>
                  <a:lnTo>
                    <a:pt x="1488712" y="185050"/>
                  </a:lnTo>
                  <a:lnTo>
                    <a:pt x="1538039" y="168811"/>
                  </a:lnTo>
                  <a:lnTo>
                    <a:pt x="1589021" y="153464"/>
                  </a:lnTo>
                  <a:lnTo>
                    <a:pt x="1641324" y="138966"/>
                  </a:lnTo>
                  <a:lnTo>
                    <a:pt x="1694613" y="125274"/>
                  </a:lnTo>
                  <a:lnTo>
                    <a:pt x="1748556" y="112345"/>
                  </a:lnTo>
                  <a:lnTo>
                    <a:pt x="1802819" y="100136"/>
                  </a:lnTo>
                  <a:lnTo>
                    <a:pt x="1857068" y="88603"/>
                  </a:lnTo>
                  <a:lnTo>
                    <a:pt x="1910971" y="77704"/>
                  </a:lnTo>
                  <a:lnTo>
                    <a:pt x="1964192" y="67395"/>
                  </a:lnTo>
                  <a:lnTo>
                    <a:pt x="2016400" y="57633"/>
                  </a:lnTo>
                  <a:lnTo>
                    <a:pt x="2067260" y="48376"/>
                  </a:lnTo>
                  <a:lnTo>
                    <a:pt x="2116440" y="39580"/>
                  </a:lnTo>
                  <a:lnTo>
                    <a:pt x="2163604" y="31201"/>
                  </a:lnTo>
                  <a:lnTo>
                    <a:pt x="2208421" y="23198"/>
                  </a:lnTo>
                  <a:lnTo>
                    <a:pt x="2250556" y="15526"/>
                  </a:lnTo>
                  <a:lnTo>
                    <a:pt x="2289676" y="8144"/>
                  </a:lnTo>
                  <a:lnTo>
                    <a:pt x="2325447" y="1006"/>
                  </a:lnTo>
                  <a:lnTo>
                    <a:pt x="2330106" y="0"/>
                  </a:lnTo>
                </a:path>
              </a:pathLst>
            </a:custGeom>
            <a:ln w="6985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3400" y="533400"/>
            <a:ext cx="3137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84" dirty="0"/>
              <a:t>MODULES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533400" y="1362941"/>
            <a:ext cx="11318240" cy="3324628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900" spc="85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food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ordering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website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typically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consists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several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key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modules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ensure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its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functionality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user-friendliness.</a:t>
            </a:r>
            <a:endParaRPr sz="1900" dirty="0">
              <a:latin typeface="Tahoma"/>
              <a:cs typeface="Tahoma"/>
            </a:endParaRPr>
          </a:p>
          <a:p>
            <a:pPr marL="469265" marR="5080" indent="-457200">
              <a:lnSpc>
                <a:spcPts val="1820"/>
              </a:lnSpc>
              <a:spcBef>
                <a:spcPts val="990"/>
              </a:spcBef>
              <a:buAutoNum type="arabicPeriod"/>
              <a:tabLst>
                <a:tab pos="469265" algn="l"/>
                <a:tab pos="469900" algn="l"/>
                <a:tab pos="4236720" algn="l"/>
              </a:tabLst>
            </a:pP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900" spc="1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Registration</a:t>
            </a:r>
            <a:r>
              <a:rPr sz="1900" spc="1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1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Authentication:	This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module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allows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users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create</a:t>
            </a:r>
            <a:r>
              <a:rPr sz="1900" spc="1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accounts,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log</a:t>
            </a:r>
            <a:r>
              <a:rPr sz="1900" spc="1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900" spc="1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securely,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manage </a:t>
            </a:r>
            <a:r>
              <a:rPr sz="1900" spc="-5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their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profiles.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9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essential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personalizing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experience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ensuring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order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history.</a:t>
            </a:r>
            <a:endParaRPr sz="1900" dirty="0">
              <a:latin typeface="Tahoma"/>
              <a:cs typeface="Tahoma"/>
            </a:endParaRPr>
          </a:p>
          <a:p>
            <a:pPr marL="469265" marR="6985" indent="-457200">
              <a:lnSpc>
                <a:spcPts val="182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  <a:tab pos="2598420" algn="l"/>
              </a:tabLst>
            </a:pP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Menu</a:t>
            </a:r>
            <a:r>
              <a:rPr sz="1900" spc="3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65" dirty="0">
                <a:solidFill>
                  <a:srgbClr val="533D34"/>
                </a:solidFill>
                <a:latin typeface="Tahoma"/>
                <a:cs typeface="Tahoma"/>
              </a:rPr>
              <a:t>Management:	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Restaurants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manage</a:t>
            </a:r>
            <a:r>
              <a:rPr sz="1900" spc="-1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their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menus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through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this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module,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including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70" dirty="0">
                <a:solidFill>
                  <a:srgbClr val="533D34"/>
                </a:solidFill>
                <a:latin typeface="Tahoma"/>
                <a:cs typeface="Tahoma"/>
              </a:rPr>
              <a:t>adding,</a:t>
            </a:r>
            <a:r>
              <a:rPr sz="1900" spc="-1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editing,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5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de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l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t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i</a:t>
            </a:r>
            <a:r>
              <a:rPr sz="1900" spc="-200" dirty="0">
                <a:solidFill>
                  <a:srgbClr val="533D34"/>
                </a:solidFill>
                <a:latin typeface="Tahoma"/>
                <a:cs typeface="Tahoma"/>
              </a:rPr>
              <a:t>ng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h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1900" spc="-265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r>
              <a:rPr sz="1900" spc="-180" dirty="0">
                <a:solidFill>
                  <a:srgbClr val="533D34"/>
                </a:solidFill>
                <a:latin typeface="Tahoma"/>
                <a:cs typeface="Tahoma"/>
              </a:rPr>
              <a:t>,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alo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n</a:t>
            </a:r>
            <a:r>
              <a:rPr sz="1900" spc="-265" dirty="0">
                <a:solidFill>
                  <a:srgbClr val="533D34"/>
                </a:solidFill>
                <a:latin typeface="Tahoma"/>
                <a:cs typeface="Tahoma"/>
              </a:rPr>
              <a:t>g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w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h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r>
              <a:rPr sz="1900" spc="-17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tt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i</a:t>
            </a:r>
            <a:r>
              <a:rPr sz="1900" spc="-160" dirty="0">
                <a:solidFill>
                  <a:srgbClr val="533D34"/>
                </a:solidFill>
                <a:latin typeface="Tahoma"/>
                <a:cs typeface="Tahoma"/>
              </a:rPr>
              <a:t>n</a:t>
            </a:r>
            <a:r>
              <a:rPr sz="1900" spc="-265" dirty="0">
                <a:solidFill>
                  <a:srgbClr val="533D34"/>
                </a:solidFill>
                <a:latin typeface="Tahoma"/>
                <a:cs typeface="Tahoma"/>
              </a:rPr>
              <a:t>g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p</a:t>
            </a:r>
            <a:r>
              <a:rPr sz="1900" spc="-10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i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c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70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900" spc="-175" dirty="0">
                <a:solidFill>
                  <a:srgbClr val="533D34"/>
                </a:solidFill>
                <a:latin typeface="Tahoma"/>
                <a:cs typeface="Tahoma"/>
              </a:rPr>
              <a:t>n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d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e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sc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r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ip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t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io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n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s</a:t>
            </a:r>
            <a:endParaRPr sz="1900" dirty="0">
              <a:latin typeface="Tahoma"/>
              <a:cs typeface="Tahoma"/>
            </a:endParaRPr>
          </a:p>
          <a:p>
            <a:pPr marL="469265" marR="6985" indent="-457200">
              <a:lnSpc>
                <a:spcPts val="182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spc="-20" dirty="0">
                <a:solidFill>
                  <a:srgbClr val="533D34"/>
                </a:solidFill>
                <a:latin typeface="Tahoma"/>
                <a:cs typeface="Tahoma"/>
              </a:rPr>
              <a:t>Order</a:t>
            </a:r>
            <a:r>
              <a:rPr sz="1900" spc="3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Placement: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Users</a:t>
            </a:r>
            <a:r>
              <a:rPr sz="1900" spc="3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select</a:t>
            </a:r>
            <a:r>
              <a:rPr sz="1900" spc="3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items</a:t>
            </a:r>
            <a:r>
              <a:rPr sz="1900" spc="3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from</a:t>
            </a:r>
            <a:r>
              <a:rPr sz="1900" spc="29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65" dirty="0">
                <a:solidFill>
                  <a:srgbClr val="533D34"/>
                </a:solidFill>
                <a:latin typeface="Tahoma"/>
                <a:cs typeface="Tahoma"/>
              </a:rPr>
              <a:t>menus,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customize</a:t>
            </a:r>
            <a:r>
              <a:rPr sz="1900" spc="3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orders</a:t>
            </a:r>
            <a:r>
              <a:rPr sz="1900" spc="3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220" dirty="0">
                <a:solidFill>
                  <a:srgbClr val="533D34"/>
                </a:solidFill>
                <a:latin typeface="Tahoma"/>
                <a:cs typeface="Tahoma"/>
              </a:rPr>
              <a:t>(e.g.,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choosing</a:t>
            </a:r>
            <a:r>
              <a:rPr sz="1900" spc="3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toppings</a:t>
            </a:r>
            <a:r>
              <a:rPr sz="1900" spc="3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900" spc="3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specifying </a:t>
            </a:r>
            <a:r>
              <a:rPr sz="1900" spc="-5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cooking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preferences),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place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orders.</a:t>
            </a:r>
            <a:endParaRPr sz="1900" dirty="0">
              <a:latin typeface="Tahoma"/>
              <a:cs typeface="Tahoma"/>
            </a:endParaRPr>
          </a:p>
          <a:p>
            <a:pPr marL="469265" marR="5080" indent="-457200">
              <a:lnSpc>
                <a:spcPts val="1820"/>
              </a:lnSpc>
              <a:spcBef>
                <a:spcPts val="10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Shopping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Cart:</a:t>
            </a:r>
            <a:r>
              <a:rPr sz="1900" spc="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Users</a:t>
            </a:r>
            <a:r>
              <a:rPr sz="1900" spc="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view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edit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their</a:t>
            </a:r>
            <a:r>
              <a:rPr sz="1900" spc="1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orders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900" spc="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virtual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cart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before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finalizing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900" spc="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purchase.</a:t>
            </a:r>
            <a:r>
              <a:rPr sz="1900" spc="1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This</a:t>
            </a:r>
            <a:r>
              <a:rPr sz="1900" spc="1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module </a:t>
            </a:r>
            <a:r>
              <a:rPr sz="1900" spc="-5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calculates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total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cost,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including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taxes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delivery</a:t>
            </a:r>
            <a:r>
              <a:rPr sz="19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70" dirty="0">
                <a:solidFill>
                  <a:srgbClr val="533D34"/>
                </a:solidFill>
                <a:latin typeface="Tahoma"/>
                <a:cs typeface="Tahoma"/>
              </a:rPr>
              <a:t>fees.</a:t>
            </a:r>
            <a:endParaRPr sz="1900" dirty="0">
              <a:latin typeface="Tahoma"/>
              <a:cs typeface="Tahoma"/>
            </a:endParaRPr>
          </a:p>
          <a:p>
            <a:pPr marL="469900" marR="5080" indent="-457834">
              <a:lnSpc>
                <a:spcPts val="1820"/>
              </a:lnSpc>
              <a:spcBef>
                <a:spcPts val="10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Admin</a:t>
            </a:r>
            <a:r>
              <a:rPr sz="19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Dashboard:</a:t>
            </a:r>
            <a:r>
              <a:rPr sz="19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Administrators</a:t>
            </a:r>
            <a:r>
              <a:rPr sz="19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9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85" dirty="0">
                <a:solidFill>
                  <a:srgbClr val="533D34"/>
                </a:solidFill>
                <a:latin typeface="Tahoma"/>
                <a:cs typeface="Tahoma"/>
              </a:rPr>
              <a:t>manage</a:t>
            </a:r>
            <a:r>
              <a:rPr sz="19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9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platform,</a:t>
            </a:r>
            <a:r>
              <a:rPr sz="19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including</a:t>
            </a:r>
            <a:r>
              <a:rPr sz="19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9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accounts,</a:t>
            </a:r>
            <a:r>
              <a:rPr sz="19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restaurant</a:t>
            </a:r>
            <a:r>
              <a:rPr sz="19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partnerships,</a:t>
            </a:r>
            <a:r>
              <a:rPr sz="19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menu </a:t>
            </a:r>
            <a:r>
              <a:rPr sz="1900" spc="-5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approval,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resolving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disputes.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" y="0"/>
            <a:ext cx="12192000" cy="6918325"/>
            <a:chOff x="380" y="0"/>
            <a:chExt cx="12192000" cy="6918325"/>
          </a:xfrm>
        </p:grpSpPr>
        <p:sp>
          <p:nvSpPr>
            <p:cNvPr id="3" name="object 3"/>
            <p:cNvSpPr/>
            <p:nvPr/>
          </p:nvSpPr>
          <p:spPr>
            <a:xfrm>
              <a:off x="4600950" y="0"/>
              <a:ext cx="7591425" cy="6858000"/>
            </a:xfrm>
            <a:custGeom>
              <a:avLst/>
              <a:gdLst/>
              <a:ahLst/>
              <a:cxnLst/>
              <a:rect l="l" t="t" r="r" b="b"/>
              <a:pathLst>
                <a:path w="7591425" h="6858000">
                  <a:moveTo>
                    <a:pt x="7591044" y="0"/>
                  </a:moveTo>
                  <a:lnTo>
                    <a:pt x="3873055" y="0"/>
                  </a:lnTo>
                  <a:lnTo>
                    <a:pt x="3917568" y="112369"/>
                  </a:lnTo>
                  <a:lnTo>
                    <a:pt x="3935410" y="154059"/>
                  </a:lnTo>
                  <a:lnTo>
                    <a:pt x="3953783" y="195864"/>
                  </a:lnTo>
                  <a:lnTo>
                    <a:pt x="3972667" y="237780"/>
                  </a:lnTo>
                  <a:lnTo>
                    <a:pt x="3992036" y="279804"/>
                  </a:lnTo>
                  <a:lnTo>
                    <a:pt x="4011870" y="321933"/>
                  </a:lnTo>
                  <a:lnTo>
                    <a:pt x="4032145" y="364161"/>
                  </a:lnTo>
                  <a:lnTo>
                    <a:pt x="4052838" y="406487"/>
                  </a:lnTo>
                  <a:lnTo>
                    <a:pt x="4073926" y="448906"/>
                  </a:lnTo>
                  <a:lnTo>
                    <a:pt x="4095388" y="491416"/>
                  </a:lnTo>
                  <a:lnTo>
                    <a:pt x="4117199" y="534012"/>
                  </a:lnTo>
                  <a:lnTo>
                    <a:pt x="4161779" y="619448"/>
                  </a:lnTo>
                  <a:lnTo>
                    <a:pt x="4207485" y="705188"/>
                  </a:lnTo>
                  <a:lnTo>
                    <a:pt x="4254135" y="791204"/>
                  </a:lnTo>
                  <a:lnTo>
                    <a:pt x="4325479" y="920680"/>
                  </a:lnTo>
                  <a:lnTo>
                    <a:pt x="4567751" y="1355047"/>
                  </a:lnTo>
                  <a:lnTo>
                    <a:pt x="4639398" y="1485823"/>
                  </a:lnTo>
                  <a:lnTo>
                    <a:pt x="4686328" y="1573038"/>
                  </a:lnTo>
                  <a:lnTo>
                    <a:pt x="4732376" y="1660244"/>
                  </a:lnTo>
                  <a:lnTo>
                    <a:pt x="4777361" y="1747414"/>
                  </a:lnTo>
                  <a:lnTo>
                    <a:pt x="4799398" y="1790976"/>
                  </a:lnTo>
                  <a:lnTo>
                    <a:pt x="4821100" y="1834518"/>
                  </a:lnTo>
                  <a:lnTo>
                    <a:pt x="4842446" y="1878037"/>
                  </a:lnTo>
                  <a:lnTo>
                    <a:pt x="4863411" y="1921529"/>
                  </a:lnTo>
                  <a:lnTo>
                    <a:pt x="4883974" y="1964991"/>
                  </a:lnTo>
                  <a:lnTo>
                    <a:pt x="4904111" y="2008419"/>
                  </a:lnTo>
                  <a:lnTo>
                    <a:pt x="4923800" y="2051809"/>
                  </a:lnTo>
                  <a:lnTo>
                    <a:pt x="4943017" y="2095158"/>
                  </a:lnTo>
                  <a:lnTo>
                    <a:pt x="4961741" y="2138463"/>
                  </a:lnTo>
                  <a:lnTo>
                    <a:pt x="4979948" y="2181719"/>
                  </a:lnTo>
                  <a:lnTo>
                    <a:pt x="4997616" y="2224924"/>
                  </a:lnTo>
                  <a:lnTo>
                    <a:pt x="5014721" y="2268073"/>
                  </a:lnTo>
                  <a:lnTo>
                    <a:pt x="5031241" y="2311164"/>
                  </a:lnTo>
                  <a:lnTo>
                    <a:pt x="5047153" y="2354192"/>
                  </a:lnTo>
                  <a:lnTo>
                    <a:pt x="5062434" y="2397155"/>
                  </a:lnTo>
                  <a:lnTo>
                    <a:pt x="5077062" y="2440048"/>
                  </a:lnTo>
                  <a:lnTo>
                    <a:pt x="5091013" y="2482868"/>
                  </a:lnTo>
                  <a:lnTo>
                    <a:pt x="5104265" y="2525612"/>
                  </a:lnTo>
                  <a:lnTo>
                    <a:pt x="5116795" y="2568275"/>
                  </a:lnTo>
                  <a:lnTo>
                    <a:pt x="5128580" y="2610855"/>
                  </a:lnTo>
                  <a:lnTo>
                    <a:pt x="5139598" y="2653348"/>
                  </a:lnTo>
                  <a:lnTo>
                    <a:pt x="5149825" y="2695751"/>
                  </a:lnTo>
                  <a:lnTo>
                    <a:pt x="5159239" y="2738059"/>
                  </a:lnTo>
                  <a:lnTo>
                    <a:pt x="5167818" y="2780269"/>
                  </a:lnTo>
                  <a:lnTo>
                    <a:pt x="5175537" y="2822378"/>
                  </a:lnTo>
                  <a:lnTo>
                    <a:pt x="5182374" y="2864383"/>
                  </a:lnTo>
                  <a:lnTo>
                    <a:pt x="5188308" y="2906279"/>
                  </a:lnTo>
                  <a:lnTo>
                    <a:pt x="5193314" y="2948063"/>
                  </a:lnTo>
                  <a:lnTo>
                    <a:pt x="5197370" y="2989731"/>
                  </a:lnTo>
                  <a:lnTo>
                    <a:pt x="5200453" y="3031281"/>
                  </a:lnTo>
                  <a:lnTo>
                    <a:pt x="5202540" y="3072708"/>
                  </a:lnTo>
                  <a:lnTo>
                    <a:pt x="5203609" y="3114009"/>
                  </a:lnTo>
                  <a:lnTo>
                    <a:pt x="5203637" y="3155181"/>
                  </a:lnTo>
                  <a:lnTo>
                    <a:pt x="5202601" y="3196219"/>
                  </a:lnTo>
                  <a:lnTo>
                    <a:pt x="5200477" y="3237120"/>
                  </a:lnTo>
                  <a:lnTo>
                    <a:pt x="5197244" y="3277882"/>
                  </a:lnTo>
                  <a:lnTo>
                    <a:pt x="5192879" y="3318499"/>
                  </a:lnTo>
                  <a:lnTo>
                    <a:pt x="5187358" y="3358969"/>
                  </a:lnTo>
                  <a:lnTo>
                    <a:pt x="5180660" y="3399289"/>
                  </a:lnTo>
                  <a:lnTo>
                    <a:pt x="5172760" y="3439454"/>
                  </a:lnTo>
                  <a:lnTo>
                    <a:pt x="5163637" y="3479460"/>
                  </a:lnTo>
                  <a:lnTo>
                    <a:pt x="5153267" y="3519306"/>
                  </a:lnTo>
                  <a:lnTo>
                    <a:pt x="5141628" y="3558986"/>
                  </a:lnTo>
                  <a:lnTo>
                    <a:pt x="5128696" y="3598498"/>
                  </a:lnTo>
                  <a:lnTo>
                    <a:pt x="5114450" y="3637838"/>
                  </a:lnTo>
                  <a:lnTo>
                    <a:pt x="5098866" y="3677002"/>
                  </a:lnTo>
                  <a:lnTo>
                    <a:pt x="5081922" y="3715987"/>
                  </a:lnTo>
                  <a:lnTo>
                    <a:pt x="5063594" y="3754789"/>
                  </a:lnTo>
                  <a:lnTo>
                    <a:pt x="5043860" y="3793405"/>
                  </a:lnTo>
                  <a:lnTo>
                    <a:pt x="5022697" y="3831831"/>
                  </a:lnTo>
                  <a:lnTo>
                    <a:pt x="4984953" y="3894199"/>
                  </a:lnTo>
                  <a:lnTo>
                    <a:pt x="4944480" y="3954020"/>
                  </a:lnTo>
                  <a:lnTo>
                    <a:pt x="4901355" y="4011381"/>
                  </a:lnTo>
                  <a:lnTo>
                    <a:pt x="4855656" y="4066367"/>
                  </a:lnTo>
                  <a:lnTo>
                    <a:pt x="4807462" y="4119063"/>
                  </a:lnTo>
                  <a:lnTo>
                    <a:pt x="4756850" y="4169554"/>
                  </a:lnTo>
                  <a:lnTo>
                    <a:pt x="4703899" y="4217926"/>
                  </a:lnTo>
                  <a:lnTo>
                    <a:pt x="4648686" y="4264264"/>
                  </a:lnTo>
                  <a:lnTo>
                    <a:pt x="4591289" y="4308653"/>
                  </a:lnTo>
                  <a:lnTo>
                    <a:pt x="4531787" y="4351180"/>
                  </a:lnTo>
                  <a:lnTo>
                    <a:pt x="4470258" y="4391929"/>
                  </a:lnTo>
                  <a:lnTo>
                    <a:pt x="4406778" y="4430985"/>
                  </a:lnTo>
                  <a:lnTo>
                    <a:pt x="4341428" y="4468435"/>
                  </a:lnTo>
                  <a:lnTo>
                    <a:pt x="4274284" y="4504363"/>
                  </a:lnTo>
                  <a:lnTo>
                    <a:pt x="4240064" y="4521784"/>
                  </a:lnTo>
                  <a:lnTo>
                    <a:pt x="4205424" y="4538855"/>
                  </a:lnTo>
                  <a:lnTo>
                    <a:pt x="4170376" y="4555589"/>
                  </a:lnTo>
                  <a:lnTo>
                    <a:pt x="4134927" y="4571997"/>
                  </a:lnTo>
                  <a:lnTo>
                    <a:pt x="4099089" y="4588087"/>
                  </a:lnTo>
                  <a:lnTo>
                    <a:pt x="4062871" y="4603872"/>
                  </a:lnTo>
                  <a:lnTo>
                    <a:pt x="4026283" y="4619363"/>
                  </a:lnTo>
                  <a:lnTo>
                    <a:pt x="3989333" y="4634568"/>
                  </a:lnTo>
                  <a:lnTo>
                    <a:pt x="3952033" y="4649500"/>
                  </a:lnTo>
                  <a:lnTo>
                    <a:pt x="3914392" y="4664169"/>
                  </a:lnTo>
                  <a:lnTo>
                    <a:pt x="3876420" y="4678586"/>
                  </a:lnTo>
                  <a:lnTo>
                    <a:pt x="3838126" y="4692761"/>
                  </a:lnTo>
                  <a:lnTo>
                    <a:pt x="3799520" y="4706706"/>
                  </a:lnTo>
                  <a:lnTo>
                    <a:pt x="3760612" y="4720430"/>
                  </a:lnTo>
                  <a:lnTo>
                    <a:pt x="3721411" y="4733944"/>
                  </a:lnTo>
                  <a:lnTo>
                    <a:pt x="3681928" y="4747259"/>
                  </a:lnTo>
                  <a:lnTo>
                    <a:pt x="3642173" y="4760386"/>
                  </a:lnTo>
                  <a:lnTo>
                    <a:pt x="3561882" y="4786118"/>
                  </a:lnTo>
                  <a:lnTo>
                    <a:pt x="3480616" y="4811225"/>
                  </a:lnTo>
                  <a:lnTo>
                    <a:pt x="3398455" y="4835792"/>
                  </a:lnTo>
                  <a:lnTo>
                    <a:pt x="3315475" y="4859905"/>
                  </a:lnTo>
                  <a:lnTo>
                    <a:pt x="3231754" y="4883649"/>
                  </a:lnTo>
                  <a:lnTo>
                    <a:pt x="3104957" y="4918760"/>
                  </a:lnTo>
                  <a:lnTo>
                    <a:pt x="2544704" y="5070566"/>
                  </a:lnTo>
                  <a:lnTo>
                    <a:pt x="2414406" y="5107141"/>
                  </a:lnTo>
                  <a:lnTo>
                    <a:pt x="2327622" y="5132166"/>
                  </a:lnTo>
                  <a:lnTo>
                    <a:pt x="2240996" y="5157804"/>
                  </a:lnTo>
                  <a:lnTo>
                    <a:pt x="2154605" y="5184141"/>
                  </a:lnTo>
                  <a:lnTo>
                    <a:pt x="2068526" y="5211261"/>
                  </a:lnTo>
                  <a:lnTo>
                    <a:pt x="1982839" y="5239250"/>
                  </a:lnTo>
                  <a:lnTo>
                    <a:pt x="1940166" y="5253598"/>
                  </a:lnTo>
                  <a:lnTo>
                    <a:pt x="1897620" y="5268194"/>
                  </a:lnTo>
                  <a:lnTo>
                    <a:pt x="1855211" y="5283051"/>
                  </a:lnTo>
                  <a:lnTo>
                    <a:pt x="1812949" y="5298178"/>
                  </a:lnTo>
                  <a:lnTo>
                    <a:pt x="1770842" y="5313586"/>
                  </a:lnTo>
                  <a:lnTo>
                    <a:pt x="1728902" y="5329287"/>
                  </a:lnTo>
                  <a:lnTo>
                    <a:pt x="1687137" y="5345290"/>
                  </a:lnTo>
                  <a:lnTo>
                    <a:pt x="1645558" y="5361606"/>
                  </a:lnTo>
                  <a:lnTo>
                    <a:pt x="1604174" y="5378247"/>
                  </a:lnTo>
                  <a:lnTo>
                    <a:pt x="1562995" y="5395222"/>
                  </a:lnTo>
                  <a:lnTo>
                    <a:pt x="1522031" y="5412542"/>
                  </a:lnTo>
                  <a:lnTo>
                    <a:pt x="1481292" y="5430219"/>
                  </a:lnTo>
                  <a:lnTo>
                    <a:pt x="1440786" y="5448262"/>
                  </a:lnTo>
                  <a:lnTo>
                    <a:pt x="1400525" y="5466682"/>
                  </a:lnTo>
                  <a:lnTo>
                    <a:pt x="1360518" y="5485491"/>
                  </a:lnTo>
                  <a:lnTo>
                    <a:pt x="1320773" y="5504698"/>
                  </a:lnTo>
                  <a:lnTo>
                    <a:pt x="1281303" y="5524315"/>
                  </a:lnTo>
                  <a:lnTo>
                    <a:pt x="1242115" y="5544351"/>
                  </a:lnTo>
                  <a:lnTo>
                    <a:pt x="1203220" y="5564819"/>
                  </a:lnTo>
                  <a:lnTo>
                    <a:pt x="1164627" y="5585728"/>
                  </a:lnTo>
                  <a:lnTo>
                    <a:pt x="1126347" y="5607088"/>
                  </a:lnTo>
                  <a:lnTo>
                    <a:pt x="1088389" y="5628912"/>
                  </a:lnTo>
                  <a:lnTo>
                    <a:pt x="1050762" y="5651209"/>
                  </a:lnTo>
                  <a:lnTo>
                    <a:pt x="1013477" y="5673990"/>
                  </a:lnTo>
                  <a:lnTo>
                    <a:pt x="976544" y="5697266"/>
                  </a:lnTo>
                  <a:lnTo>
                    <a:pt x="939971" y="5721047"/>
                  </a:lnTo>
                  <a:lnTo>
                    <a:pt x="903769" y="5745345"/>
                  </a:lnTo>
                  <a:lnTo>
                    <a:pt x="867948" y="5770169"/>
                  </a:lnTo>
                  <a:lnTo>
                    <a:pt x="832517" y="5795530"/>
                  </a:lnTo>
                  <a:lnTo>
                    <a:pt x="797486" y="5821440"/>
                  </a:lnTo>
                  <a:lnTo>
                    <a:pt x="762865" y="5847909"/>
                  </a:lnTo>
                  <a:lnTo>
                    <a:pt x="728663" y="5874947"/>
                  </a:lnTo>
                  <a:lnTo>
                    <a:pt x="694891" y="5902565"/>
                  </a:lnTo>
                  <a:lnTo>
                    <a:pt x="661557" y="5930774"/>
                  </a:lnTo>
                  <a:lnTo>
                    <a:pt x="628673" y="5959584"/>
                  </a:lnTo>
                  <a:lnTo>
                    <a:pt x="596247" y="5989007"/>
                  </a:lnTo>
                  <a:lnTo>
                    <a:pt x="564289" y="6019052"/>
                  </a:lnTo>
                  <a:lnTo>
                    <a:pt x="532810" y="6049731"/>
                  </a:lnTo>
                  <a:lnTo>
                    <a:pt x="501818" y="6081054"/>
                  </a:lnTo>
                  <a:lnTo>
                    <a:pt x="471323" y="6113032"/>
                  </a:lnTo>
                  <a:lnTo>
                    <a:pt x="441336" y="6145675"/>
                  </a:lnTo>
                  <a:lnTo>
                    <a:pt x="411866" y="6178995"/>
                  </a:lnTo>
                  <a:lnTo>
                    <a:pt x="382923" y="6213002"/>
                  </a:lnTo>
                  <a:lnTo>
                    <a:pt x="354517" y="6247706"/>
                  </a:lnTo>
                  <a:lnTo>
                    <a:pt x="326657" y="6283118"/>
                  </a:lnTo>
                  <a:lnTo>
                    <a:pt x="299352" y="6319249"/>
                  </a:lnTo>
                  <a:lnTo>
                    <a:pt x="272614" y="6356110"/>
                  </a:lnTo>
                  <a:lnTo>
                    <a:pt x="246451" y="6393710"/>
                  </a:lnTo>
                  <a:lnTo>
                    <a:pt x="220874" y="6432062"/>
                  </a:lnTo>
                  <a:lnTo>
                    <a:pt x="195891" y="6471176"/>
                  </a:lnTo>
                  <a:lnTo>
                    <a:pt x="171514" y="6511061"/>
                  </a:lnTo>
                  <a:lnTo>
                    <a:pt x="147751" y="6551730"/>
                  </a:lnTo>
                  <a:lnTo>
                    <a:pt x="124612" y="6593192"/>
                  </a:lnTo>
                  <a:lnTo>
                    <a:pt x="87418" y="6663732"/>
                  </a:lnTo>
                  <a:lnTo>
                    <a:pt x="63735" y="6711594"/>
                  </a:lnTo>
                  <a:lnTo>
                    <a:pt x="37795" y="6767220"/>
                  </a:lnTo>
                  <a:lnTo>
                    <a:pt x="0" y="6858000"/>
                  </a:lnTo>
                  <a:lnTo>
                    <a:pt x="7591044" y="6858000"/>
                  </a:lnTo>
                  <a:lnTo>
                    <a:pt x="7591044" y="0"/>
                  </a:lnTo>
                  <a:close/>
                </a:path>
              </a:pathLst>
            </a:custGeom>
            <a:solidFill>
              <a:srgbClr val="C5C4A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55733" y="0"/>
              <a:ext cx="5026660" cy="6858000"/>
            </a:xfrm>
            <a:custGeom>
              <a:avLst/>
              <a:gdLst/>
              <a:ahLst/>
              <a:cxnLst/>
              <a:rect l="l" t="t" r="r" b="b"/>
              <a:pathLst>
                <a:path w="5026659" h="6858000">
                  <a:moveTo>
                    <a:pt x="4928806" y="6858000"/>
                  </a:moveTo>
                  <a:lnTo>
                    <a:pt x="4859845" y="6813461"/>
                  </a:lnTo>
                  <a:lnTo>
                    <a:pt x="4816480" y="6768057"/>
                  </a:lnTo>
                  <a:lnTo>
                    <a:pt x="4776510" y="6719786"/>
                  </a:lnTo>
                  <a:lnTo>
                    <a:pt x="4739839" y="6668726"/>
                  </a:lnTo>
                  <a:lnTo>
                    <a:pt x="4706374" y="6614952"/>
                  </a:lnTo>
                  <a:lnTo>
                    <a:pt x="4676018" y="6558542"/>
                  </a:lnTo>
                  <a:lnTo>
                    <a:pt x="4648676" y="6499572"/>
                  </a:lnTo>
                  <a:lnTo>
                    <a:pt x="4624255" y="6438120"/>
                  </a:lnTo>
                  <a:lnTo>
                    <a:pt x="4602658" y="6374263"/>
                  </a:lnTo>
                  <a:lnTo>
                    <a:pt x="4583790" y="6308076"/>
                  </a:lnTo>
                  <a:lnTo>
                    <a:pt x="4567558" y="6239638"/>
                  </a:lnTo>
                  <a:lnTo>
                    <a:pt x="4553865" y="6169025"/>
                  </a:lnTo>
                  <a:lnTo>
                    <a:pt x="4542616" y="6096314"/>
                  </a:lnTo>
                  <a:lnTo>
                    <a:pt x="4533718" y="6021582"/>
                  </a:lnTo>
                  <a:lnTo>
                    <a:pt x="4530120" y="5983482"/>
                  </a:lnTo>
                  <a:lnTo>
                    <a:pt x="4527074" y="5944906"/>
                  </a:lnTo>
                  <a:lnTo>
                    <a:pt x="4524567" y="5905862"/>
                  </a:lnTo>
                  <a:lnTo>
                    <a:pt x="4522589" y="5866362"/>
                  </a:lnTo>
                  <a:lnTo>
                    <a:pt x="4521127" y="5826414"/>
                  </a:lnTo>
                  <a:lnTo>
                    <a:pt x="4520169" y="5786027"/>
                  </a:lnTo>
                  <a:lnTo>
                    <a:pt x="4519704" y="5745213"/>
                  </a:lnTo>
                  <a:lnTo>
                    <a:pt x="4519719" y="5703980"/>
                  </a:lnTo>
                  <a:lnTo>
                    <a:pt x="4520203" y="5662337"/>
                  </a:lnTo>
                  <a:lnTo>
                    <a:pt x="4521144" y="5620295"/>
                  </a:lnTo>
                  <a:lnTo>
                    <a:pt x="4522529" y="5577863"/>
                  </a:lnTo>
                  <a:lnTo>
                    <a:pt x="4524348" y="5535051"/>
                  </a:lnTo>
                  <a:lnTo>
                    <a:pt x="4526588" y="5491868"/>
                  </a:lnTo>
                  <a:lnTo>
                    <a:pt x="4529237" y="5448324"/>
                  </a:lnTo>
                  <a:lnTo>
                    <a:pt x="4532283" y="5404428"/>
                  </a:lnTo>
                  <a:lnTo>
                    <a:pt x="4535715" y="5360190"/>
                  </a:lnTo>
                  <a:lnTo>
                    <a:pt x="4539521" y="5315620"/>
                  </a:lnTo>
                  <a:lnTo>
                    <a:pt x="4543688" y="5270728"/>
                  </a:lnTo>
                  <a:lnTo>
                    <a:pt x="4548205" y="5225522"/>
                  </a:lnTo>
                  <a:lnTo>
                    <a:pt x="4553061" y="5180013"/>
                  </a:lnTo>
                  <a:lnTo>
                    <a:pt x="4558242" y="5134210"/>
                  </a:lnTo>
                  <a:lnTo>
                    <a:pt x="4563738" y="5088123"/>
                  </a:lnTo>
                  <a:lnTo>
                    <a:pt x="4569536" y="5041762"/>
                  </a:lnTo>
                  <a:lnTo>
                    <a:pt x="4575625" y="4995135"/>
                  </a:lnTo>
                  <a:lnTo>
                    <a:pt x="4581992" y="4948253"/>
                  </a:lnTo>
                  <a:lnTo>
                    <a:pt x="4588626" y="4901125"/>
                  </a:lnTo>
                  <a:lnTo>
                    <a:pt x="4595515" y="4853761"/>
                  </a:lnTo>
                  <a:lnTo>
                    <a:pt x="4602647" y="4806170"/>
                  </a:lnTo>
                  <a:lnTo>
                    <a:pt x="4610010" y="4758363"/>
                  </a:lnTo>
                  <a:lnTo>
                    <a:pt x="4617593" y="4710348"/>
                  </a:lnTo>
                  <a:lnTo>
                    <a:pt x="4625383" y="4662135"/>
                  </a:lnTo>
                  <a:lnTo>
                    <a:pt x="4633368" y="4613735"/>
                  </a:lnTo>
                  <a:lnTo>
                    <a:pt x="4641537" y="4565156"/>
                  </a:lnTo>
                  <a:lnTo>
                    <a:pt x="4649878" y="4516408"/>
                  </a:lnTo>
                  <a:lnTo>
                    <a:pt x="4658378" y="4467500"/>
                  </a:lnTo>
                  <a:lnTo>
                    <a:pt x="4667027" y="4418443"/>
                  </a:lnTo>
                  <a:lnTo>
                    <a:pt x="4675812" y="4369246"/>
                  </a:lnTo>
                  <a:lnTo>
                    <a:pt x="4684721" y="4319919"/>
                  </a:lnTo>
                  <a:lnTo>
                    <a:pt x="4693742" y="4270470"/>
                  </a:lnTo>
                  <a:lnTo>
                    <a:pt x="4702864" y="4220911"/>
                  </a:lnTo>
                  <a:lnTo>
                    <a:pt x="4712075" y="4171249"/>
                  </a:lnTo>
                  <a:lnTo>
                    <a:pt x="4721362" y="4121496"/>
                  </a:lnTo>
                  <a:lnTo>
                    <a:pt x="4730715" y="4071661"/>
                  </a:lnTo>
                  <a:lnTo>
                    <a:pt x="4740120" y="4021752"/>
                  </a:lnTo>
                  <a:lnTo>
                    <a:pt x="4749566" y="3971781"/>
                  </a:lnTo>
                  <a:lnTo>
                    <a:pt x="4759042" y="3921756"/>
                  </a:lnTo>
                  <a:lnTo>
                    <a:pt x="4768535" y="3871687"/>
                  </a:lnTo>
                  <a:lnTo>
                    <a:pt x="4778034" y="3821584"/>
                  </a:lnTo>
                  <a:lnTo>
                    <a:pt x="4787526" y="3771456"/>
                  </a:lnTo>
                  <a:lnTo>
                    <a:pt x="4797000" y="3721313"/>
                  </a:lnTo>
                  <a:lnTo>
                    <a:pt x="4806444" y="3671164"/>
                  </a:lnTo>
                  <a:lnTo>
                    <a:pt x="4815846" y="3621019"/>
                  </a:lnTo>
                  <a:lnTo>
                    <a:pt x="4825194" y="3570889"/>
                  </a:lnTo>
                  <a:lnTo>
                    <a:pt x="4834476" y="3520781"/>
                  </a:lnTo>
                  <a:lnTo>
                    <a:pt x="4843681" y="3470707"/>
                  </a:lnTo>
                  <a:lnTo>
                    <a:pt x="4852796" y="3420675"/>
                  </a:lnTo>
                  <a:lnTo>
                    <a:pt x="4861810" y="3370695"/>
                  </a:lnTo>
                  <a:lnTo>
                    <a:pt x="4870710" y="3320777"/>
                  </a:lnTo>
                  <a:lnTo>
                    <a:pt x="4879486" y="3270931"/>
                  </a:lnTo>
                  <a:lnTo>
                    <a:pt x="4888124" y="3221165"/>
                  </a:lnTo>
                  <a:lnTo>
                    <a:pt x="4896613" y="3171490"/>
                  </a:lnTo>
                  <a:lnTo>
                    <a:pt x="4904942" y="3121915"/>
                  </a:lnTo>
                  <a:lnTo>
                    <a:pt x="4913098" y="3072451"/>
                  </a:lnTo>
                  <a:lnTo>
                    <a:pt x="4921070" y="3023105"/>
                  </a:lnTo>
                  <a:lnTo>
                    <a:pt x="4928845" y="2973889"/>
                  </a:lnTo>
                  <a:lnTo>
                    <a:pt x="4936413" y="2924811"/>
                  </a:lnTo>
                  <a:lnTo>
                    <a:pt x="4943760" y="2875882"/>
                  </a:lnTo>
                  <a:lnTo>
                    <a:pt x="4950874" y="2827110"/>
                  </a:lnTo>
                  <a:lnTo>
                    <a:pt x="4957746" y="2778506"/>
                  </a:lnTo>
                  <a:lnTo>
                    <a:pt x="4964361" y="2730079"/>
                  </a:lnTo>
                  <a:lnTo>
                    <a:pt x="4970709" y="2681839"/>
                  </a:lnTo>
                  <a:lnTo>
                    <a:pt x="4976777" y="2633796"/>
                  </a:lnTo>
                  <a:lnTo>
                    <a:pt x="4982554" y="2585958"/>
                  </a:lnTo>
                  <a:lnTo>
                    <a:pt x="4988027" y="2538336"/>
                  </a:lnTo>
                  <a:lnTo>
                    <a:pt x="4993186" y="2490938"/>
                  </a:lnTo>
                  <a:lnTo>
                    <a:pt x="4998017" y="2443776"/>
                  </a:lnTo>
                  <a:lnTo>
                    <a:pt x="5002509" y="2396858"/>
                  </a:lnTo>
                  <a:lnTo>
                    <a:pt x="5006651" y="2350195"/>
                  </a:lnTo>
                  <a:lnTo>
                    <a:pt x="5010430" y="2303794"/>
                  </a:lnTo>
                  <a:lnTo>
                    <a:pt x="5013835" y="2257667"/>
                  </a:lnTo>
                  <a:lnTo>
                    <a:pt x="5016853" y="2211823"/>
                  </a:lnTo>
                  <a:lnTo>
                    <a:pt x="5019473" y="2166271"/>
                  </a:lnTo>
                  <a:lnTo>
                    <a:pt x="5021683" y="2121022"/>
                  </a:lnTo>
                  <a:lnTo>
                    <a:pt x="5023471" y="2076084"/>
                  </a:lnTo>
                  <a:lnTo>
                    <a:pt x="5024825" y="2031467"/>
                  </a:lnTo>
                  <a:lnTo>
                    <a:pt x="5025733" y="1987182"/>
                  </a:lnTo>
                  <a:lnTo>
                    <a:pt x="5026184" y="1943236"/>
                  </a:lnTo>
                  <a:lnTo>
                    <a:pt x="5026165" y="1899641"/>
                  </a:lnTo>
                  <a:lnTo>
                    <a:pt x="5025665" y="1856406"/>
                  </a:lnTo>
                  <a:lnTo>
                    <a:pt x="5024671" y="1813540"/>
                  </a:lnTo>
                  <a:lnTo>
                    <a:pt x="5023172" y="1771053"/>
                  </a:lnTo>
                  <a:lnTo>
                    <a:pt x="5021157" y="1728954"/>
                  </a:lnTo>
                  <a:lnTo>
                    <a:pt x="5018612" y="1687254"/>
                  </a:lnTo>
                  <a:lnTo>
                    <a:pt x="5015527" y="1645962"/>
                  </a:lnTo>
                  <a:lnTo>
                    <a:pt x="5011889" y="1605086"/>
                  </a:lnTo>
                  <a:lnTo>
                    <a:pt x="5007686" y="1564638"/>
                  </a:lnTo>
                  <a:lnTo>
                    <a:pt x="5002907" y="1524627"/>
                  </a:lnTo>
                  <a:lnTo>
                    <a:pt x="4997540" y="1485062"/>
                  </a:lnTo>
                  <a:lnTo>
                    <a:pt x="4991573" y="1445952"/>
                  </a:lnTo>
                  <a:lnTo>
                    <a:pt x="4984993" y="1407309"/>
                  </a:lnTo>
                  <a:lnTo>
                    <a:pt x="4977790" y="1369140"/>
                  </a:lnTo>
                  <a:lnTo>
                    <a:pt x="4969951" y="1331456"/>
                  </a:lnTo>
                  <a:lnTo>
                    <a:pt x="4961464" y="1294266"/>
                  </a:lnTo>
                  <a:lnTo>
                    <a:pt x="4942501" y="1221407"/>
                  </a:lnTo>
                  <a:lnTo>
                    <a:pt x="4920804" y="1150642"/>
                  </a:lnTo>
                  <a:lnTo>
                    <a:pt x="4896279" y="1082045"/>
                  </a:lnTo>
                  <a:lnTo>
                    <a:pt x="4868831" y="1015695"/>
                  </a:lnTo>
                  <a:lnTo>
                    <a:pt x="4838365" y="951668"/>
                  </a:lnTo>
                  <a:lnTo>
                    <a:pt x="4804786" y="890042"/>
                  </a:lnTo>
                  <a:lnTo>
                    <a:pt x="4767998" y="830892"/>
                  </a:lnTo>
                  <a:lnTo>
                    <a:pt x="4727908" y="774296"/>
                  </a:lnTo>
                  <a:lnTo>
                    <a:pt x="4684419" y="720331"/>
                  </a:lnTo>
                  <a:lnTo>
                    <a:pt x="4637999" y="669692"/>
                  </a:lnTo>
                  <a:lnTo>
                    <a:pt x="4589681" y="623471"/>
                  </a:lnTo>
                  <a:lnTo>
                    <a:pt x="4539520" y="581518"/>
                  </a:lnTo>
                  <a:lnTo>
                    <a:pt x="4487572" y="543684"/>
                  </a:lnTo>
                  <a:lnTo>
                    <a:pt x="4433888" y="509821"/>
                  </a:lnTo>
                  <a:lnTo>
                    <a:pt x="4378525" y="479779"/>
                  </a:lnTo>
                  <a:lnTo>
                    <a:pt x="4321535" y="453411"/>
                  </a:lnTo>
                  <a:lnTo>
                    <a:pt x="4262974" y="430566"/>
                  </a:lnTo>
                  <a:lnTo>
                    <a:pt x="4202894" y="411096"/>
                  </a:lnTo>
                  <a:lnTo>
                    <a:pt x="4141351" y="394852"/>
                  </a:lnTo>
                  <a:lnTo>
                    <a:pt x="4078398" y="381685"/>
                  </a:lnTo>
                  <a:lnTo>
                    <a:pt x="4014090" y="371447"/>
                  </a:lnTo>
                  <a:lnTo>
                    <a:pt x="3948481" y="363988"/>
                  </a:lnTo>
                  <a:lnTo>
                    <a:pt x="3881624" y="359160"/>
                  </a:lnTo>
                  <a:lnTo>
                    <a:pt x="3813575" y="356813"/>
                  </a:lnTo>
                  <a:lnTo>
                    <a:pt x="3779119" y="356523"/>
                  </a:lnTo>
                  <a:lnTo>
                    <a:pt x="3744386" y="356799"/>
                  </a:lnTo>
                  <a:lnTo>
                    <a:pt x="3674113" y="358968"/>
                  </a:lnTo>
                  <a:lnTo>
                    <a:pt x="3602809" y="363173"/>
                  </a:lnTo>
                  <a:lnTo>
                    <a:pt x="3530528" y="369264"/>
                  </a:lnTo>
                  <a:lnTo>
                    <a:pt x="3457325" y="377092"/>
                  </a:lnTo>
                  <a:lnTo>
                    <a:pt x="3383254" y="386508"/>
                  </a:lnTo>
                  <a:lnTo>
                    <a:pt x="3308369" y="397363"/>
                  </a:lnTo>
                  <a:lnTo>
                    <a:pt x="3270638" y="403284"/>
                  </a:lnTo>
                  <a:lnTo>
                    <a:pt x="3232724" y="409509"/>
                  </a:lnTo>
                  <a:lnTo>
                    <a:pt x="3194633" y="416020"/>
                  </a:lnTo>
                  <a:lnTo>
                    <a:pt x="3156373" y="422797"/>
                  </a:lnTo>
                  <a:lnTo>
                    <a:pt x="3117950" y="429822"/>
                  </a:lnTo>
                  <a:lnTo>
                    <a:pt x="3079370" y="437077"/>
                  </a:lnTo>
                  <a:lnTo>
                    <a:pt x="3040641" y="444543"/>
                  </a:lnTo>
                  <a:lnTo>
                    <a:pt x="3001770" y="452201"/>
                  </a:lnTo>
                  <a:lnTo>
                    <a:pt x="2962763" y="460033"/>
                  </a:lnTo>
                  <a:lnTo>
                    <a:pt x="2923626" y="468021"/>
                  </a:lnTo>
                  <a:lnTo>
                    <a:pt x="2884368" y="476144"/>
                  </a:lnTo>
                  <a:lnTo>
                    <a:pt x="2844993" y="484386"/>
                  </a:lnTo>
                  <a:lnTo>
                    <a:pt x="2805510" y="492726"/>
                  </a:lnTo>
                  <a:lnTo>
                    <a:pt x="2765925" y="501148"/>
                  </a:lnTo>
                  <a:lnTo>
                    <a:pt x="2726245" y="509631"/>
                  </a:lnTo>
                  <a:lnTo>
                    <a:pt x="2686476" y="518158"/>
                  </a:lnTo>
                  <a:lnTo>
                    <a:pt x="2646626" y="526710"/>
                  </a:lnTo>
                  <a:lnTo>
                    <a:pt x="2606700" y="535268"/>
                  </a:lnTo>
                  <a:lnTo>
                    <a:pt x="2566706" y="543814"/>
                  </a:lnTo>
                  <a:lnTo>
                    <a:pt x="2526651" y="552328"/>
                  </a:lnTo>
                  <a:lnTo>
                    <a:pt x="2486542" y="560793"/>
                  </a:lnTo>
                  <a:lnTo>
                    <a:pt x="2446384" y="569190"/>
                  </a:lnTo>
                  <a:lnTo>
                    <a:pt x="2406185" y="577500"/>
                  </a:lnTo>
                  <a:lnTo>
                    <a:pt x="2365952" y="585705"/>
                  </a:lnTo>
                  <a:lnTo>
                    <a:pt x="2325691" y="593785"/>
                  </a:lnTo>
                  <a:lnTo>
                    <a:pt x="2285410" y="601723"/>
                  </a:lnTo>
                  <a:lnTo>
                    <a:pt x="2245114" y="609500"/>
                  </a:lnTo>
                  <a:lnTo>
                    <a:pt x="2204811" y="617096"/>
                  </a:lnTo>
                  <a:lnTo>
                    <a:pt x="2164508" y="624494"/>
                  </a:lnTo>
                  <a:lnTo>
                    <a:pt x="2124211" y="631675"/>
                  </a:lnTo>
                  <a:lnTo>
                    <a:pt x="2083927" y="638621"/>
                  </a:lnTo>
                  <a:lnTo>
                    <a:pt x="2043662" y="645312"/>
                  </a:lnTo>
                  <a:lnTo>
                    <a:pt x="2003424" y="651730"/>
                  </a:lnTo>
                  <a:lnTo>
                    <a:pt x="1963220" y="657856"/>
                  </a:lnTo>
                  <a:lnTo>
                    <a:pt x="1923055" y="663673"/>
                  </a:lnTo>
                  <a:lnTo>
                    <a:pt x="1882938" y="669160"/>
                  </a:lnTo>
                  <a:lnTo>
                    <a:pt x="1842874" y="674300"/>
                  </a:lnTo>
                  <a:lnTo>
                    <a:pt x="1802870" y="679074"/>
                  </a:lnTo>
                  <a:lnTo>
                    <a:pt x="1762934" y="683464"/>
                  </a:lnTo>
                  <a:lnTo>
                    <a:pt x="1723071" y="687450"/>
                  </a:lnTo>
                  <a:lnTo>
                    <a:pt x="1683290" y="691015"/>
                  </a:lnTo>
                  <a:lnTo>
                    <a:pt x="1643595" y="694139"/>
                  </a:lnTo>
                  <a:lnTo>
                    <a:pt x="1603995" y="696804"/>
                  </a:lnTo>
                  <a:lnTo>
                    <a:pt x="1564496" y="698991"/>
                  </a:lnTo>
                  <a:lnTo>
                    <a:pt x="1525104" y="700682"/>
                  </a:lnTo>
                  <a:lnTo>
                    <a:pt x="1485827" y="701858"/>
                  </a:lnTo>
                  <a:lnTo>
                    <a:pt x="1446672" y="702501"/>
                  </a:lnTo>
                  <a:lnTo>
                    <a:pt x="1407644" y="702591"/>
                  </a:lnTo>
                  <a:lnTo>
                    <a:pt x="1368751" y="702111"/>
                  </a:lnTo>
                  <a:lnTo>
                    <a:pt x="1330000" y="701041"/>
                  </a:lnTo>
                  <a:lnTo>
                    <a:pt x="1291397" y="699364"/>
                  </a:lnTo>
                  <a:lnTo>
                    <a:pt x="1252949" y="697060"/>
                  </a:lnTo>
                  <a:lnTo>
                    <a:pt x="1214663" y="694110"/>
                  </a:lnTo>
                  <a:lnTo>
                    <a:pt x="1176546" y="690497"/>
                  </a:lnTo>
                  <a:lnTo>
                    <a:pt x="1138604" y="686202"/>
                  </a:lnTo>
                  <a:lnTo>
                    <a:pt x="1063274" y="675489"/>
                  </a:lnTo>
                  <a:lnTo>
                    <a:pt x="988727" y="661824"/>
                  </a:lnTo>
                  <a:lnTo>
                    <a:pt x="915016" y="645057"/>
                  </a:lnTo>
                  <a:lnTo>
                    <a:pt x="842197" y="625039"/>
                  </a:lnTo>
                  <a:lnTo>
                    <a:pt x="770323" y="601621"/>
                  </a:lnTo>
                  <a:lnTo>
                    <a:pt x="699448" y="574655"/>
                  </a:lnTo>
                  <a:lnTo>
                    <a:pt x="629627" y="543991"/>
                  </a:lnTo>
                  <a:lnTo>
                    <a:pt x="595128" y="527227"/>
                  </a:lnTo>
                  <a:lnTo>
                    <a:pt x="560914" y="509482"/>
                  </a:lnTo>
                  <a:lnTo>
                    <a:pt x="526989" y="490738"/>
                  </a:lnTo>
                  <a:lnTo>
                    <a:pt x="493362" y="470977"/>
                  </a:lnTo>
                  <a:lnTo>
                    <a:pt x="460039" y="450179"/>
                  </a:lnTo>
                  <a:lnTo>
                    <a:pt x="427026" y="428328"/>
                  </a:lnTo>
                  <a:lnTo>
                    <a:pt x="394331" y="405403"/>
                  </a:lnTo>
                  <a:lnTo>
                    <a:pt x="361960" y="381386"/>
                  </a:lnTo>
                  <a:lnTo>
                    <a:pt x="329921" y="356258"/>
                  </a:lnTo>
                  <a:lnTo>
                    <a:pt x="298219" y="330002"/>
                  </a:lnTo>
                  <a:lnTo>
                    <a:pt x="266862" y="302598"/>
                  </a:lnTo>
                  <a:lnTo>
                    <a:pt x="235856" y="274027"/>
                  </a:lnTo>
                  <a:lnTo>
                    <a:pt x="205208" y="244272"/>
                  </a:lnTo>
                  <a:lnTo>
                    <a:pt x="174925" y="213313"/>
                  </a:lnTo>
                  <a:lnTo>
                    <a:pt x="145014" y="181132"/>
                  </a:lnTo>
                  <a:lnTo>
                    <a:pt x="115481" y="147711"/>
                  </a:lnTo>
                  <a:lnTo>
                    <a:pt x="86334" y="113030"/>
                  </a:lnTo>
                  <a:lnTo>
                    <a:pt x="41082" y="55957"/>
                  </a:lnTo>
                  <a:lnTo>
                    <a:pt x="11651" y="16505"/>
                  </a:lnTo>
                  <a:lnTo>
                    <a:pt x="0" y="0"/>
                  </a:lnTo>
                </a:path>
              </a:pathLst>
            </a:custGeom>
            <a:ln w="6032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1504" y="320222"/>
            <a:ext cx="4293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70" dirty="0"/>
              <a:t>CONCLUSION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490862" y="1380429"/>
            <a:ext cx="11295380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sz="1900" spc="-225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900" spc="-2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conclusion,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development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of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Zomato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clone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holds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immense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potential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in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ever-expanding 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food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delivery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restaurant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discovery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market.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By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replicating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successful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features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functionalities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of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original 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Zomato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platform,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2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clone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can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provide </a:t>
            </a:r>
            <a:r>
              <a:rPr sz="1900" spc="-130" dirty="0">
                <a:solidFill>
                  <a:srgbClr val="533D34"/>
                </a:solidFill>
                <a:latin typeface="Tahoma"/>
                <a:cs typeface="Tahoma"/>
              </a:rPr>
              <a:t>users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with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convenient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user-friendly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experience 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for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finding,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ordering,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enjoying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their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favorite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cuisines.</a:t>
            </a:r>
            <a:endParaRPr sz="1900" dirty="0">
              <a:latin typeface="Tahoma"/>
              <a:cs typeface="Tahoma"/>
            </a:endParaRPr>
          </a:p>
          <a:p>
            <a:pPr marL="12700" marR="5080" indent="-635" algn="just">
              <a:lnSpc>
                <a:spcPct val="140000"/>
              </a:lnSpc>
              <a:spcBef>
                <a:spcPts val="1000"/>
              </a:spcBef>
            </a:pPr>
            <a:r>
              <a:rPr sz="1900" spc="-50" dirty="0">
                <a:solidFill>
                  <a:srgbClr val="533D34"/>
                </a:solidFill>
                <a:latin typeface="Tahoma"/>
                <a:cs typeface="Tahoma"/>
              </a:rPr>
              <a:t>As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competition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in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food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delivery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industry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remains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fierce,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Zomato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clone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should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aim </a:t>
            </a:r>
            <a:r>
              <a:rPr sz="1900" spc="-50" dirty="0">
                <a:solidFill>
                  <a:srgbClr val="533D34"/>
                </a:solidFill>
                <a:latin typeface="Tahoma"/>
                <a:cs typeface="Tahoma"/>
              </a:rPr>
              <a:t>to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differentiate itself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through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unique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features, </a:t>
            </a:r>
            <a:r>
              <a:rPr sz="1900" spc="-105" dirty="0">
                <a:solidFill>
                  <a:srgbClr val="533D34"/>
                </a:solidFill>
                <a:latin typeface="Tahoma"/>
                <a:cs typeface="Tahoma"/>
              </a:rPr>
              <a:t>exceptional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customer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service,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75" dirty="0">
                <a:solidFill>
                  <a:srgbClr val="533D34"/>
                </a:solidFill>
                <a:latin typeface="Tahoma"/>
                <a:cs typeface="Tahoma"/>
              </a:rPr>
              <a:t>an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extensive 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network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of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restaurants. </a:t>
            </a:r>
            <a:r>
              <a:rPr sz="1900" spc="-25" dirty="0">
                <a:solidFill>
                  <a:srgbClr val="533D34"/>
                </a:solidFill>
                <a:latin typeface="Tahoma"/>
                <a:cs typeface="Tahoma"/>
              </a:rPr>
              <a:t>With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right </a:t>
            </a:r>
            <a:r>
              <a:rPr sz="1900" spc="-135" dirty="0">
                <a:solidFill>
                  <a:srgbClr val="533D34"/>
                </a:solidFill>
                <a:latin typeface="Tahoma"/>
                <a:cs typeface="Tahoma"/>
              </a:rPr>
              <a:t>strategy </a:t>
            </a:r>
            <a:r>
              <a:rPr sz="1900" spc="-15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execution,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Zomato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clone </a:t>
            </a:r>
            <a:r>
              <a:rPr sz="1900" spc="-180" dirty="0">
                <a:solidFill>
                  <a:srgbClr val="533D34"/>
                </a:solidFill>
                <a:latin typeface="Tahoma"/>
                <a:cs typeface="Tahoma"/>
              </a:rPr>
              <a:t>has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potential 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to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become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 </a:t>
            </a:r>
            <a:r>
              <a:rPr sz="1900" spc="-145" dirty="0">
                <a:solidFill>
                  <a:srgbClr val="533D34"/>
                </a:solidFill>
                <a:latin typeface="Tahoma"/>
                <a:cs typeface="Tahoma"/>
              </a:rPr>
              <a:t>valuable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player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in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online 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food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delivery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ecosystem, </a:t>
            </a:r>
            <a:r>
              <a:rPr sz="1900" spc="-120" dirty="0">
                <a:solidFill>
                  <a:srgbClr val="533D34"/>
                </a:solidFill>
                <a:latin typeface="Tahoma"/>
                <a:cs typeface="Tahoma"/>
              </a:rPr>
              <a:t>offering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both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25" dirty="0">
                <a:solidFill>
                  <a:srgbClr val="533D34"/>
                </a:solidFill>
                <a:latin typeface="Tahoma"/>
                <a:cs typeface="Tahoma"/>
              </a:rPr>
              <a:t>restaurants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customers</a:t>
            </a:r>
            <a:r>
              <a:rPr sz="1900" spc="-9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9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4" dirty="0">
                <a:solidFill>
                  <a:srgbClr val="533D34"/>
                </a:solidFill>
                <a:latin typeface="Tahoma"/>
                <a:cs typeface="Tahoma"/>
              </a:rPr>
              <a:t>reliable</a:t>
            </a:r>
            <a:r>
              <a:rPr sz="19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10" dirty="0">
                <a:solidFill>
                  <a:srgbClr val="533D34"/>
                </a:solidFill>
                <a:latin typeface="Tahoma"/>
                <a:cs typeface="Tahoma"/>
              </a:rPr>
              <a:t>efficient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00" dirty="0">
                <a:solidFill>
                  <a:srgbClr val="533D34"/>
                </a:solidFill>
                <a:latin typeface="Tahoma"/>
                <a:cs typeface="Tahoma"/>
              </a:rPr>
              <a:t>platform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9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95" dirty="0">
                <a:solidFill>
                  <a:srgbClr val="533D34"/>
                </a:solidFill>
                <a:latin typeface="Tahoma"/>
                <a:cs typeface="Tahoma"/>
              </a:rPr>
              <a:t>connect</a:t>
            </a:r>
            <a:r>
              <a:rPr sz="19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9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900" spc="-140" dirty="0">
                <a:solidFill>
                  <a:srgbClr val="533D34"/>
                </a:solidFill>
                <a:latin typeface="Tahoma"/>
                <a:cs typeface="Tahoma"/>
              </a:rPr>
              <a:t>transact.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908615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675" dirty="0"/>
              <a:t>THANK</a:t>
            </a:r>
            <a:r>
              <a:rPr spc="-360" dirty="0"/>
              <a:t> </a:t>
            </a:r>
            <a:r>
              <a:rPr spc="6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413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ZOMATO CLONE</vt:lpstr>
      <vt:lpstr>INTRODUCTION</vt:lpstr>
      <vt:lpstr>TECHNOLOGIES REQUIRED</vt:lpstr>
      <vt:lpstr>MODULES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CLONE</dc:title>
  <dc:creator>Aviral Upadhyay</dc:creator>
  <cp:lastModifiedBy>Tushar Nagpal</cp:lastModifiedBy>
  <cp:revision>2</cp:revision>
  <dcterms:created xsi:type="dcterms:W3CDTF">2024-02-29T04:39:05Z</dcterms:created>
  <dcterms:modified xsi:type="dcterms:W3CDTF">2024-02-29T04:51:28Z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2024-02-29T00:00:00Z</vt:filetime>
  </property>
</Properties>
</file>