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3"/>
  </p:notesMasterIdLst>
  <p:sldIdLst>
    <p:sldId id="256" r:id="rId2"/>
    <p:sldId id="257" r:id="rId3"/>
    <p:sldId id="258" r:id="rId4"/>
    <p:sldId id="259" r:id="rId5"/>
    <p:sldId id="260" r:id="rId6"/>
    <p:sldId id="262" r:id="rId7"/>
    <p:sldId id="263" r:id="rId8"/>
    <p:sldId id="264" r:id="rId9"/>
    <p:sldId id="265" r:id="rId10"/>
    <p:sldId id="268" r:id="rId11"/>
    <p:sldId id="267" r:id="rId12"/>
  </p:sldIdLst>
  <p:sldSz cx="7772400" cy="10058400"/>
  <p:notesSz cx="7772400" cy="100584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2244" y="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30000"/>
      </a:spcBef>
      <a:spcAft>
        <a:spcPct val="0"/>
      </a:spcAft>
      <a:buFontTx/>
      <a:buNone/>
      <a:defRPr sz="1200" b="0" i="0" u="none" baseline="0">
        <a:solidFill>
          <a:schemeClr val="dk1"/>
        </a:solidFill>
        <a:latin typeface="Calibri" pitchFamily="34" charset="0"/>
        <a:sym typeface="Calibri"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Notes Placeholder"/>
          <p:cNvSpPr>
            <a:spLocks noGrp="1"/>
          </p:cNvSpPr>
          <p:nvPr>
            <p:ph type="body" idx="1"/>
          </p:nvPr>
        </p:nvSpPr>
        <p:spPr>
          <a:xfrm>
            <a:off x="-2147483648" y="-2147483648"/>
            <a:ext cx="0" cy="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Notes Placeholder"/>
          <p:cNvSpPr>
            <a:spLocks noGrp="1"/>
          </p:cNvSpPr>
          <p:nvPr>
            <p:ph type="body" idx="1"/>
          </p:nvPr>
        </p:nvSpPr>
        <p:spPr>
          <a:xfrm>
            <a:off x="-2147483648" y="-2147483648"/>
            <a:ext cx="0" cy="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Notes Placeholder"/>
          <p:cNvSpPr>
            <a:spLocks noGrp="1"/>
          </p:cNvSpPr>
          <p:nvPr>
            <p:ph type="body" idx="1"/>
          </p:nvPr>
        </p:nvSpPr>
        <p:spPr>
          <a:xfrm>
            <a:off x="-2147483648" y="-2147483648"/>
            <a:ext cx="0" cy="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Notes Placeholder"/>
          <p:cNvSpPr>
            <a:spLocks noGrp="1"/>
          </p:cNvSpPr>
          <p:nvPr>
            <p:ph type="body" idx="1"/>
          </p:nvPr>
        </p:nvSpPr>
        <p:spPr>
          <a:xfrm>
            <a:off x="-2147483648" y="-2147483648"/>
            <a:ext cx="0" cy="0"/>
          </a:xfrm>
          <a:prstGeom prst="rect">
            <a:avLst/>
          </a:prstGeom>
          <a:noFill/>
          <a:ln>
            <a:noFill/>
          </a:ln>
        </p:spPr>
        <p:txBody>
          <a:bodyPr vert="horz" lIns="91440" tIns="45720" rIns="91440" bIns="45720" anchor="t"/>
          <a:lstStyle/>
          <a:p>
            <a:pPr lvl="0"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13" name="Holder 2"/>
          <p:cNvSpPr>
            <a:spLocks noGrp="1"/>
          </p:cNvSpPr>
          <p:nvPr>
            <p:ph type="ctrTitle"/>
          </p:nvPr>
        </p:nvSpPr>
        <p:spPr>
          <a:xfrm>
            <a:off x="582930" y="3118104"/>
            <a:ext cx="6606540" cy="2112263"/>
          </a:xfrm>
          <a:prstGeom prst="rect">
            <a:avLst/>
          </a:prstGeom>
        </p:spPr>
        <p:txBody>
          <a:bodyPr/>
          <a:lstStyle/>
          <a:p>
            <a:endParaRPr/>
          </a:p>
        </p:txBody>
      </p:sp>
      <p:sp>
        <p:nvSpPr>
          <p:cNvPr id="1048614" name="Holder 3"/>
          <p:cNvSpPr>
            <a:spLocks noGrp="1"/>
          </p:cNvSpPr>
          <p:nvPr>
            <p:ph type="subTitle" idx="4"/>
          </p:nvPr>
        </p:nvSpPr>
        <p:spPr>
          <a:xfrm>
            <a:off x="1165860" y="5632704"/>
            <a:ext cx="5440679" cy="2514600"/>
          </a:xfrm>
          <a:prstGeom prst="rect">
            <a:avLst/>
          </a:prstGeom>
        </p:spPr>
        <p:txBody>
          <a:bodyPr/>
          <a:lstStyle/>
          <a:p>
            <a:endParaRPr/>
          </a:p>
        </p:txBody>
      </p:sp>
      <p:sp>
        <p:nvSpPr>
          <p:cNvPr id="1048579" name="Holder 5"/>
          <p:cNvSpPr>
            <a:spLocks noGrp="1"/>
          </p:cNvSpPr>
          <p:nvPr>
            <p:ph type="dt" sz="half" idx="6"/>
          </p:nvPr>
        </p:nvSpPr>
        <p:spPr>
          <a:xfrm>
            <a:off x="388937" y="9353550"/>
            <a:ext cx="17875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a:solidFill>
                  <a:srgbClr val="898989"/>
                </a:solidFill>
              </a:rPr>
              <a:pPr lvl="0" eaLnBrk="1" hangingPunct="1"/>
              <a:t>10/4/2023</a:t>
            </a:fld>
            <a:endParaRPr lang="en-US" altLang="en-US">
              <a:solidFill>
                <a:srgbClr val="898989"/>
              </a:solidFill>
            </a:endParaRPr>
          </a:p>
        </p:txBody>
      </p:sp>
      <p:sp>
        <p:nvSpPr>
          <p:cNvPr id="1048580" name="Holder 6"/>
          <p:cNvSpPr>
            <a:spLocks noGrp="1"/>
          </p:cNvSpPr>
          <p:nvPr>
            <p:ph type="sldNum" sz="quarter" idx="7"/>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slidenum">
              <a:rPr lang="en-US" altLang="en-US" sz="1100">
                <a:ea typeface="Calibri" pitchFamily="34" charset="0"/>
              </a:rPr>
              <a:pPr lvl="0" eaLnBrk="1" hangingPunct="1"/>
              <a:t>‹#›</a:t>
            </a:fld>
            <a:endParaRPr lang="en-US" altLang="en-US" sz="1100">
              <a:ea typeface="Calibri" pitchFamily="34" charset="0"/>
            </a:endParaRPr>
          </a:p>
        </p:txBody>
      </p:sp>
      <p:sp>
        <p:nvSpPr>
          <p:cNvPr id="1048578" name="Holder 4"/>
          <p:cNvSpPr>
            <a:spLocks noGrp="1"/>
          </p:cNvSpPr>
          <p:nvPr>
            <p:ph type="ftr" sz="quarter" idx="5"/>
          </p:nvPr>
        </p:nvSpPr>
        <p:spPr>
          <a:xfrm>
            <a:off x="2643187" y="9353550"/>
            <a:ext cx="24860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endParaRPr lang="de-DE" altLang="en-US">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5" name="Holder 2"/>
          <p:cNvSpPr>
            <a:spLocks noGrp="1"/>
          </p:cNvSpPr>
          <p:nvPr>
            <p:ph type="title"/>
          </p:nvPr>
        </p:nvSpPr>
        <p:spPr/>
        <p:txBody>
          <a:bodyPr/>
          <a:lstStyle/>
          <a:p>
            <a:endParaRPr/>
          </a:p>
        </p:txBody>
      </p:sp>
      <p:sp>
        <p:nvSpPr>
          <p:cNvPr id="1048616" name="Holder 3"/>
          <p:cNvSpPr>
            <a:spLocks noGrp="1"/>
          </p:cNvSpPr>
          <p:nvPr>
            <p:ph type="body" idx="1"/>
          </p:nvPr>
        </p:nvSpPr>
        <p:spPr/>
        <p:txBody>
          <a:bodyPr/>
          <a:lstStyle/>
          <a:p>
            <a:endParaRPr/>
          </a:p>
        </p:txBody>
      </p:sp>
      <p:sp>
        <p:nvSpPr>
          <p:cNvPr id="1048579" name="Holder 5"/>
          <p:cNvSpPr>
            <a:spLocks noGrp="1"/>
          </p:cNvSpPr>
          <p:nvPr>
            <p:ph type="dt" sz="half" idx="6"/>
          </p:nvPr>
        </p:nvSpPr>
        <p:spPr>
          <a:xfrm>
            <a:off x="388937" y="9353550"/>
            <a:ext cx="17875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a:solidFill>
                  <a:srgbClr val="898989"/>
                </a:solidFill>
              </a:rPr>
              <a:pPr lvl="0" eaLnBrk="1" hangingPunct="1"/>
              <a:t>10/4/2023</a:t>
            </a:fld>
            <a:endParaRPr lang="en-US" altLang="en-US">
              <a:solidFill>
                <a:srgbClr val="898989"/>
              </a:solidFill>
            </a:endParaRPr>
          </a:p>
        </p:txBody>
      </p:sp>
      <p:sp>
        <p:nvSpPr>
          <p:cNvPr id="1048580" name="Holder 6"/>
          <p:cNvSpPr>
            <a:spLocks noGrp="1"/>
          </p:cNvSpPr>
          <p:nvPr>
            <p:ph type="sldNum" sz="quarter" idx="7"/>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slidenum">
              <a:rPr lang="en-US" altLang="en-US" sz="1100">
                <a:ea typeface="Calibri" pitchFamily="34" charset="0"/>
              </a:rPr>
              <a:pPr lvl="0" eaLnBrk="1" hangingPunct="1"/>
              <a:t>‹#›</a:t>
            </a:fld>
            <a:endParaRPr lang="en-US" altLang="en-US" sz="1100">
              <a:ea typeface="Calibri" pitchFamily="34" charset="0"/>
            </a:endParaRPr>
          </a:p>
        </p:txBody>
      </p:sp>
      <p:sp>
        <p:nvSpPr>
          <p:cNvPr id="1048578" name="Holder 4"/>
          <p:cNvSpPr>
            <a:spLocks noGrp="1"/>
          </p:cNvSpPr>
          <p:nvPr>
            <p:ph type="ftr" sz="quarter" idx="5"/>
          </p:nvPr>
        </p:nvSpPr>
        <p:spPr>
          <a:xfrm>
            <a:off x="2643187" y="9353550"/>
            <a:ext cx="24860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endParaRPr lang="de-DE" altLang="en-US">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17" name="Holder 2"/>
          <p:cNvSpPr>
            <a:spLocks noGrp="1"/>
          </p:cNvSpPr>
          <p:nvPr>
            <p:ph type="title"/>
          </p:nvPr>
        </p:nvSpPr>
        <p:spPr/>
        <p:txBody>
          <a:bodyPr/>
          <a:lstStyle/>
          <a:p>
            <a:endParaRPr/>
          </a:p>
        </p:txBody>
      </p:sp>
      <p:sp>
        <p:nvSpPr>
          <p:cNvPr id="1048618" name="Holder 3"/>
          <p:cNvSpPr>
            <a:spLocks noGrp="1"/>
          </p:cNvSpPr>
          <p:nvPr>
            <p:ph sz="half" idx="2"/>
          </p:nvPr>
        </p:nvSpPr>
        <p:spPr>
          <a:xfrm>
            <a:off x="388620" y="2313432"/>
            <a:ext cx="3380994" cy="6638544"/>
          </a:xfrm>
          <a:prstGeom prst="rect">
            <a:avLst/>
          </a:prstGeom>
        </p:spPr>
        <p:txBody>
          <a:bodyPr/>
          <a:lstStyle/>
          <a:p>
            <a:endParaRPr/>
          </a:p>
        </p:txBody>
      </p:sp>
      <p:sp>
        <p:nvSpPr>
          <p:cNvPr id="1048619" name="Holder 4"/>
          <p:cNvSpPr>
            <a:spLocks noGrp="1"/>
          </p:cNvSpPr>
          <p:nvPr>
            <p:ph sz="half" idx="3"/>
          </p:nvPr>
        </p:nvSpPr>
        <p:spPr>
          <a:xfrm>
            <a:off x="4002785" y="2313432"/>
            <a:ext cx="3380994" cy="6638544"/>
          </a:xfrm>
          <a:prstGeom prst="rect">
            <a:avLst/>
          </a:prstGeom>
        </p:spPr>
        <p:txBody>
          <a:bodyPr/>
          <a:lstStyle/>
          <a:p>
            <a:endParaRPr/>
          </a:p>
        </p:txBody>
      </p:sp>
      <p:sp>
        <p:nvSpPr>
          <p:cNvPr id="1048579" name="Holder 5"/>
          <p:cNvSpPr>
            <a:spLocks noGrp="1"/>
          </p:cNvSpPr>
          <p:nvPr>
            <p:ph type="dt" sz="half" idx="6"/>
          </p:nvPr>
        </p:nvSpPr>
        <p:spPr>
          <a:xfrm>
            <a:off x="388937" y="9353550"/>
            <a:ext cx="17875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a:solidFill>
                  <a:srgbClr val="898989"/>
                </a:solidFill>
              </a:rPr>
              <a:pPr lvl="0" eaLnBrk="1" hangingPunct="1"/>
              <a:t>10/4/2023</a:t>
            </a:fld>
            <a:endParaRPr lang="en-US" altLang="en-US">
              <a:solidFill>
                <a:srgbClr val="898989"/>
              </a:solidFill>
            </a:endParaRPr>
          </a:p>
        </p:txBody>
      </p:sp>
      <p:sp>
        <p:nvSpPr>
          <p:cNvPr id="1048580" name="Holder 6"/>
          <p:cNvSpPr>
            <a:spLocks noGrp="1"/>
          </p:cNvSpPr>
          <p:nvPr>
            <p:ph type="sldNum" sz="quarter" idx="7"/>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slidenum">
              <a:rPr lang="en-US" altLang="en-US" sz="1100">
                <a:ea typeface="Calibri" pitchFamily="34" charset="0"/>
              </a:rPr>
              <a:pPr lvl="0" eaLnBrk="1" hangingPunct="1"/>
              <a:t>‹#›</a:t>
            </a:fld>
            <a:endParaRPr lang="en-US" altLang="en-US" sz="1100">
              <a:ea typeface="Calibri" pitchFamily="34" charset="0"/>
            </a:endParaRPr>
          </a:p>
        </p:txBody>
      </p:sp>
      <p:sp>
        <p:nvSpPr>
          <p:cNvPr id="1048578" name="Holder 4"/>
          <p:cNvSpPr>
            <a:spLocks noGrp="1"/>
          </p:cNvSpPr>
          <p:nvPr>
            <p:ph type="ftr" sz="quarter" idx="5"/>
          </p:nvPr>
        </p:nvSpPr>
        <p:spPr>
          <a:xfrm>
            <a:off x="2643187" y="9353550"/>
            <a:ext cx="24860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endParaRPr lang="de-DE" altLang="en-US">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9" name="Holder 2"/>
          <p:cNvSpPr>
            <a:spLocks noGrp="1"/>
          </p:cNvSpPr>
          <p:nvPr>
            <p:ph type="title"/>
          </p:nvPr>
        </p:nvSpPr>
        <p:spPr/>
        <p:txBody>
          <a:bodyPr/>
          <a:lstStyle/>
          <a:p>
            <a:endParaRPr/>
          </a:p>
        </p:txBody>
      </p:sp>
      <p:sp>
        <p:nvSpPr>
          <p:cNvPr id="1048579" name="Holder 5"/>
          <p:cNvSpPr>
            <a:spLocks noGrp="1"/>
          </p:cNvSpPr>
          <p:nvPr>
            <p:ph type="dt" sz="half" idx="6"/>
          </p:nvPr>
        </p:nvSpPr>
        <p:spPr>
          <a:xfrm>
            <a:off x="388937" y="9353550"/>
            <a:ext cx="17875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a:solidFill>
                  <a:srgbClr val="898989"/>
                </a:solidFill>
              </a:rPr>
              <a:pPr lvl="0" eaLnBrk="1" hangingPunct="1"/>
              <a:t>10/4/2023</a:t>
            </a:fld>
            <a:endParaRPr lang="en-US" altLang="en-US">
              <a:solidFill>
                <a:srgbClr val="898989"/>
              </a:solidFill>
            </a:endParaRPr>
          </a:p>
        </p:txBody>
      </p:sp>
      <p:sp>
        <p:nvSpPr>
          <p:cNvPr id="1048580" name="Holder 6"/>
          <p:cNvSpPr>
            <a:spLocks noGrp="1"/>
          </p:cNvSpPr>
          <p:nvPr>
            <p:ph type="sldNum" sz="quarter" idx="7"/>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slidenum">
              <a:rPr lang="en-US" altLang="en-US" sz="1100">
                <a:ea typeface="Calibri" pitchFamily="34" charset="0"/>
              </a:rPr>
              <a:pPr lvl="0" eaLnBrk="1" hangingPunct="1"/>
              <a:t>‹#›</a:t>
            </a:fld>
            <a:endParaRPr lang="en-US" altLang="en-US" sz="1100">
              <a:ea typeface="Calibri" pitchFamily="34" charset="0"/>
            </a:endParaRPr>
          </a:p>
        </p:txBody>
      </p:sp>
      <p:sp>
        <p:nvSpPr>
          <p:cNvPr id="1048578" name="Holder 4"/>
          <p:cNvSpPr>
            <a:spLocks noGrp="1"/>
          </p:cNvSpPr>
          <p:nvPr>
            <p:ph type="ftr" sz="quarter" idx="5"/>
          </p:nvPr>
        </p:nvSpPr>
        <p:spPr>
          <a:xfrm>
            <a:off x="2643187" y="9353550"/>
            <a:ext cx="24860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endParaRPr lang="de-DE" altLang="en-US">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579" name="Holder 5"/>
          <p:cNvSpPr>
            <a:spLocks noGrp="1"/>
          </p:cNvSpPr>
          <p:nvPr>
            <p:ph type="dt" sz="half" idx="6"/>
          </p:nvPr>
        </p:nvSpPr>
        <p:spPr>
          <a:xfrm>
            <a:off x="388937" y="9353550"/>
            <a:ext cx="17875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a:solidFill>
                  <a:srgbClr val="898989"/>
                </a:solidFill>
              </a:rPr>
              <a:pPr lvl="0" eaLnBrk="1" hangingPunct="1"/>
              <a:t>10/4/2023</a:t>
            </a:fld>
            <a:endParaRPr lang="en-US" altLang="en-US">
              <a:solidFill>
                <a:srgbClr val="898989"/>
              </a:solidFill>
            </a:endParaRPr>
          </a:p>
        </p:txBody>
      </p:sp>
      <p:sp>
        <p:nvSpPr>
          <p:cNvPr id="1048580" name="Holder 6"/>
          <p:cNvSpPr>
            <a:spLocks noGrp="1"/>
          </p:cNvSpPr>
          <p:nvPr>
            <p:ph type="sldNum" sz="quarter" idx="7"/>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slidenum">
              <a:rPr lang="en-US" altLang="en-US" sz="1100">
                <a:ea typeface="Calibri" pitchFamily="34" charset="0"/>
              </a:rPr>
              <a:pPr lvl="0" eaLnBrk="1" hangingPunct="1"/>
              <a:t>‹#›</a:t>
            </a:fld>
            <a:endParaRPr lang="en-US" altLang="en-US" sz="1100">
              <a:ea typeface="Calibri" pitchFamily="34" charset="0"/>
            </a:endParaRPr>
          </a:p>
        </p:txBody>
      </p:sp>
      <p:sp>
        <p:nvSpPr>
          <p:cNvPr id="1048578" name="Holder 4"/>
          <p:cNvSpPr>
            <a:spLocks noGrp="1"/>
          </p:cNvSpPr>
          <p:nvPr>
            <p:ph type="ftr" sz="quarter" idx="5"/>
          </p:nvPr>
        </p:nvSpPr>
        <p:spPr>
          <a:xfrm>
            <a:off x="2643187" y="9353550"/>
            <a:ext cx="24860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endParaRPr lang="de-DE" altLang="en-US">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388937" y="401637"/>
            <a:ext cx="6994525" cy="1609725"/>
          </a:xfrm>
          <a:prstGeom prst="rect">
            <a:avLst/>
          </a:prstGeom>
          <a:noFill/>
          <a:ln>
            <a:noFill/>
          </a:ln>
        </p:spPr>
        <p:txBody>
          <a:bodyPr vert="horz" lIns="0" tIns="0" rIns="0" bIns="0" anchor="t">
            <a:spAutoFit/>
          </a:bodyPr>
          <a:lstStyle/>
          <a:p>
            <a:pPr lvl="0"/>
            <a:endParaRPr lang="en-US" altLang="en-US"/>
          </a:p>
        </p:txBody>
      </p:sp>
      <p:sp>
        <p:nvSpPr>
          <p:cNvPr id="1048577" name="Holder 3"/>
          <p:cNvSpPr>
            <a:spLocks noGrp="1"/>
          </p:cNvSpPr>
          <p:nvPr>
            <p:ph type="body" idx="1"/>
          </p:nvPr>
        </p:nvSpPr>
        <p:spPr>
          <a:xfrm>
            <a:off x="388937" y="2312987"/>
            <a:ext cx="6994525" cy="6638925"/>
          </a:xfrm>
          <a:prstGeom prst="rect">
            <a:avLst/>
          </a:prstGeom>
          <a:noFill/>
          <a:ln>
            <a:noFill/>
          </a:ln>
        </p:spPr>
        <p:txBody>
          <a:bodyPr vert="horz" lIns="0" tIns="0" rIns="0" bIns="0" anchor="t">
            <a:spAutoFit/>
          </a:bodyPr>
          <a:lstStyle/>
          <a:p>
            <a:pPr lvl="0"/>
            <a:endParaRPr lang="en-US" altLang="en-US"/>
          </a:p>
        </p:txBody>
      </p:sp>
      <p:sp>
        <p:nvSpPr>
          <p:cNvPr id="1048578" name="Holder 4"/>
          <p:cNvSpPr>
            <a:spLocks noGrp="1"/>
          </p:cNvSpPr>
          <p:nvPr>
            <p:ph type="ftr" sz="quarter" idx="5"/>
          </p:nvPr>
        </p:nvSpPr>
        <p:spPr>
          <a:xfrm>
            <a:off x="2643187" y="9353550"/>
            <a:ext cx="24860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algn="ctr" eaLnBrk="1" hangingPunct="1"/>
            <a:endParaRPr lang="de-DE" altLang="en-US">
              <a:solidFill>
                <a:srgbClr val="898989"/>
              </a:solidFill>
            </a:endParaRPr>
          </a:p>
        </p:txBody>
      </p:sp>
      <p:sp>
        <p:nvSpPr>
          <p:cNvPr id="1048579" name="Holder 5"/>
          <p:cNvSpPr>
            <a:spLocks noGrp="1"/>
          </p:cNvSpPr>
          <p:nvPr>
            <p:ph type="dt" sz="half" idx="6"/>
          </p:nvPr>
        </p:nvSpPr>
        <p:spPr>
          <a:xfrm>
            <a:off x="388937" y="9353550"/>
            <a:ext cx="1787525" cy="503237"/>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datetime1">
              <a:rPr lang="en-US" altLang="en-US">
                <a:solidFill>
                  <a:srgbClr val="898989"/>
                </a:solidFill>
              </a:rPr>
              <a:pPr lvl="0" eaLnBrk="1" hangingPunct="1"/>
              <a:t>10/4/2023</a:t>
            </a:fld>
            <a:endParaRPr lang="en-US" altLang="en-US">
              <a:solidFill>
                <a:srgbClr val="898989"/>
              </a:solidFill>
            </a:endParaRPr>
          </a:p>
        </p:txBody>
      </p:sp>
      <p:sp>
        <p:nvSpPr>
          <p:cNvPr id="1048580" name="Holder 6"/>
          <p:cNvSpPr>
            <a:spLocks noGrp="1"/>
          </p:cNvSpPr>
          <p:nvPr>
            <p:ph type="sldNum" sz="quarter" idx="7"/>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sym typeface="Calibri" pitchFamily="34" charset="0"/>
              </a:defRPr>
            </a:lvl5pPr>
          </a:lstStyle>
          <a:p>
            <a:pPr lvl="0" eaLnBrk="1" hangingPunct="1"/>
            <a:fld id="{566ABCEB-ACFC-4714-9973-3DA970169C29}" type="slidenum">
              <a:rPr lang="en-US" altLang="en-US" sz="1100">
                <a:ea typeface="Calibri" pitchFamily="34" charset="0"/>
              </a:rPr>
              <a:pPr lvl="0" eaLnBrk="1" hangingPunct="1"/>
              <a:t>‹#›</a:t>
            </a:fld>
            <a:endParaRPr lang="en-US" altLang="en-US" sz="1100">
              <a:ea typeface="Calibri"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ftr="0" dt="0"/>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anose="020F0502020204030204" pitchFamily="34" charset="0"/>
        </a:defRPr>
      </a:lvl2pPr>
      <a:lvl3pPr algn="ctr" rtl="0" eaLnBrk="0" fontAlgn="base" hangingPunct="0">
        <a:spcBef>
          <a:spcPct val="0"/>
        </a:spcBef>
        <a:spcAft>
          <a:spcPct val="0"/>
        </a:spcAft>
        <a:defRPr>
          <a:solidFill>
            <a:schemeClr val="tx2"/>
          </a:solidFill>
          <a:latin typeface="Calibri" panose="020F0502020204030204" pitchFamily="34" charset="0"/>
        </a:defRPr>
      </a:lvl3pPr>
      <a:lvl4pPr algn="ctr" rtl="0" eaLnBrk="0" fontAlgn="base" hangingPunct="0">
        <a:spcBef>
          <a:spcPct val="0"/>
        </a:spcBef>
        <a:spcAft>
          <a:spcPct val="0"/>
        </a:spcAft>
        <a:defRPr>
          <a:solidFill>
            <a:schemeClr val="tx2"/>
          </a:solidFill>
          <a:latin typeface="Calibri" panose="020F0502020204030204" pitchFamily="34" charset="0"/>
        </a:defRPr>
      </a:lvl4pPr>
      <a:lvl5pPr algn="ctr" rtl="0" eaLnBrk="0" fontAlgn="base" hangingPunct="0">
        <a:spcBef>
          <a:spcPct val="0"/>
        </a:spcBef>
        <a:spcAft>
          <a:spcPct val="0"/>
        </a:spcAft>
        <a:defRPr>
          <a:solidFill>
            <a:schemeClr val="tx2"/>
          </a:solidFill>
          <a:latin typeface="Calibri" panose="020F0502020204030204" pitchFamily="34" charset="0"/>
        </a:defRPr>
      </a:lvl5pPr>
      <a:lvl6pPr marL="457200" algn="ctr" rtl="0" eaLnBrk="0" fontAlgn="base" hangingPunct="0">
        <a:spcBef>
          <a:spcPct val="0"/>
        </a:spcBef>
        <a:spcAft>
          <a:spcPct val="0"/>
        </a:spcAft>
        <a:defRPr>
          <a:solidFill>
            <a:schemeClr val="tx2"/>
          </a:solidFill>
          <a:latin typeface="Calibri" panose="020F0502020204030204" pitchFamily="34" charset="0"/>
        </a:defRPr>
      </a:lvl6pPr>
      <a:lvl7pPr marL="914400" algn="ctr" rtl="0" eaLnBrk="0" fontAlgn="base" hangingPunct="0">
        <a:spcBef>
          <a:spcPct val="0"/>
        </a:spcBef>
        <a:spcAft>
          <a:spcPct val="0"/>
        </a:spcAft>
        <a:defRPr>
          <a:solidFill>
            <a:schemeClr val="tx2"/>
          </a:solidFill>
          <a:latin typeface="Calibri" panose="020F0502020204030204" pitchFamily="34" charset="0"/>
        </a:defRPr>
      </a:lvl7pPr>
      <a:lvl8pPr marL="1371600" algn="ctr" rtl="0" eaLnBrk="0" fontAlgn="base" hangingPunct="0">
        <a:spcBef>
          <a:spcPct val="0"/>
        </a:spcBef>
        <a:spcAft>
          <a:spcPct val="0"/>
        </a:spcAft>
        <a:defRPr>
          <a:solidFill>
            <a:schemeClr val="tx2"/>
          </a:solidFill>
          <a:latin typeface="Calibri" panose="020F0502020204030204" pitchFamily="34" charset="0"/>
        </a:defRPr>
      </a:lvl8pPr>
      <a:lvl9pPr marL="1828800" algn="ctr" rtl="0" eaLnBrk="0" fontAlgn="base" hangingPunct="0">
        <a:spcBef>
          <a:spcPct val="0"/>
        </a:spcBef>
        <a:spcAft>
          <a:spcPct val="0"/>
        </a:spcAft>
        <a:defRPr>
          <a:solidFill>
            <a:schemeClr val="tx2"/>
          </a:solidFill>
          <a:latin typeface="Calibri" panose="020F0502020204030204"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1" name="object 2"/>
          <p:cNvSpPr txBox="1"/>
          <p:nvPr/>
        </p:nvSpPr>
        <p:spPr>
          <a:xfrm>
            <a:off x="1474787" y="938212"/>
            <a:ext cx="4821237" cy="570669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1587" lvl="0" indent="0" algn="ctr" eaLnBrk="1" hangingPunct="1"/>
            <a:r>
              <a:rPr lang="en-US" altLang="en-US" b="1" dirty="0">
                <a:solidFill>
                  <a:srgbClr val="1F487C"/>
                </a:solidFill>
                <a:latin typeface="Times New Roman" pitchFamily="18" charset="0"/>
                <a:ea typeface="Times New Roman" pitchFamily="18" charset="0"/>
              </a:rPr>
              <a:t>SYNOPSIS</a:t>
            </a:r>
          </a:p>
          <a:p>
            <a:pPr marL="1587" lvl="0" indent="0" eaLnBrk="1" hangingPunct="1">
              <a:spcBef>
                <a:spcPts val="12"/>
              </a:spcBef>
            </a:pPr>
            <a:endParaRPr lang="en-US" altLang="en-US" sz="2200" dirty="0">
              <a:latin typeface="Times New Roman" pitchFamily="18" charset="0"/>
              <a:ea typeface="Times New Roman" pitchFamily="18" charset="0"/>
            </a:endParaRPr>
          </a:p>
          <a:p>
            <a:pPr marL="1587" lvl="0" indent="0" algn="ctr" eaLnBrk="1" hangingPunct="1"/>
            <a:r>
              <a:rPr lang="en-US" altLang="en-US" b="1" dirty="0">
                <a:solidFill>
                  <a:srgbClr val="1F487C"/>
                </a:solidFill>
                <a:latin typeface="Times New Roman" pitchFamily="18" charset="0"/>
                <a:ea typeface="Times New Roman" pitchFamily="18" charset="0"/>
              </a:rPr>
              <a:t>Report on</a:t>
            </a:r>
          </a:p>
          <a:p>
            <a:pPr marL="1587" lvl="0" indent="0" eaLnBrk="1" hangingPunct="1"/>
            <a:endParaRPr lang="en-US" altLang="en-US" dirty="0">
              <a:latin typeface="Times New Roman" pitchFamily="18" charset="0"/>
              <a:ea typeface="Times New Roman" pitchFamily="18" charset="0"/>
            </a:endParaRPr>
          </a:p>
          <a:p>
            <a:pPr marL="1587" lvl="0" indent="0" algn="ctr" eaLnBrk="1" hangingPunct="1">
              <a:spcBef>
                <a:spcPts val="1062"/>
              </a:spcBef>
            </a:pPr>
            <a:r>
              <a:rPr lang="en-US" altLang="en-US" b="1" dirty="0">
                <a:solidFill>
                  <a:srgbClr val="1F487C"/>
                </a:solidFill>
                <a:latin typeface="Times New Roman" pitchFamily="18" charset="0"/>
                <a:ea typeface="Times New Roman" pitchFamily="18" charset="0"/>
              </a:rPr>
              <a:t>SALOON MANAGEMENT SYSTEM</a:t>
            </a:r>
          </a:p>
          <a:p>
            <a:pPr marL="1587" lvl="0" indent="0" eaLnBrk="1" hangingPunct="1"/>
            <a:endParaRPr lang="en-US" altLang="en-US" dirty="0">
              <a:latin typeface="Times New Roman" pitchFamily="18" charset="0"/>
              <a:ea typeface="Times New Roman" pitchFamily="18" charset="0"/>
            </a:endParaRPr>
          </a:p>
          <a:p>
            <a:pPr marL="1587" lvl="0" indent="0" algn="ctr" eaLnBrk="1" hangingPunct="1">
              <a:spcBef>
                <a:spcPts val="1275"/>
              </a:spcBef>
            </a:pPr>
            <a:r>
              <a:rPr lang="en-US" altLang="en-US" sz="1600" b="1" dirty="0">
                <a:solidFill>
                  <a:srgbClr val="1F487C"/>
                </a:solidFill>
                <a:latin typeface="Times New Roman" pitchFamily="18" charset="0"/>
                <a:ea typeface="Times New Roman" pitchFamily="18" charset="0"/>
              </a:rPr>
              <a:t>By</a:t>
            </a:r>
          </a:p>
          <a:p>
            <a:pPr marL="1587" lvl="0" indent="0" algn="ctr" eaLnBrk="1" hangingPunct="1">
              <a:spcBef>
                <a:spcPts val="1275"/>
              </a:spcBef>
            </a:pPr>
            <a:r>
              <a:rPr lang="en-US" altLang="en-US" dirty="0">
                <a:solidFill>
                  <a:srgbClr val="1F487C"/>
                </a:solidFill>
                <a:latin typeface="Times New Roman" pitchFamily="18" charset="0"/>
                <a:ea typeface="Times New Roman" pitchFamily="18" charset="0"/>
              </a:rPr>
              <a:t>HARSH AWASTHI - 2200290140063</a:t>
            </a:r>
          </a:p>
          <a:p>
            <a:pPr marL="1587" lvl="0" indent="0" eaLnBrk="1" hangingPunct="1"/>
            <a:endParaRPr lang="en-US" altLang="en-US" sz="2200" dirty="0">
              <a:latin typeface="Times New Roman" pitchFamily="18" charset="0"/>
              <a:ea typeface="Times New Roman" pitchFamily="18" charset="0"/>
            </a:endParaRPr>
          </a:p>
          <a:p>
            <a:pPr marL="1587" lvl="0" indent="0" algn="ctr" eaLnBrk="1" hangingPunct="1"/>
            <a:r>
              <a:rPr lang="en-US" altLang="en-US" dirty="0">
                <a:solidFill>
                  <a:srgbClr val="1F487C"/>
                </a:solidFill>
                <a:latin typeface="Times New Roman" pitchFamily="18" charset="0"/>
                <a:ea typeface="Times New Roman" pitchFamily="18" charset="0"/>
              </a:rPr>
              <a:t>HARSH CHAUHAN - 2200290140064</a:t>
            </a:r>
          </a:p>
          <a:p>
            <a:pPr marL="1587" lvl="0" indent="0" eaLnBrk="1" hangingPunct="1">
              <a:spcBef>
                <a:spcPts val="25"/>
              </a:spcBef>
            </a:pPr>
            <a:endParaRPr lang="en-US" altLang="en-US" sz="2000" dirty="0">
              <a:latin typeface="Times New Roman" pitchFamily="18" charset="0"/>
              <a:ea typeface="Times New Roman" pitchFamily="18" charset="0"/>
            </a:endParaRPr>
          </a:p>
          <a:p>
            <a:pPr marL="1587" lvl="0" indent="0" algn="ctr" eaLnBrk="1" hangingPunct="1"/>
            <a:r>
              <a:rPr lang="en-US" altLang="en-US" b="1" dirty="0">
                <a:solidFill>
                  <a:srgbClr val="1F487C"/>
                </a:solidFill>
                <a:latin typeface="Times New Roman" pitchFamily="18" charset="0"/>
                <a:ea typeface="Times New Roman" pitchFamily="18" charset="0"/>
              </a:rPr>
              <a:t>Session:2023-2024 (III Semester)</a:t>
            </a:r>
          </a:p>
          <a:p>
            <a:pPr marL="1587" lvl="0" indent="0" eaLnBrk="1" hangingPunct="1"/>
            <a:endParaRPr lang="en-US" altLang="en-US" dirty="0">
              <a:latin typeface="Times New Roman" pitchFamily="18" charset="0"/>
              <a:ea typeface="Times New Roman" pitchFamily="18" charset="0"/>
            </a:endParaRPr>
          </a:p>
          <a:p>
            <a:pPr marL="1587" lvl="0" indent="0" eaLnBrk="1" hangingPunct="1">
              <a:spcBef>
                <a:spcPts val="50"/>
              </a:spcBef>
            </a:pPr>
            <a:endParaRPr lang="en-US" altLang="en-US" sz="1600" dirty="0">
              <a:latin typeface="Times New Roman" pitchFamily="18" charset="0"/>
              <a:ea typeface="Times New Roman" pitchFamily="18" charset="0"/>
            </a:endParaRPr>
          </a:p>
          <a:p>
            <a:pPr marL="1587" lvl="0" indent="0" algn="ctr" eaLnBrk="1" hangingPunct="1"/>
            <a:r>
              <a:rPr lang="en-US" altLang="en-US" dirty="0">
                <a:solidFill>
                  <a:srgbClr val="1F487C"/>
                </a:solidFill>
                <a:latin typeface="Times New Roman" pitchFamily="18" charset="0"/>
                <a:ea typeface="Times New Roman" pitchFamily="18" charset="0"/>
              </a:rPr>
              <a:t>Under the supervision of</a:t>
            </a:r>
          </a:p>
          <a:p>
            <a:pPr marL="1587" lvl="0" indent="0" eaLnBrk="1" hangingPunct="1">
              <a:spcBef>
                <a:spcPts val="50"/>
              </a:spcBef>
            </a:pPr>
            <a:endParaRPr lang="en-US" altLang="en-US" sz="1700" dirty="0">
              <a:latin typeface="Times New Roman" pitchFamily="18" charset="0"/>
              <a:ea typeface="Times New Roman" pitchFamily="18" charset="0"/>
            </a:endParaRPr>
          </a:p>
          <a:p>
            <a:pPr marL="1587" lvl="0" indent="0" algn="ctr" eaLnBrk="1" hangingPunct="1"/>
            <a:r>
              <a:rPr lang="en-US" altLang="en-US" b="1" dirty="0">
                <a:solidFill>
                  <a:srgbClr val="1F487C"/>
                </a:solidFill>
                <a:latin typeface="Times New Roman" pitchFamily="18" charset="0"/>
                <a:ea typeface="Times New Roman" pitchFamily="18" charset="0"/>
              </a:rPr>
              <a:t>MS. SHALIKA  ARORA (Asst. Professor)</a:t>
            </a:r>
          </a:p>
          <a:p>
            <a:pPr marL="1587" lvl="0" indent="0" algn="ctr" eaLnBrk="1" hangingPunct="1">
              <a:spcBef>
                <a:spcPts val="1550"/>
              </a:spcBef>
            </a:pPr>
            <a:r>
              <a:rPr lang="en-US" altLang="en-US" sz="1400" b="1" dirty="0">
                <a:solidFill>
                  <a:srgbClr val="1F487C"/>
                </a:solidFill>
                <a:latin typeface="Times New Roman" pitchFamily="18" charset="0"/>
                <a:ea typeface="Times New Roman" pitchFamily="18" charset="0"/>
              </a:rPr>
              <a:t>KIET Group of Institutions, Delhi-NCR, Ghaziabad</a:t>
            </a:r>
          </a:p>
        </p:txBody>
      </p:sp>
      <p:sp>
        <p:nvSpPr>
          <p:cNvPr id="1048582" name="object 3"/>
          <p:cNvSpPr txBox="1"/>
          <p:nvPr/>
        </p:nvSpPr>
        <p:spPr>
          <a:xfrm>
            <a:off x="1474788" y="8382000"/>
            <a:ext cx="5411786" cy="615553"/>
          </a:xfrm>
          <a:prstGeom prst="rect">
            <a:avLst/>
          </a:prstGeom>
          <a:noFill/>
          <a:ln>
            <a:noFill/>
          </a:ln>
        </p:spPr>
        <p:txBody>
          <a:bodyPr vert="horz" wrap="square"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12700" lvl="0" indent="314325" eaLnBrk="1" hangingPunct="1">
              <a:lnSpc>
                <a:spcPts val="1612"/>
              </a:lnSpc>
            </a:pPr>
            <a:r>
              <a:rPr lang="en-US" altLang="en-US" sz="1400" b="1" dirty="0">
                <a:solidFill>
                  <a:srgbClr val="1F487C"/>
                </a:solidFill>
                <a:latin typeface="Times New Roman" pitchFamily="18" charset="0"/>
                <a:ea typeface="Times New Roman" pitchFamily="18" charset="0"/>
              </a:rPr>
              <a:t>DEPARTMENT OF COMPUTER APPLICATIONS</a:t>
            </a:r>
            <a:r>
              <a:rPr lang="en-US" altLang="en-US" sz="1100" b="1" dirty="0">
                <a:solidFill>
                  <a:srgbClr val="1F487C"/>
                </a:solidFill>
                <a:latin typeface="Times New Roman" pitchFamily="18" charset="0"/>
                <a:ea typeface="Times New Roman" pitchFamily="18" charset="0"/>
              </a:rPr>
              <a:t> </a:t>
            </a:r>
            <a:r>
              <a:rPr lang="en-US" altLang="en-US" sz="1400" b="1" dirty="0">
                <a:solidFill>
                  <a:srgbClr val="1F487C"/>
                </a:solidFill>
                <a:latin typeface="Times New Roman" pitchFamily="18" charset="0"/>
                <a:ea typeface="Times New Roman" pitchFamily="18" charset="0"/>
              </a:rPr>
              <a:t>KIET       GROUP OF INSTITUTIONS, DELHI-NCR,GHAZIABAD-201206</a:t>
            </a:r>
          </a:p>
          <a:p>
            <a:pPr marL="12700" lvl="0" indent="314325" algn="ctr" eaLnBrk="1" hangingPunct="1">
              <a:lnSpc>
                <a:spcPts val="1625"/>
              </a:lnSpc>
            </a:pPr>
            <a:r>
              <a:rPr lang="en-US" altLang="en-US" sz="1400" dirty="0">
                <a:solidFill>
                  <a:srgbClr val="1F487C"/>
                </a:solidFill>
                <a:latin typeface="Times New Roman" pitchFamily="18" charset="0"/>
                <a:ea typeface="Times New Roman" pitchFamily="18" charset="0"/>
              </a:rPr>
              <a:t>( 2022- 2023)</a:t>
            </a:r>
          </a:p>
        </p:txBody>
      </p:sp>
      <p:sp>
        <p:nvSpPr>
          <p:cNvPr id="1048583" name="object 5"/>
          <p:cNvSpPr txBox="1"/>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25400" lvl="0" indent="0" eaLnBrk="1" hangingPunct="1"/>
            <a:fld id="{566ABCEB-ACFC-4714-9973-3DA970169C29}" type="slidenum">
              <a:rPr lang="en-US" altLang="en-US" sz="1100">
                <a:ea typeface="Calibri" pitchFamily="34" charset="0"/>
              </a:rPr>
              <a:pPr marL="25400" lvl="0" indent="0" eaLnBrk="1" hangingPunct="1"/>
              <a:t>1</a:t>
            </a:fld>
            <a:endParaRPr lang="en-US" altLang="en-US" sz="1100">
              <a:ea typeface="Calibri" pitchFamily="34" charset="0"/>
            </a:endParaRPr>
          </a:p>
        </p:txBody>
      </p:sp>
      <p:pic>
        <p:nvPicPr>
          <p:cNvPr id="2097152" name="Picture 7" descr="KIET Ghaziabad: Admission 2023, Placements, Ranking, Courses, Fees, Cutoff"/>
          <p:cNvPicPr>
            <a:picLocks/>
          </p:cNvPicPr>
          <p:nvPr/>
        </p:nvPicPr>
        <p:blipFill>
          <a:blip r:embed="rId3"/>
          <a:srcRect/>
          <a:stretch>
            <a:fillRect/>
          </a:stretch>
        </p:blipFill>
        <p:spPr>
          <a:xfrm>
            <a:off x="2971800" y="6553200"/>
            <a:ext cx="1981200"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7400-F766-0C8C-E0F5-3972D3253C80}"/>
              </a:ext>
            </a:extLst>
          </p:cNvPr>
          <p:cNvSpPr>
            <a:spLocks noGrp="1"/>
          </p:cNvSpPr>
          <p:nvPr>
            <p:ph type="title"/>
          </p:nvPr>
        </p:nvSpPr>
        <p:spPr>
          <a:xfrm>
            <a:off x="388937" y="401637"/>
            <a:ext cx="6994525" cy="492443"/>
          </a:xfrm>
        </p:spPr>
        <p:txBody>
          <a:bodyPr/>
          <a:lstStyle/>
          <a:p>
            <a:r>
              <a:rPr lang="en-US" sz="3200" b="1" dirty="0"/>
              <a:t>LITERATURE REVIEW</a:t>
            </a:r>
          </a:p>
        </p:txBody>
      </p:sp>
      <p:sp>
        <p:nvSpPr>
          <p:cNvPr id="3" name="TextBox 2">
            <a:extLst>
              <a:ext uri="{FF2B5EF4-FFF2-40B4-BE49-F238E27FC236}">
                <a16:creationId xmlns:a16="http://schemas.microsoft.com/office/drawing/2014/main" id="{41BF93D2-7610-47A1-0A51-22E9ADB3049A}"/>
              </a:ext>
            </a:extLst>
          </p:cNvPr>
          <p:cNvSpPr txBox="1"/>
          <p:nvPr/>
        </p:nvSpPr>
        <p:spPr>
          <a:xfrm>
            <a:off x="647700" y="1368622"/>
            <a:ext cx="6735762" cy="7786747"/>
          </a:xfrm>
          <a:prstGeom prst="rect">
            <a:avLst/>
          </a:prstGeom>
          <a:noFill/>
        </p:spPr>
        <p:txBody>
          <a:bodyPr wrap="square" rtlCol="0">
            <a:spAutoFit/>
          </a:bodyPr>
          <a:lstStyle/>
          <a:p>
            <a:pPr marL="457200" indent="-457200">
              <a:buFont typeface="+mj-lt"/>
              <a:buAutoNum type="arabicPeriod"/>
            </a:pPr>
            <a:r>
              <a:rPr lang="en-US" sz="2400" b="1" i="0" dirty="0">
                <a:solidFill>
                  <a:srgbClr val="000000"/>
                </a:solidFill>
                <a:effectLst/>
                <a:latin typeface="ff1"/>
              </a:rPr>
              <a:t>Annie Chai, </a:t>
            </a:r>
            <a:r>
              <a:rPr lang="en-US" sz="2400" b="1" i="0" dirty="0" err="1">
                <a:solidFill>
                  <a:srgbClr val="000000"/>
                </a:solidFill>
                <a:effectLst/>
                <a:latin typeface="ff1"/>
              </a:rPr>
              <a:t>Chuah</a:t>
            </a:r>
            <a:r>
              <a:rPr lang="en-US" sz="2400" b="1" i="0" dirty="0">
                <a:solidFill>
                  <a:srgbClr val="000000"/>
                </a:solidFill>
                <a:effectLst/>
                <a:latin typeface="ff1"/>
              </a:rPr>
              <a:t> Chai Wen: </a:t>
            </a:r>
          </a:p>
          <a:p>
            <a:pPr algn="l"/>
            <a:r>
              <a:rPr lang="en-US" sz="2000" i="0" dirty="0">
                <a:solidFill>
                  <a:srgbClr val="000000"/>
                </a:solidFill>
                <a:effectLst/>
                <a:latin typeface="ff1"/>
              </a:rPr>
              <a:t>In accordance with ISO 9000:2000, management system </a:t>
            </a:r>
          </a:p>
          <a:p>
            <a:pPr algn="l"/>
            <a:r>
              <a:rPr lang="en-US" sz="2000" i="0" dirty="0">
                <a:solidFill>
                  <a:srgbClr val="000000"/>
                </a:solidFill>
                <a:effectLst/>
                <a:latin typeface="ff1"/>
              </a:rPr>
              <a:t>is defined as a set of interrelated or interacting elements to </a:t>
            </a:r>
          </a:p>
          <a:p>
            <a:pPr algn="l"/>
            <a:r>
              <a:rPr lang="en-US" sz="2000" i="0" dirty="0">
                <a:solidFill>
                  <a:srgbClr val="000000"/>
                </a:solidFill>
                <a:effectLst/>
                <a:latin typeface="ff1"/>
              </a:rPr>
              <a:t>establish policy and objectives, and to achieve those </a:t>
            </a:r>
          </a:p>
          <a:p>
            <a:pPr algn="l"/>
            <a:r>
              <a:rPr lang="en-US" sz="2000" i="0" dirty="0">
                <a:solidFill>
                  <a:srgbClr val="000000"/>
                </a:solidFill>
                <a:effectLst/>
                <a:latin typeface="ff1"/>
              </a:rPr>
              <a:t>objectives [1, 2]. </a:t>
            </a:r>
          </a:p>
          <a:p>
            <a:endParaRPr lang="en-US" sz="2000" dirty="0"/>
          </a:p>
          <a:p>
            <a:r>
              <a:rPr lang="sv-SE" sz="2400" b="1" dirty="0"/>
              <a:t>2.    Adarsh Kumar Gulshan, Amir Khan:</a:t>
            </a:r>
          </a:p>
          <a:p>
            <a:r>
              <a:rPr lang="en-US" sz="2000" dirty="0"/>
              <a:t>A saloon management system is a website that manages the appointment scheduling functionality. This system connects users and Salon in an online platform where user can browse salon and their services. </a:t>
            </a:r>
          </a:p>
          <a:p>
            <a:r>
              <a:rPr lang="en-US" sz="2000" dirty="0"/>
              <a:t>In the salon and beauty industry, the Online Reservation System is suitable for use to reduce customer waiting time and experience a hassle-free environment.</a:t>
            </a:r>
          </a:p>
          <a:p>
            <a:endParaRPr lang="en-US" sz="2400" dirty="0"/>
          </a:p>
          <a:p>
            <a:r>
              <a:rPr lang="en-US" sz="2400" b="1" dirty="0"/>
              <a:t>3.   Journal of University of Shanghai for Science and Technology:</a:t>
            </a:r>
          </a:p>
          <a:p>
            <a:r>
              <a:rPr lang="en-US" sz="2000" dirty="0"/>
              <a:t>The findings of the study can help the beauty industry to develop a way that advances toward better management strategies for their services.</a:t>
            </a:r>
          </a:p>
          <a:p>
            <a:r>
              <a:rPr lang="en-US" sz="2000" dirty="0"/>
              <a:t>Various applications studied during the research have also provided additional features such as suggestions, connections, and chatbots also some applications provide an all-in-one platform for various streams. </a:t>
            </a:r>
          </a:p>
        </p:txBody>
      </p:sp>
    </p:spTree>
    <p:extLst>
      <p:ext uri="{BB962C8B-B14F-4D97-AF65-F5344CB8AC3E}">
        <p14:creationId xmlns:p14="http://schemas.microsoft.com/office/powerpoint/2010/main" val="48473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4"/>
          <p:cNvSpPr txBox="1"/>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25400" lvl="0" indent="0" eaLnBrk="1" hangingPunct="1"/>
            <a:fld id="{566ABCEB-ACFC-4714-9973-3DA970169C29}" type="slidenum">
              <a:rPr lang="en-US" altLang="en-US" sz="1100">
                <a:ea typeface="Calibri" pitchFamily="34" charset="0"/>
              </a:rPr>
              <a:pPr marL="25400" lvl="0" indent="0" eaLnBrk="1" hangingPunct="1"/>
              <a:t>11</a:t>
            </a:fld>
            <a:endParaRPr lang="en-US" altLang="en-US" sz="1100">
              <a:ea typeface="Calibri" pitchFamily="34" charset="0"/>
            </a:endParaRPr>
          </a:p>
        </p:txBody>
      </p:sp>
      <p:sp>
        <p:nvSpPr>
          <p:cNvPr id="1048611" name="object 2"/>
          <p:cNvSpPr txBox="1"/>
          <p:nvPr/>
        </p:nvSpPr>
        <p:spPr>
          <a:xfrm>
            <a:off x="2286000" y="3581400"/>
            <a:ext cx="2967037" cy="20320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algn="ctr" eaLnBrk="1" hangingPunct="1"/>
            <a:r>
              <a:rPr lang="en-US" altLang="en-US" sz="6600" dirty="0">
                <a:solidFill>
                  <a:srgbClr val="00B0F0"/>
                </a:solidFill>
                <a:latin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5" name="object 5"/>
          <p:cNvSpPr txBox="1"/>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25400" lvl="0" indent="0" eaLnBrk="1" hangingPunct="1"/>
            <a:fld id="{566ABCEB-ACFC-4714-9973-3DA970169C29}" type="slidenum">
              <a:rPr lang="en-US" altLang="en-US" sz="1100">
                <a:ea typeface="Calibri" pitchFamily="34" charset="0"/>
              </a:rPr>
              <a:pPr marL="25400" lvl="0" indent="0" eaLnBrk="1" hangingPunct="1"/>
              <a:t>2</a:t>
            </a:fld>
            <a:endParaRPr lang="en-US" altLang="en-US" sz="1100">
              <a:ea typeface="Calibri" pitchFamily="34" charset="0"/>
            </a:endParaRPr>
          </a:p>
        </p:txBody>
      </p:sp>
      <p:sp>
        <p:nvSpPr>
          <p:cNvPr id="1048586" name="object 2"/>
          <p:cNvSpPr txBox="1"/>
          <p:nvPr/>
        </p:nvSpPr>
        <p:spPr>
          <a:xfrm>
            <a:off x="1752600" y="1981200"/>
            <a:ext cx="4648200" cy="369332"/>
          </a:xfrm>
          <a:prstGeom prst="rect">
            <a:avLst/>
          </a:prstGeom>
          <a:noFill/>
          <a:ln>
            <a:noFill/>
          </a:ln>
        </p:spPr>
        <p:txBody>
          <a:bodyPr vert="horz" wrap="square"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12700" lvl="0" indent="0" eaLnBrk="1" hangingPunct="1"/>
            <a:r>
              <a:rPr lang="en-US" altLang="en-US" sz="2400" b="1" dirty="0">
                <a:solidFill>
                  <a:schemeClr val="tx2">
                    <a:lumMod val="75000"/>
                  </a:schemeClr>
                </a:solidFill>
                <a:latin typeface="Times New Roman" pitchFamily="18" charset="0"/>
                <a:ea typeface="Times New Roman" pitchFamily="18" charset="0"/>
              </a:rPr>
              <a:t>TABLE OF CONTENTS</a:t>
            </a:r>
          </a:p>
        </p:txBody>
      </p:sp>
      <p:sp>
        <p:nvSpPr>
          <p:cNvPr id="1048587" name="TextBox 4"/>
          <p:cNvSpPr txBox="1"/>
          <p:nvPr/>
        </p:nvSpPr>
        <p:spPr>
          <a:xfrm>
            <a:off x="1737360" y="3690372"/>
            <a:ext cx="3962400" cy="2677656"/>
          </a:xfrm>
          <a:prstGeom prst="rect">
            <a:avLst/>
          </a:prstGeom>
          <a:solidFill>
            <a:schemeClr val="lt1"/>
          </a:solidFill>
          <a:ln w="25400" cap="flat" cmpd="sng">
            <a:solidFill>
              <a:schemeClr val="bg1"/>
            </a:solidFill>
            <a:prstDash val="solid"/>
            <a:round/>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342900" lvl="0" indent="-342900" eaLnBrk="1" hangingPunct="1">
              <a:buFontTx/>
              <a:buAutoNum type="arabicPeriod"/>
            </a:pPr>
            <a:r>
              <a:rPr lang="en-US" altLang="en-US" sz="2400" dirty="0">
                <a:solidFill>
                  <a:srgbClr val="000000"/>
                </a:solidFill>
              </a:rPr>
              <a:t>Abstract</a:t>
            </a:r>
          </a:p>
          <a:p>
            <a:pPr marL="342900" lvl="0" indent="-342900" eaLnBrk="1" hangingPunct="1">
              <a:buFontTx/>
              <a:buAutoNum type="arabicPeriod"/>
            </a:pPr>
            <a:r>
              <a:rPr lang="en-US" altLang="en-US" sz="2400" dirty="0">
                <a:solidFill>
                  <a:srgbClr val="000000"/>
                </a:solidFill>
              </a:rPr>
              <a:t>Introduction</a:t>
            </a:r>
          </a:p>
          <a:p>
            <a:pPr marL="342900" lvl="0" indent="-342900" eaLnBrk="1" hangingPunct="1">
              <a:buFontTx/>
              <a:buAutoNum type="arabicPeriod"/>
            </a:pPr>
            <a:r>
              <a:rPr lang="en-US" altLang="en-US" sz="2400" dirty="0">
                <a:solidFill>
                  <a:srgbClr val="000000"/>
                </a:solidFill>
              </a:rPr>
              <a:t>Implementations</a:t>
            </a:r>
          </a:p>
          <a:p>
            <a:pPr marL="342900" lvl="0" indent="-342900" eaLnBrk="1" hangingPunct="1">
              <a:buFontTx/>
              <a:buAutoNum type="arabicPeriod"/>
            </a:pPr>
            <a:r>
              <a:rPr lang="en-US" altLang="en-US" sz="2400" dirty="0">
                <a:solidFill>
                  <a:srgbClr val="000000"/>
                </a:solidFill>
              </a:rPr>
              <a:t>Flow Diagram</a:t>
            </a:r>
          </a:p>
          <a:p>
            <a:pPr marL="342900" lvl="0" indent="-342900" eaLnBrk="1" hangingPunct="1">
              <a:buFontTx/>
              <a:buAutoNum type="arabicPeriod"/>
            </a:pPr>
            <a:r>
              <a:rPr lang="en-US" altLang="en-US" sz="2400" dirty="0">
                <a:solidFill>
                  <a:srgbClr val="000000"/>
                </a:solidFill>
              </a:rPr>
              <a:t>Tools/Application</a:t>
            </a:r>
          </a:p>
          <a:p>
            <a:pPr marL="342900" lvl="0" indent="-342900" eaLnBrk="1" hangingPunct="1">
              <a:buFontTx/>
              <a:buAutoNum type="arabicPeriod"/>
            </a:pPr>
            <a:r>
              <a:rPr lang="en-US" altLang="en-US" sz="2400" dirty="0">
                <a:solidFill>
                  <a:srgbClr val="000000"/>
                </a:solidFill>
              </a:rPr>
              <a:t>Literature Review</a:t>
            </a:r>
          </a:p>
          <a:p>
            <a:pPr marL="342900" lvl="0" indent="-342900" eaLnBrk="1" hangingPunct="1">
              <a:buFontTx/>
              <a:buAutoNum type="arabicPeriod"/>
            </a:pPr>
            <a:r>
              <a:rPr lang="en-US" altLang="en-US" sz="2400" dirty="0">
                <a:solidFill>
                  <a:srgbClr val="000000"/>
                </a:solidFill>
              </a:rPr>
              <a:t>Functional Requirements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9" name="object 5"/>
          <p:cNvSpPr txBox="1"/>
          <p:nvPr/>
        </p:nvSpPr>
        <p:spPr>
          <a:xfrm>
            <a:off x="6764337" y="9274175"/>
            <a:ext cx="122237" cy="1651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25400" lvl="0" indent="0" eaLnBrk="1" hangingPunct="1"/>
            <a:fld id="{566ABCEB-ACFC-4714-9973-3DA970169C29}" type="slidenum">
              <a:rPr lang="en-US" altLang="en-US" sz="1100">
                <a:ea typeface="Calibri" pitchFamily="34" charset="0"/>
              </a:rPr>
              <a:pPr marL="25400" lvl="0" indent="0" eaLnBrk="1" hangingPunct="1"/>
              <a:t>3</a:t>
            </a:fld>
            <a:endParaRPr lang="en-US" altLang="en-US" sz="1100">
              <a:ea typeface="Calibri" pitchFamily="34" charset="0"/>
            </a:endParaRPr>
          </a:p>
        </p:txBody>
      </p:sp>
      <p:sp>
        <p:nvSpPr>
          <p:cNvPr id="1048590" name="object 2"/>
          <p:cNvSpPr txBox="1"/>
          <p:nvPr/>
        </p:nvSpPr>
        <p:spPr>
          <a:xfrm>
            <a:off x="2971800" y="838200"/>
            <a:ext cx="1778000" cy="369332"/>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12700" lvl="0" indent="0" eaLnBrk="1" hangingPunct="1"/>
            <a:r>
              <a:rPr lang="en-US" altLang="en-US" sz="2400" b="1" dirty="0">
                <a:solidFill>
                  <a:schemeClr val="tx2">
                    <a:lumMod val="75000"/>
                  </a:schemeClr>
                </a:solidFill>
                <a:latin typeface="Times New Roman" pitchFamily="18" charset="0"/>
                <a:ea typeface="Times New Roman" pitchFamily="18" charset="0"/>
              </a:rPr>
              <a:t>ABSTRACT</a:t>
            </a:r>
          </a:p>
        </p:txBody>
      </p:sp>
      <p:sp>
        <p:nvSpPr>
          <p:cNvPr id="1048591" name="object 4"/>
          <p:cNvSpPr txBox="1"/>
          <p:nvPr/>
        </p:nvSpPr>
        <p:spPr>
          <a:xfrm>
            <a:off x="1130300" y="1835150"/>
            <a:ext cx="96837" cy="177800"/>
          </a:xfrm>
          <a:prstGeom prst="rect">
            <a:avLst/>
          </a:prstGeom>
          <a:noFill/>
          <a:ln>
            <a:noFill/>
          </a:ln>
        </p:spPr>
        <p:txBody>
          <a:bodyPr vert="horz" lIns="0" tIns="0" rIns="0" bIns="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12700" lvl="0" indent="0" eaLnBrk="1" hangingPunct="1"/>
            <a:r>
              <a:rPr lang="en-US" altLang="en-US" sz="1200">
                <a:solidFill>
                  <a:srgbClr val="F2F2F2"/>
                </a:solidFill>
                <a:latin typeface="Symbol" pitchFamily="18" charset="2"/>
                <a:ea typeface="Symbol" pitchFamily="18" charset="2"/>
              </a:rPr>
              <a:t></a:t>
            </a:r>
          </a:p>
        </p:txBody>
      </p:sp>
      <p:sp>
        <p:nvSpPr>
          <p:cNvPr id="1048592" name="TextBox 4"/>
          <p:cNvSpPr txBox="1"/>
          <p:nvPr/>
        </p:nvSpPr>
        <p:spPr>
          <a:xfrm>
            <a:off x="930275" y="1371600"/>
            <a:ext cx="6262688" cy="7848302"/>
          </a:xfrm>
          <a:prstGeom prst="rect">
            <a:avLst/>
          </a:prstGeom>
          <a:noFill/>
          <a:ln>
            <a:noFill/>
          </a:ln>
        </p:spPr>
        <p:txBody>
          <a:bodyPr vert="horz" wrap="square"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just" eaLnBrk="1" hangingPunct="1"/>
            <a:r>
              <a:rPr lang="en-US" altLang="en-US" sz="2400" dirty="0"/>
              <a:t>With tremendous increase in technology, information technology is a fast-developing field. Technology which is in vogue today might become redundant tomorrow. This ever-changing scenario makes it possible to provide the latest and most modern IT solutions to various business and institutions. I am doing my project on Salon Management System. This project is an endeavor to provide a solution to this. </a:t>
            </a:r>
          </a:p>
          <a:p>
            <a:pPr lvl="0" algn="just" eaLnBrk="1" hangingPunct="1"/>
            <a:endParaRPr lang="en-US" altLang="en-US" sz="2400" dirty="0"/>
          </a:p>
          <a:p>
            <a:pPr lvl="0" algn="just" eaLnBrk="1" hangingPunct="1"/>
            <a:r>
              <a:rPr lang="en-US" altLang="en-US" sz="2400" dirty="0"/>
              <a:t>The proposed system enables an administrator to keep track of customer orders and maintaining records of the customers.. He can view the reports generated by him and can also sent approvals or rejections instantly. Thus the project is a sincere effort in simplifying the task of administrators in an easily usable format. I finalized to make this project and hence planned to develop this system using REACT for front end and MySQL as the Back 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Box 1"/>
          <p:cNvSpPr txBox="1"/>
          <p:nvPr/>
        </p:nvSpPr>
        <p:spPr>
          <a:xfrm rot="10800000" flipH="1" flipV="1">
            <a:off x="2263775" y="304800"/>
            <a:ext cx="3244850" cy="584200"/>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just" eaLnBrk="1" hangingPunct="1"/>
            <a:r>
              <a:rPr lang="en-US" altLang="en-US" sz="3200" b="1" dirty="0">
                <a:solidFill>
                  <a:schemeClr val="tx2">
                    <a:lumMod val="75000"/>
                  </a:schemeClr>
                </a:solidFill>
              </a:rPr>
              <a:t>INTRODUCTION</a:t>
            </a:r>
          </a:p>
        </p:txBody>
      </p:sp>
      <p:sp>
        <p:nvSpPr>
          <p:cNvPr id="1048595" name="TextBox 2"/>
          <p:cNvSpPr txBox="1"/>
          <p:nvPr/>
        </p:nvSpPr>
        <p:spPr>
          <a:xfrm>
            <a:off x="609600" y="889000"/>
            <a:ext cx="6553200" cy="9425940"/>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r>
              <a:rPr lang="en-US" altLang="en-US"/>
              <a:t>In this project we use PHP and MySQL database. It has two modules admin and user.</a:t>
            </a:r>
          </a:p>
          <a:p>
            <a:pPr lvl="0" eaLnBrk="1" hangingPunct="1"/>
            <a:r>
              <a:rPr lang="en-US" altLang="en-US"/>
              <a:t> </a:t>
            </a:r>
            <a:r>
              <a:rPr lang="en-US" altLang="en-US" b="1"/>
              <a:t>Admin :</a:t>
            </a:r>
          </a:p>
          <a:p>
            <a:pPr lvl="0" eaLnBrk="1" hangingPunct="1">
              <a:buFontTx/>
              <a:buAutoNum type="arabicPeriod"/>
            </a:pPr>
            <a:r>
              <a:rPr lang="en-US" altLang="en-US" b="1"/>
              <a:t>Dashboard: </a:t>
            </a:r>
            <a:r>
              <a:rPr lang="en-US" altLang="en-US"/>
              <a:t>In this section admin can see all detail in brief like total number of customer, Total number of appointment, Rejected Appointment, Accepted Appointment, Total Services, Today’s sales, yesterday’s sale, Last seven days sales and total sales.</a:t>
            </a:r>
          </a:p>
          <a:p>
            <a:pPr lvl="0" eaLnBrk="1" hangingPunct="1">
              <a:buFontTx/>
              <a:buAutoNum type="arabicPeriod"/>
            </a:pPr>
            <a:r>
              <a:rPr lang="en-US" altLang="en-US" b="1"/>
              <a:t> Services: </a:t>
            </a:r>
            <a:r>
              <a:rPr lang="en-US" altLang="en-US"/>
              <a:t>In this section admin can manage services of parlor (add and update). </a:t>
            </a:r>
          </a:p>
          <a:p>
            <a:pPr lvl="0" eaLnBrk="1" hangingPunct="1">
              <a:buFontTx/>
              <a:buAutoNum type="arabicPeriod"/>
            </a:pPr>
            <a:r>
              <a:rPr lang="en-US" altLang="en-US" b="1"/>
              <a:t> Pages:</a:t>
            </a:r>
            <a:r>
              <a:rPr lang="en-US" altLang="en-US"/>
              <a:t> In this section admin can manage about us and contact us pages. </a:t>
            </a:r>
          </a:p>
          <a:p>
            <a:pPr lvl="0" eaLnBrk="1" hangingPunct="1">
              <a:buFontTx/>
              <a:buAutoNum type="arabicPeriod"/>
            </a:pPr>
            <a:r>
              <a:rPr lang="en-US" altLang="en-US" b="1"/>
              <a:t> Appointment: </a:t>
            </a:r>
            <a:r>
              <a:rPr lang="en-US" altLang="en-US"/>
              <a:t>In this section admin can view the detail of appointments and have right to reject and select appointment. </a:t>
            </a:r>
          </a:p>
          <a:p>
            <a:pPr lvl="0" eaLnBrk="1" hangingPunct="1">
              <a:buFontTx/>
              <a:buAutoNum type="arabicPeriod"/>
            </a:pPr>
            <a:r>
              <a:rPr lang="en-US" altLang="en-US"/>
              <a:t> </a:t>
            </a:r>
            <a:r>
              <a:rPr lang="en-US" altLang="en-US" b="1"/>
              <a:t>Subscriber:  </a:t>
            </a:r>
            <a:r>
              <a:rPr lang="en-US" altLang="en-US"/>
              <a:t>In this section, admin can view subscriber emails. </a:t>
            </a:r>
          </a:p>
          <a:p>
            <a:pPr lvl="0" eaLnBrk="1" hangingPunct="1">
              <a:buFontTx/>
              <a:buAutoNum type="arabicPeriod"/>
            </a:pPr>
            <a:r>
              <a:rPr lang="en-US" altLang="en-US" b="1"/>
              <a:t>Add Customer: </a:t>
            </a:r>
            <a:r>
              <a:rPr lang="en-US" altLang="en-US"/>
              <a:t>In this section admin can mange customer (add/update). </a:t>
            </a:r>
          </a:p>
          <a:p>
            <a:pPr lvl="0" eaLnBrk="1" hangingPunct="1">
              <a:buFontTx/>
              <a:buAutoNum type="arabicPeriod"/>
            </a:pPr>
            <a:r>
              <a:rPr lang="en-US" altLang="en-US" b="1"/>
              <a:t>Customer List:</a:t>
            </a:r>
            <a:r>
              <a:rPr lang="en-US" altLang="en-US"/>
              <a:t> In this section admin can view customer list and assign services and make invoices of services which is taken by customer. </a:t>
            </a:r>
          </a:p>
          <a:p>
            <a:pPr lvl="0" eaLnBrk="1" hangingPunct="1">
              <a:buFontTx/>
              <a:buAutoNum type="arabicPeriod"/>
            </a:pPr>
            <a:r>
              <a:rPr lang="en-US" altLang="en-US" b="1"/>
              <a:t>Invoice: </a:t>
            </a:r>
            <a:r>
              <a:rPr lang="en-US" altLang="en-US"/>
              <a:t>In this section there is the list of total invoices which is viewed by admin </a:t>
            </a:r>
          </a:p>
          <a:p>
            <a:pPr lvl="0" eaLnBrk="1" hangingPunct="1">
              <a:buFontTx/>
              <a:buAutoNum type="arabicPeriod"/>
            </a:pPr>
            <a:r>
              <a:rPr lang="en-US" altLang="en-US" b="1"/>
              <a:t>Search Appointment: </a:t>
            </a:r>
            <a:r>
              <a:rPr lang="en-US" altLang="en-US"/>
              <a:t>In this section admin can search appointment with the help of his/her appointment number, name and contact number. </a:t>
            </a:r>
          </a:p>
          <a:p>
            <a:pPr lvl="0" eaLnBrk="1" hangingPunct="1">
              <a:buFontTx/>
              <a:buAutoNum type="arabicPeriod"/>
            </a:pPr>
            <a:r>
              <a:rPr lang="en-US" altLang="en-US" b="1"/>
              <a:t>Search Invoice:</a:t>
            </a:r>
            <a:r>
              <a:rPr lang="en-US" altLang="en-US"/>
              <a:t> In this section admin can search invoices with the help of his/her invoice number. Admin can also update his profile, change password and recover password. </a:t>
            </a:r>
          </a:p>
          <a:p>
            <a:pPr lvl="0" eaLnBrk="1" hangingPunct="1"/>
            <a:r>
              <a:rPr lang="en-US" altLang="en-US" b="1"/>
              <a:t>User :</a:t>
            </a:r>
            <a:r>
              <a:rPr lang="en-US" altLang="en-US"/>
              <a:t>	</a:t>
            </a:r>
          </a:p>
          <a:p>
            <a:pPr lvl="0" eaLnBrk="1" hangingPunct="1">
              <a:buFontTx/>
              <a:buAutoNum type="arabicPeriod"/>
            </a:pPr>
            <a:r>
              <a:rPr lang="en-US" altLang="en-US" b="1"/>
              <a:t>Home Page: </a:t>
            </a:r>
            <a:r>
              <a:rPr lang="en-US" altLang="en-US"/>
              <a:t>User can take appointment with Salon on particular date and time.</a:t>
            </a:r>
          </a:p>
          <a:p>
            <a:pPr lvl="0" eaLnBrk="1" hangingPunct="1">
              <a:buFontTx/>
              <a:buAutoNum type="arabicPeriod"/>
            </a:pPr>
            <a:r>
              <a:rPr lang="en-US" altLang="en-US" b="1"/>
              <a:t>Services:  </a:t>
            </a:r>
            <a:r>
              <a:rPr lang="en-US" altLang="en-US"/>
              <a:t>User views the services which is offer by Salon. </a:t>
            </a:r>
          </a:p>
          <a:p>
            <a:pPr lvl="0" eaLnBrk="1" hangingPunct="1">
              <a:buFontTx/>
              <a:buAutoNum type="arabicPeriod"/>
            </a:pPr>
            <a:r>
              <a:rPr lang="en-US" altLang="en-US" b="1"/>
              <a:t>About Us:</a:t>
            </a:r>
            <a:r>
              <a:rPr lang="en-US" altLang="en-US"/>
              <a:t>  User sees the details of Salon.</a:t>
            </a:r>
          </a:p>
          <a:p>
            <a:pPr lvl="0" eaLnBrk="1" hangingPunct="1">
              <a:buFontTx/>
              <a:buAutoNum type="arabicPeriod"/>
            </a:pPr>
            <a:r>
              <a:rPr lang="en-US" altLang="en-US" b="1"/>
              <a:t> Contact Us:  </a:t>
            </a:r>
            <a:r>
              <a:rPr lang="en-US" altLang="en-US"/>
              <a:t>User can contact with Salon.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extBox 1"/>
          <p:cNvSpPr txBox="1"/>
          <p:nvPr/>
        </p:nvSpPr>
        <p:spPr>
          <a:xfrm>
            <a:off x="1828800" y="304800"/>
            <a:ext cx="5257800" cy="584200"/>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lgn="just" eaLnBrk="1" hangingPunct="1"/>
            <a:r>
              <a:rPr lang="en-US" altLang="en-US" sz="3200" b="1" dirty="0">
                <a:solidFill>
                  <a:schemeClr val="tx2">
                    <a:lumMod val="75000"/>
                  </a:schemeClr>
                </a:solidFill>
              </a:rPr>
              <a:t>IMPLEMENTATIONS</a:t>
            </a:r>
          </a:p>
        </p:txBody>
      </p:sp>
      <p:sp>
        <p:nvSpPr>
          <p:cNvPr id="1048597" name="TextBox 2"/>
          <p:cNvSpPr txBox="1"/>
          <p:nvPr/>
        </p:nvSpPr>
        <p:spPr>
          <a:xfrm>
            <a:off x="663575" y="1295400"/>
            <a:ext cx="6400800" cy="615950"/>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r>
              <a:rPr lang="en-US" altLang="en-US" sz="1700" b="1"/>
              <a:t>Diagrams:</a:t>
            </a:r>
            <a:r>
              <a:rPr lang="en-US" altLang="en-US" sz="1700"/>
              <a:t> Below are some important diagrams which explains the working and will be used in implementing the project.</a:t>
            </a:r>
          </a:p>
        </p:txBody>
      </p:sp>
      <p:pic>
        <p:nvPicPr>
          <p:cNvPr id="2097153" name="Picture 5"/>
          <p:cNvPicPr>
            <a:picLocks/>
          </p:cNvPicPr>
          <p:nvPr/>
        </p:nvPicPr>
        <p:blipFill>
          <a:blip r:embed="rId2"/>
          <a:srcRect/>
          <a:stretch>
            <a:fillRect/>
          </a:stretch>
        </p:blipFill>
        <p:spPr>
          <a:xfrm>
            <a:off x="0" y="1828800"/>
            <a:ext cx="7772400" cy="762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4" descr="http://2.bp.blogspot.com/-bLdZr4FazKM/TuXm0liM9yI/AAAAAAAAAJA/vuExydQ6WlA/s1600/actdiagram3.bmp"/>
          <p:cNvPicPr>
            <a:picLocks/>
          </p:cNvPicPr>
          <p:nvPr/>
        </p:nvPicPr>
        <p:blipFill>
          <a:blip r:embed="rId2"/>
          <a:srcRect/>
          <a:stretch>
            <a:fillRect/>
          </a:stretch>
        </p:blipFill>
        <p:spPr>
          <a:xfrm>
            <a:off x="0" y="762000"/>
            <a:ext cx="7772400" cy="8991600"/>
          </a:xfrm>
          <a:prstGeom prst="rect">
            <a:avLst/>
          </a:prstGeom>
          <a:noFill/>
          <a:ln>
            <a:noFill/>
          </a:ln>
        </p:spPr>
      </p:pic>
      <p:sp>
        <p:nvSpPr>
          <p:cNvPr id="1048602" name="TextBox 3"/>
          <p:cNvSpPr txBox="1"/>
          <p:nvPr/>
        </p:nvSpPr>
        <p:spPr>
          <a:xfrm>
            <a:off x="381000" y="381000"/>
            <a:ext cx="2971800" cy="369887"/>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r>
              <a:rPr lang="en-US" altLang="en-US" b="1" u="sng"/>
              <a:t>FLOWCHART: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extBox 1"/>
          <p:cNvSpPr txBox="1"/>
          <p:nvPr/>
        </p:nvSpPr>
        <p:spPr>
          <a:xfrm>
            <a:off x="2743200" y="304800"/>
            <a:ext cx="3657600" cy="584200"/>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r>
              <a:rPr lang="en-US" altLang="en-US" sz="3200" b="1" dirty="0">
                <a:solidFill>
                  <a:schemeClr val="tx2">
                    <a:lumMod val="75000"/>
                  </a:schemeClr>
                </a:solidFill>
              </a:rPr>
              <a:t>TOOLS</a:t>
            </a:r>
          </a:p>
        </p:txBody>
      </p:sp>
      <p:sp>
        <p:nvSpPr>
          <p:cNvPr id="1048604" name="TextBox 2"/>
          <p:cNvSpPr txBox="1"/>
          <p:nvPr/>
        </p:nvSpPr>
        <p:spPr>
          <a:xfrm>
            <a:off x="685800" y="1447800"/>
            <a:ext cx="5791200" cy="6617196"/>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marL="342900" lvl="0" indent="-342900" eaLnBrk="1" hangingPunct="1">
              <a:buFontTx/>
              <a:buAutoNum type="arabicPeriod"/>
            </a:pPr>
            <a:r>
              <a:rPr lang="en-US" altLang="en-US" sz="2000" dirty="0"/>
              <a:t>HTML</a:t>
            </a:r>
          </a:p>
          <a:p>
            <a:pPr marL="342900" lvl="0" indent="-342900" eaLnBrk="1" hangingPunct="1">
              <a:buFontTx/>
              <a:buAutoNum type="arabicPeriod"/>
            </a:pPr>
            <a:endParaRPr lang="en-US" altLang="en-US" sz="2000" dirty="0"/>
          </a:p>
          <a:p>
            <a:pPr marL="342900" lvl="0" indent="-342900" eaLnBrk="1" hangingPunct="1">
              <a:buFontTx/>
              <a:buAutoNum type="arabicPeriod"/>
            </a:pPr>
            <a:r>
              <a:rPr lang="en-US" altLang="en-US" sz="2000" dirty="0"/>
              <a:t>CSS</a:t>
            </a:r>
          </a:p>
          <a:p>
            <a:pPr marL="342900" lvl="0" indent="-342900" eaLnBrk="1" hangingPunct="1">
              <a:buFontTx/>
              <a:buAutoNum type="arabicPeriod"/>
            </a:pPr>
            <a:endParaRPr lang="en-US" altLang="en-US" sz="2000" dirty="0"/>
          </a:p>
          <a:p>
            <a:pPr marL="342900" lvl="0" indent="-342900" eaLnBrk="1" hangingPunct="1">
              <a:buFontTx/>
              <a:buAutoNum type="arabicPeriod"/>
            </a:pPr>
            <a:r>
              <a:rPr lang="en-US" altLang="en-US" sz="2000" dirty="0"/>
              <a:t>JavaScript</a:t>
            </a:r>
          </a:p>
          <a:p>
            <a:pPr marL="342900" lvl="0" indent="-342900" eaLnBrk="1" hangingPunct="1">
              <a:buFontTx/>
              <a:buAutoNum type="arabicPeriod"/>
            </a:pPr>
            <a:endParaRPr lang="en-US" altLang="en-US" sz="2000" dirty="0"/>
          </a:p>
          <a:p>
            <a:pPr marL="342900" lvl="0" indent="-342900" eaLnBrk="1" hangingPunct="1">
              <a:buFontTx/>
              <a:buAutoNum type="arabicPeriod"/>
            </a:pPr>
            <a:r>
              <a:rPr lang="en-US" altLang="en-US" sz="2000" dirty="0"/>
              <a:t>ReactJS</a:t>
            </a:r>
          </a:p>
          <a:p>
            <a:pPr marL="342900" lvl="0" indent="-342900" eaLnBrk="1" hangingPunct="1">
              <a:buFontTx/>
              <a:buAutoNum type="arabicPeriod"/>
            </a:pPr>
            <a:endParaRPr lang="en-US" altLang="en-US" sz="2000" dirty="0"/>
          </a:p>
          <a:p>
            <a:pPr marL="342900" lvl="0" indent="-342900" eaLnBrk="1" hangingPunct="1">
              <a:buFontTx/>
              <a:buAutoNum type="arabicPeriod"/>
            </a:pPr>
            <a:r>
              <a:rPr lang="en-US" altLang="en-US" sz="2000" dirty="0"/>
              <a:t>MySQL</a:t>
            </a:r>
          </a:p>
          <a:p>
            <a:pPr marL="342900" lvl="0" indent="-342900" eaLnBrk="1" hangingPunct="1">
              <a:buFontTx/>
              <a:buAutoNum type="arabicPeriod"/>
            </a:pPr>
            <a:endParaRPr lang="en-US" altLang="en-US" sz="2000" dirty="0"/>
          </a:p>
          <a:p>
            <a:pPr marL="342900" lvl="0" indent="-342900" eaLnBrk="1" hangingPunct="1">
              <a:buFontTx/>
              <a:buAutoNum type="arabicPeriod"/>
            </a:pPr>
            <a:r>
              <a:rPr lang="en-US" altLang="en-US" sz="2000" dirty="0"/>
              <a:t>Database</a:t>
            </a:r>
          </a:p>
          <a:p>
            <a:pPr marL="342900" lvl="0" indent="-342900" eaLnBrk="1" hangingPunct="1">
              <a:buFontTx/>
              <a:buAutoNum type="arabicPeriod"/>
            </a:pPr>
            <a:endParaRPr lang="en-US" altLang="en-US" dirty="0"/>
          </a:p>
          <a:p>
            <a:pPr marL="342900" lvl="0" indent="-342900" eaLnBrk="1" hangingPunct="1"/>
            <a:endParaRPr lang="en-US" altLang="en-US" sz="2000" dirty="0"/>
          </a:p>
          <a:p>
            <a:pPr marL="342900" lvl="0" indent="-342900" eaLnBrk="1" hangingPunct="1">
              <a:buChar char="•"/>
            </a:pPr>
            <a:r>
              <a:rPr lang="en-US" altLang="en-US" sz="2000" b="1" dirty="0"/>
              <a:t>Hardware requirement :</a:t>
            </a:r>
          </a:p>
          <a:p>
            <a:pPr marL="342900" lvl="0" indent="-342900" eaLnBrk="1" hangingPunct="1"/>
            <a:r>
              <a:rPr lang="en-US" altLang="en-US" dirty="0"/>
              <a:t>	▪ Processor : Intel Pentium dual core, i3 or above ▪ Ram: 2 GB or more ▪ Hard Disk: 70 GB or more </a:t>
            </a:r>
          </a:p>
          <a:p>
            <a:pPr marL="342900" lvl="0" indent="-342900" eaLnBrk="1" hangingPunct="1"/>
            <a:endParaRPr lang="en-US" altLang="en-US" dirty="0"/>
          </a:p>
          <a:p>
            <a:pPr marL="342900" lvl="0" indent="-342900" eaLnBrk="1" hangingPunct="1">
              <a:buChar char="•"/>
            </a:pPr>
            <a:r>
              <a:rPr lang="en-US" altLang="en-US" sz="2000" b="1" dirty="0"/>
              <a:t>Software requirement : </a:t>
            </a:r>
          </a:p>
          <a:p>
            <a:pPr marL="342900" lvl="0" indent="-342900" eaLnBrk="1" hangingPunct="1"/>
            <a:r>
              <a:rPr lang="en-US" altLang="en-US" dirty="0"/>
              <a:t>	▪ Windows 7/ Windows 8/ Windows 10 ▪ Notepad ▪ XAMPP and Wamp</a:t>
            </a:r>
          </a:p>
          <a:p>
            <a:pPr marL="342900" lvl="0" indent="-342900" eaLnBrk="1" hangingPunct="1">
              <a:buFontTx/>
              <a:buAutoNum type="arabicPeriod"/>
            </a:pPr>
            <a:endParaRPr lang="en-US" altLang="en-US" dirty="0"/>
          </a:p>
          <a:p>
            <a:pPr marL="342900" lvl="0" indent="-342900" eaLnBrk="1" hangingPunct="1">
              <a:buFontTx/>
              <a:buAutoNum type="arabicPeriod"/>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1"/>
          <p:cNvSpPr txBox="1"/>
          <p:nvPr/>
        </p:nvSpPr>
        <p:spPr>
          <a:xfrm>
            <a:off x="1524000" y="304800"/>
            <a:ext cx="6248400" cy="584200"/>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eaLnBrk="1" hangingPunct="1"/>
            <a:r>
              <a:rPr lang="en-US" altLang="en-US" sz="3200" b="1" dirty="0">
                <a:solidFill>
                  <a:schemeClr val="tx2">
                    <a:lumMod val="75000"/>
                  </a:schemeClr>
                </a:solidFill>
              </a:rPr>
              <a:t>FUCTIONAL REQUIREMENTS</a:t>
            </a:r>
          </a:p>
        </p:txBody>
      </p:sp>
      <p:sp>
        <p:nvSpPr>
          <p:cNvPr id="1048606" name="TextBox 4"/>
          <p:cNvSpPr txBox="1"/>
          <p:nvPr/>
        </p:nvSpPr>
        <p:spPr>
          <a:xfrm>
            <a:off x="304800" y="915987"/>
            <a:ext cx="7162800" cy="9248686"/>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r>
              <a:rPr lang="en-US" altLang="en-US" sz="2000" b="1" dirty="0"/>
              <a:t>User Authentication and Access Control:</a:t>
            </a:r>
          </a:p>
          <a:p>
            <a:pPr lvl="1"/>
            <a:r>
              <a:rPr lang="en-US" altLang="en-US" sz="2000" dirty="0"/>
              <a:t>The system should have user roles (e.g., admin, staff, manager) with different levels of access.</a:t>
            </a:r>
          </a:p>
          <a:p>
            <a:pPr lvl="0"/>
            <a:r>
              <a:rPr lang="en-US" altLang="en-US" sz="2000" b="1" dirty="0"/>
              <a:t>Appointment Management:</a:t>
            </a:r>
          </a:p>
          <a:p>
            <a:pPr lvl="1"/>
            <a:r>
              <a:rPr lang="en-US" altLang="en-US" sz="2000" dirty="0"/>
              <a:t>Users should be able to schedule, modify, and cancel appointments.</a:t>
            </a:r>
          </a:p>
          <a:p>
            <a:pPr lvl="1"/>
            <a:r>
              <a:rPr lang="en-US" altLang="en-US" sz="2000" dirty="0"/>
              <a:t>Automated appointment reminders should be sent to clients via email or SMS.</a:t>
            </a:r>
          </a:p>
          <a:p>
            <a:pPr lvl="0"/>
            <a:r>
              <a:rPr lang="en-US" altLang="en-US" sz="2000" b="1" dirty="0"/>
              <a:t>Client Management:</a:t>
            </a:r>
          </a:p>
          <a:p>
            <a:pPr lvl="1"/>
            <a:r>
              <a:rPr lang="en-US" altLang="en-US" sz="2000" dirty="0"/>
              <a:t>Create and maintain client profiles with contact information, preferences, and appointment history.</a:t>
            </a:r>
          </a:p>
          <a:p>
            <a:pPr lvl="1"/>
            <a:r>
              <a:rPr lang="en-US" altLang="en-US" sz="2000" dirty="0"/>
              <a:t>Record and track client preferences for services, products, and preferred stylists.</a:t>
            </a:r>
          </a:p>
          <a:p>
            <a:pPr lvl="0"/>
            <a:r>
              <a:rPr lang="en-US" altLang="en-US" sz="2000" b="1" dirty="0"/>
              <a:t>Inventory Management:</a:t>
            </a:r>
          </a:p>
          <a:p>
            <a:pPr lvl="1"/>
            <a:r>
              <a:rPr lang="en-US" altLang="en-US" sz="2000" dirty="0"/>
              <a:t>Track and manage salon inventory, including products and supplies.</a:t>
            </a:r>
          </a:p>
          <a:p>
            <a:pPr lvl="1"/>
            <a:r>
              <a:rPr lang="en-US" altLang="en-US" sz="2000" dirty="0"/>
              <a:t>Set up automatic reorder points to prevent stockouts.</a:t>
            </a:r>
          </a:p>
          <a:p>
            <a:pPr lvl="1"/>
            <a:r>
              <a:rPr lang="en-US" altLang="en-US" sz="2000" dirty="0"/>
              <a:t>Record product sales and generate inventory reports</a:t>
            </a:r>
            <a:r>
              <a:rPr lang="en-US" altLang="en-US" dirty="0"/>
              <a:t>.</a:t>
            </a:r>
          </a:p>
          <a:p>
            <a:pPr lvl="0"/>
            <a:r>
              <a:rPr lang="en-US" altLang="en-US" sz="2000" b="1" dirty="0"/>
              <a:t>Point of Sale (POS) System:</a:t>
            </a:r>
          </a:p>
          <a:p>
            <a:pPr lvl="1"/>
            <a:r>
              <a:rPr lang="en-US" altLang="en-US" sz="2000" dirty="0"/>
              <a:t>Process payments securely and efficiently.</a:t>
            </a:r>
          </a:p>
          <a:p>
            <a:pPr lvl="1"/>
            <a:r>
              <a:rPr lang="en-US" altLang="en-US" sz="2000" dirty="0"/>
              <a:t>Accept various payment methods, including cash, credit cards, and digital wallets. Generate invoices and receipts for transactions</a:t>
            </a:r>
            <a:r>
              <a:rPr lang="en-US" altLang="en-US" dirty="0"/>
              <a:t>.</a:t>
            </a:r>
          </a:p>
          <a:p>
            <a:pPr lvl="0"/>
            <a:r>
              <a:rPr lang="en-US" altLang="en-US" sz="2000" b="1" dirty="0"/>
              <a:t>Reporting and Analytics:</a:t>
            </a:r>
          </a:p>
          <a:p>
            <a:pPr lvl="1"/>
            <a:r>
              <a:rPr lang="en-US" altLang="en-US" sz="2000" dirty="0"/>
              <a:t>Provide detailed reports on sales, appointments, and inventory.</a:t>
            </a:r>
          </a:p>
          <a:p>
            <a:pPr lvl="1"/>
            <a:r>
              <a:rPr lang="en-US" altLang="en-US" sz="2000" dirty="0"/>
              <a:t>Analyze customer data to identify trends, preferences, and purchasing habits.</a:t>
            </a:r>
          </a:p>
          <a:p>
            <a:pPr lvl="1"/>
            <a:endParaRPr lang="en-US" altLang="en-US" dirty="0"/>
          </a:p>
          <a:p>
            <a:pPr lvl="0" algn="just" eaLnBrk="1" hangingPunct="1"/>
            <a:endParaRPr lang="de-DE" alt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388937" y="401637"/>
            <a:ext cx="6926262" cy="492443"/>
          </a:xfrm>
          <a:prstGeom prst="rect">
            <a:avLst/>
          </a:prstGeom>
          <a:noFill/>
          <a:ln>
            <a:noFill/>
          </a:ln>
        </p:spPr>
        <p:txBody>
          <a:bodyPr vert="horz" lIns="0" tIns="0" rIns="0" bIns="0" anchor="t">
            <a:spAutoFit/>
          </a:bodyPr>
          <a:lstStyle>
            <a:lvl1pPr marL="0" indent="0" algn="ctr" rtl="0" eaLnBrk="0" fontAlgn="base" latinLnBrk="0" hangingPunct="0">
              <a:lnSpc>
                <a:spcPct val="100000"/>
              </a:lnSpc>
              <a:spcBef>
                <a:spcPct val="0"/>
              </a:spcBef>
              <a:spcAft>
                <a:spcPct val="0"/>
              </a:spcAft>
              <a:buFontTx/>
              <a:buNone/>
              <a:defRPr sz="4400" b="0" i="0" u="none" baseline="0">
                <a:solidFill>
                  <a:schemeClr val="lt2"/>
                </a:solidFill>
                <a:latin typeface="Calibri" pitchFamily="34" charset="0"/>
                <a:sym typeface="Calibri" pitchFamily="34" charset="0"/>
              </a:defRPr>
            </a:lvl1pPr>
          </a:lstStyle>
          <a:p>
            <a:pPr lvl="0"/>
            <a:r>
              <a:rPr lang="en-US" altLang="en-US" sz="3200" b="1" dirty="0"/>
              <a:t>FUCTIONAL REQUIREMENTS</a:t>
            </a:r>
          </a:p>
        </p:txBody>
      </p:sp>
      <p:sp>
        <p:nvSpPr>
          <p:cNvPr id="1048608" name="TextBox 3"/>
          <p:cNvSpPr txBox="1"/>
          <p:nvPr/>
        </p:nvSpPr>
        <p:spPr>
          <a:xfrm>
            <a:off x="388937" y="990600"/>
            <a:ext cx="7231063" cy="8248412"/>
          </a:xfrm>
          <a:prstGeom prst="rect">
            <a:avLst/>
          </a:prstGeom>
          <a:noFill/>
          <a:ln>
            <a:noFill/>
          </a:ln>
        </p:spPr>
        <p:txBody>
          <a:bodyPr vert="horz" wrap="square"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Calibri" pitchFamily="34" charset="0"/>
                <a:ea typeface="Arial" charset="0"/>
                <a:sym typeface="Calibri" pitchFamily="34" charset="0"/>
              </a:defRPr>
            </a:lvl5pPr>
          </a:lstStyle>
          <a:p>
            <a:pPr lvl="0"/>
            <a:r>
              <a:rPr lang="en-US" altLang="en-US" sz="2000" b="1" dirty="0"/>
              <a:t>Security and Privacy:</a:t>
            </a:r>
          </a:p>
          <a:p>
            <a:pPr lvl="1"/>
            <a:r>
              <a:rPr lang="en-US" altLang="en-US" sz="2000" dirty="0"/>
              <a:t>Implement robust data security measures to protect client and business information.</a:t>
            </a:r>
          </a:p>
          <a:p>
            <a:pPr lvl="1"/>
            <a:r>
              <a:rPr lang="en-US" altLang="en-US" sz="2000" dirty="0"/>
              <a:t>Ensure compliance with privacy regulations (e.g., GDPR, HIPAA) in handling client data.</a:t>
            </a:r>
          </a:p>
          <a:p>
            <a:pPr lvl="1"/>
            <a:r>
              <a:rPr lang="en-US" altLang="en-US" sz="2000" dirty="0"/>
              <a:t>Provide the ability to back up and restore data to prevent data loss</a:t>
            </a:r>
            <a:r>
              <a:rPr lang="en-US" altLang="en-US" dirty="0"/>
              <a:t>.</a:t>
            </a:r>
          </a:p>
          <a:p>
            <a:pPr lvl="1"/>
            <a:endParaRPr lang="en-US" altLang="en-US" dirty="0"/>
          </a:p>
          <a:p>
            <a:pPr lvl="0"/>
            <a:r>
              <a:rPr lang="en-US" altLang="en-US" sz="2000" b="1" dirty="0"/>
              <a:t>Online Booking Integration:</a:t>
            </a:r>
          </a:p>
          <a:p>
            <a:pPr lvl="1"/>
            <a:r>
              <a:rPr lang="en-US" altLang="en-US" sz="2000" dirty="0"/>
              <a:t>Sync online and offline bookings to maintain an accurate appointment schedule.</a:t>
            </a:r>
          </a:p>
          <a:p>
            <a:pPr lvl="1"/>
            <a:r>
              <a:rPr lang="en-US" altLang="en-US" sz="2000" dirty="0"/>
              <a:t>Provide a user-friendly interface for clients to select services, stylists, and time slots</a:t>
            </a:r>
          </a:p>
          <a:p>
            <a:pPr lvl="0"/>
            <a:endParaRPr lang="en-US" altLang="en-US" dirty="0"/>
          </a:p>
          <a:p>
            <a:pPr lvl="0"/>
            <a:r>
              <a:rPr lang="en-US" altLang="en-US" sz="2000" b="1" dirty="0"/>
              <a:t>Service Selection:</a:t>
            </a:r>
          </a:p>
          <a:p>
            <a:pPr lvl="1"/>
            <a:r>
              <a:rPr lang="en-US" altLang="en-US" sz="2000" dirty="0"/>
              <a:t>Clients should be able to browse available services and view detailed descriptions.</a:t>
            </a:r>
          </a:p>
          <a:p>
            <a:pPr lvl="1"/>
            <a:r>
              <a:rPr lang="en-US" altLang="en-US" sz="2000" dirty="0"/>
              <a:t>Select desired services, stylists, and preferred time slots.</a:t>
            </a:r>
          </a:p>
          <a:p>
            <a:pPr lvl="1"/>
            <a:endParaRPr lang="en-US" altLang="en-US" dirty="0"/>
          </a:p>
          <a:p>
            <a:pPr lvl="0"/>
            <a:r>
              <a:rPr lang="en-US" altLang="en-US" sz="2000" b="1" dirty="0"/>
              <a:t>Real-Time Availability:</a:t>
            </a:r>
          </a:p>
          <a:p>
            <a:pPr lvl="1"/>
            <a:r>
              <a:rPr lang="en-US" altLang="en-US" sz="2000" dirty="0"/>
              <a:t>Display real-time availability of stylists and appointment times.</a:t>
            </a:r>
          </a:p>
          <a:p>
            <a:pPr lvl="1"/>
            <a:r>
              <a:rPr lang="en-US" altLang="en-US" sz="2000" dirty="0"/>
              <a:t>Prevent double bookings by updating availability in real-time.</a:t>
            </a:r>
          </a:p>
          <a:p>
            <a:pPr lvl="1"/>
            <a:endParaRPr lang="en-US" altLang="en-US" dirty="0"/>
          </a:p>
          <a:p>
            <a:pPr lvl="0"/>
            <a:r>
              <a:rPr lang="en-US" altLang="en-US" sz="2000" b="1" dirty="0"/>
              <a:t>Booking Confirmation:</a:t>
            </a:r>
          </a:p>
          <a:p>
            <a:pPr lvl="1"/>
            <a:r>
              <a:rPr lang="en-US" altLang="en-US" sz="2000" dirty="0"/>
              <a:t>Provide an instant booking confirmation to clients.</a:t>
            </a:r>
          </a:p>
          <a:p>
            <a:pPr lvl="1"/>
            <a:r>
              <a:rPr lang="en-US" altLang="en-US" sz="2000" dirty="0"/>
              <a:t>Send email or SMS notifications with appointment details</a:t>
            </a:r>
          </a:p>
          <a:p>
            <a:pPr lvl="0"/>
            <a:endParaRPr lang="en-US" altLang="en-US" dirty="0"/>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1123</Words>
  <Application>Microsoft Office PowerPoint</Application>
  <PresentationFormat>Custom</PresentationFormat>
  <Paragraphs>132</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ff1</vt:lpstr>
      <vt:lpstr>Symbol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FUCTIONAL REQUIREMENTS</vt:lpstr>
      <vt:lpstr>LITERATURE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student</cp:lastModifiedBy>
  <cp:revision>5</cp:revision>
  <dcterms:created xsi:type="dcterms:W3CDTF">2023-09-21T02:29:59Z</dcterms:created>
  <dcterms:modified xsi:type="dcterms:W3CDTF">2023-10-04T06:14:39Z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2023-09-21T00:00:00Z</vt:filetime>
  </property>
  <property fmtid="{D5CDD505-2E9C-101B-9397-08002B2CF9AE}" pid="3" name="LastSaved">
    <vt:filetime>2023-09-21T00:00:00Z</vt:filetime>
  </property>
  <property fmtid="{D5CDD505-2E9C-101B-9397-08002B2CF9AE}" pid="4" name="ICV">
    <vt:lpwstr>29c49a2fd04043d0a7577ddda65ac2c0</vt:lpwstr>
  </property>
</Properties>
</file>