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4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rgbClr val="EBDEDE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rgbClr val="EBDEDE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rgbClr val="EBDEDE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1F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4452" y="409544"/>
            <a:ext cx="15339094" cy="1774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00" b="1" i="0">
                <a:solidFill>
                  <a:srgbClr val="EBDEDE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33172" y="4812510"/>
            <a:ext cx="9621654" cy="2307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7271" y="-2333"/>
            <a:ext cx="10487025" cy="10287000"/>
          </a:xfrm>
          <a:custGeom>
            <a:avLst/>
            <a:gdLst/>
            <a:ahLst/>
            <a:cxnLst/>
            <a:rect l="l" t="t" r="r" b="b"/>
            <a:pathLst>
              <a:path w="10487025" h="10287000">
                <a:moveTo>
                  <a:pt x="104870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024" y="0"/>
                </a:lnTo>
                <a:lnTo>
                  <a:pt x="10487024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5122068" cy="8000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36751" y="7719851"/>
            <a:ext cx="3140075" cy="5945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1261745">
              <a:lnSpc>
                <a:spcPct val="101600"/>
              </a:lnSpc>
              <a:spcBef>
                <a:spcPts val="55"/>
              </a:spcBef>
            </a:pPr>
            <a:endParaRPr sz="40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29600" y="723900"/>
            <a:ext cx="9448800" cy="1109406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81355" algn="l">
              <a:lnSpc>
                <a:spcPct val="100000"/>
              </a:lnSpc>
              <a:spcBef>
                <a:spcPts val="125"/>
              </a:spcBef>
            </a:pPr>
            <a:r>
              <a:rPr lang="en-US" sz="4000" spc="-335" dirty="0" smtClean="0">
                <a:solidFill>
                  <a:srgbClr val="EBE3E3"/>
                </a:solidFill>
                <a:latin typeface="Georgia"/>
                <a:cs typeface="Georgia"/>
              </a:rPr>
              <a:t>P</a:t>
            </a:r>
            <a:r>
              <a:rPr sz="4000" spc="-335" dirty="0" smtClean="0">
                <a:solidFill>
                  <a:srgbClr val="EBE3E3"/>
                </a:solidFill>
                <a:latin typeface="Georgia"/>
                <a:cs typeface="Georgia"/>
              </a:rPr>
              <a:t>r</a:t>
            </a:r>
            <a:r>
              <a:rPr sz="4000" spc="-415" dirty="0" smtClean="0">
                <a:solidFill>
                  <a:srgbClr val="EBE3E3"/>
                </a:solidFill>
                <a:latin typeface="Georgia"/>
                <a:cs typeface="Georgia"/>
              </a:rPr>
              <a:t>o</a:t>
            </a:r>
            <a:r>
              <a:rPr sz="4000" spc="-204" dirty="0" smtClean="0">
                <a:solidFill>
                  <a:srgbClr val="EBE3E3"/>
                </a:solidFill>
                <a:latin typeface="Georgia"/>
                <a:cs typeface="Georgia"/>
              </a:rPr>
              <a:t>j</a:t>
            </a:r>
            <a:r>
              <a:rPr sz="4000" spc="-475" dirty="0" smtClean="0">
                <a:solidFill>
                  <a:srgbClr val="EBE3E3"/>
                </a:solidFill>
                <a:latin typeface="Georgia"/>
                <a:cs typeface="Georgia"/>
              </a:rPr>
              <a:t>e</a:t>
            </a:r>
            <a:r>
              <a:rPr sz="4000" spc="-195" dirty="0" smtClean="0">
                <a:solidFill>
                  <a:srgbClr val="EBE3E3"/>
                </a:solidFill>
                <a:latin typeface="Georgia"/>
                <a:cs typeface="Georgia"/>
              </a:rPr>
              <a:t>c</a:t>
            </a:r>
            <a:r>
              <a:rPr sz="4000" spc="-325" dirty="0" smtClean="0">
                <a:solidFill>
                  <a:srgbClr val="EBE3E3"/>
                </a:solidFill>
                <a:latin typeface="Georgia"/>
                <a:cs typeface="Georgia"/>
              </a:rPr>
              <a:t>t</a:t>
            </a:r>
            <a:r>
              <a:rPr sz="4000" spc="-215" dirty="0" smtClean="0">
                <a:solidFill>
                  <a:srgbClr val="EBE3E3"/>
                </a:solidFill>
                <a:latin typeface="Georgia"/>
                <a:cs typeface="Georgia"/>
              </a:rPr>
              <a:t> </a:t>
            </a:r>
            <a:r>
              <a:rPr sz="4000" spc="50" dirty="0" smtClean="0">
                <a:solidFill>
                  <a:srgbClr val="EBE3E3"/>
                </a:solidFill>
                <a:latin typeface="Georgia"/>
                <a:cs typeface="Georgia"/>
              </a:rPr>
              <a:t>O</a:t>
            </a:r>
            <a:r>
              <a:rPr sz="4000" spc="-445" dirty="0" smtClean="0">
                <a:solidFill>
                  <a:srgbClr val="EBE3E3"/>
                </a:solidFill>
                <a:latin typeface="Georgia"/>
                <a:cs typeface="Georgia"/>
              </a:rPr>
              <a:t>n</a:t>
            </a:r>
            <a:r>
              <a:rPr lang="en-US" sz="4000" spc="-445" dirty="0" smtClean="0">
                <a:solidFill>
                  <a:srgbClr val="EBE3E3"/>
                </a:solidFill>
                <a:latin typeface="Georgia"/>
                <a:cs typeface="Georgia"/>
              </a:rPr>
              <a:t> : Car  Pooling</a:t>
            </a:r>
            <a:r>
              <a:rPr lang="en-US" sz="4800" spc="-445" dirty="0" smtClean="0">
                <a:solidFill>
                  <a:srgbClr val="EBE3E3"/>
                </a:solidFill>
                <a:latin typeface="Georgia"/>
                <a:cs typeface="Georgia"/>
              </a:rPr>
              <a:t/>
            </a:r>
            <a:br>
              <a:rPr lang="en-US" sz="4800" spc="-445" dirty="0" smtClean="0">
                <a:solidFill>
                  <a:srgbClr val="EBE3E3"/>
                </a:solidFill>
                <a:latin typeface="Georgia"/>
                <a:cs typeface="Georgia"/>
              </a:rPr>
            </a:br>
            <a:r>
              <a:rPr lang="en-US" sz="4800" spc="-445" dirty="0">
                <a:solidFill>
                  <a:srgbClr val="EBE3E3"/>
                </a:solidFill>
                <a:latin typeface="Georgia"/>
                <a:cs typeface="Georgia"/>
              </a:rPr>
              <a:t/>
            </a:r>
            <a:br>
              <a:rPr lang="en-US" sz="4800" spc="-445" dirty="0">
                <a:solidFill>
                  <a:srgbClr val="EBE3E3"/>
                </a:solidFill>
                <a:latin typeface="Georgia"/>
                <a:cs typeface="Georgia"/>
              </a:rPr>
            </a:br>
            <a:r>
              <a:rPr lang="en-US" sz="4800" spc="-445" dirty="0" smtClean="0">
                <a:solidFill>
                  <a:srgbClr val="EBE3E3"/>
                </a:solidFill>
                <a:latin typeface="Georgia"/>
                <a:cs typeface="Georgia"/>
              </a:rPr>
              <a:t/>
            </a:r>
            <a:br>
              <a:rPr lang="en-US" sz="4800" spc="-445" dirty="0" smtClean="0">
                <a:solidFill>
                  <a:srgbClr val="EBE3E3"/>
                </a:solidFill>
                <a:latin typeface="Georgia"/>
                <a:cs typeface="Georgia"/>
              </a:rPr>
            </a:br>
            <a:r>
              <a:rPr lang="en-US" sz="4000" spc="-445" dirty="0">
                <a:solidFill>
                  <a:srgbClr val="EBE3E3"/>
                </a:solidFill>
                <a:latin typeface="Georgia"/>
                <a:cs typeface="Georgia"/>
              </a:rPr>
              <a:t/>
            </a:r>
            <a:br>
              <a:rPr lang="en-US" sz="4000" spc="-445" dirty="0">
                <a:solidFill>
                  <a:srgbClr val="EBE3E3"/>
                </a:solidFill>
                <a:latin typeface="Georgia"/>
                <a:cs typeface="Georgia"/>
              </a:rPr>
            </a:br>
            <a:r>
              <a:rPr lang="en-US" sz="4000" spc="-445" dirty="0" smtClean="0">
                <a:solidFill>
                  <a:srgbClr val="EBE3E3"/>
                </a:solidFill>
                <a:latin typeface="Georgia"/>
                <a:cs typeface="Georgia"/>
              </a:rPr>
              <a:t>                                   </a:t>
            </a:r>
            <a:r>
              <a:rPr lang="en-US" sz="4000" spc="-3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Under </a:t>
            </a:r>
            <a:r>
              <a:rPr lang="en-US" sz="4000" spc="-300" dirty="0">
                <a:solidFill>
                  <a:srgbClr val="FFFFFF"/>
                </a:solidFill>
                <a:latin typeface="Times New Roman"/>
                <a:cs typeface="Times New Roman"/>
              </a:rPr>
              <a:t>the guidance of </a:t>
            </a:r>
            <a:br>
              <a:rPr lang="en-US" sz="4000" spc="-300" dirty="0">
                <a:solidFill>
                  <a:srgbClr val="FFFFFF"/>
                </a:solidFill>
                <a:latin typeface="Times New Roman"/>
                <a:cs typeface="Times New Roman"/>
              </a:rPr>
            </a:br>
            <a:r>
              <a:rPr lang="en-US" sz="4000" spc="-300" dirty="0">
                <a:solidFill>
                  <a:srgbClr val="FFFFFF"/>
                </a:solidFill>
                <a:latin typeface="Times New Roman"/>
                <a:cs typeface="Times New Roman"/>
              </a:rPr>
              <a:t>                 </a:t>
            </a:r>
            <a:r>
              <a:rPr lang="en-US" sz="4000" spc="-3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           Dr.  </a:t>
            </a:r>
            <a:r>
              <a:rPr lang="en-US" sz="4000" spc="-300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Sangeeta</a:t>
            </a:r>
            <a:r>
              <a:rPr lang="en-US" sz="4000" spc="-3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sz="4000" spc="-300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Arora</a:t>
            </a:r>
            <a:r>
              <a:rPr lang="en-US" sz="4800" spc="-300" dirty="0">
                <a:solidFill>
                  <a:srgbClr val="FFFFFF"/>
                </a:solidFill>
                <a:latin typeface="Times New Roman"/>
                <a:cs typeface="Times New Roman"/>
              </a:rPr>
              <a:t/>
            </a:r>
            <a:br>
              <a:rPr lang="en-US" sz="4800" spc="-300" dirty="0">
                <a:solidFill>
                  <a:srgbClr val="FFFFFF"/>
                </a:solidFill>
                <a:latin typeface="Times New Roman"/>
                <a:cs typeface="Times New Roman"/>
              </a:rPr>
            </a:br>
            <a:r>
              <a:rPr lang="en-US" sz="4800" spc="-445" dirty="0" smtClean="0">
                <a:solidFill>
                  <a:srgbClr val="EBE3E3"/>
                </a:solidFill>
                <a:latin typeface="Georgia"/>
                <a:cs typeface="Georgia"/>
              </a:rPr>
              <a:t/>
            </a:r>
            <a:br>
              <a:rPr lang="en-US" sz="4800" spc="-445" dirty="0" smtClean="0">
                <a:solidFill>
                  <a:srgbClr val="EBE3E3"/>
                </a:solidFill>
                <a:latin typeface="Georgia"/>
                <a:cs typeface="Georgia"/>
              </a:rPr>
            </a:br>
            <a:r>
              <a:rPr lang="en-US" sz="4000" spc="-445" dirty="0">
                <a:solidFill>
                  <a:srgbClr val="EBE3E3"/>
                </a:solidFill>
                <a:latin typeface="Georgia"/>
                <a:cs typeface="Georgia"/>
              </a:rPr>
              <a:t/>
            </a:r>
            <a:br>
              <a:rPr lang="en-US" sz="4000" spc="-445" dirty="0">
                <a:solidFill>
                  <a:srgbClr val="EBE3E3"/>
                </a:solidFill>
                <a:latin typeface="Georgia"/>
                <a:cs typeface="Georgia"/>
              </a:rPr>
            </a:br>
            <a:r>
              <a:rPr lang="en-US" sz="4000" spc="-445" dirty="0" smtClean="0">
                <a:solidFill>
                  <a:srgbClr val="EBE3E3"/>
                </a:solidFill>
                <a:latin typeface="Georgia"/>
                <a:cs typeface="Georgia"/>
              </a:rPr>
              <a:t>               	            </a:t>
            </a:r>
            <a:r>
              <a:rPr lang="en-US" sz="4000" spc="-3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Presented </a:t>
            </a:r>
            <a:r>
              <a:rPr lang="en-US" sz="4000" spc="-300" dirty="0">
                <a:solidFill>
                  <a:srgbClr val="FFFFFF"/>
                </a:solidFill>
                <a:latin typeface="Times New Roman"/>
                <a:cs typeface="Times New Roman"/>
              </a:rPr>
              <a:t>By-------------------</a:t>
            </a:r>
            <a:r>
              <a:rPr lang="en-US" sz="4800" spc="-445" dirty="0" smtClean="0">
                <a:solidFill>
                  <a:srgbClr val="EBE3E3"/>
                </a:solidFill>
                <a:latin typeface="Georgia"/>
                <a:cs typeface="Georgia"/>
              </a:rPr>
              <a:t/>
            </a:r>
            <a:br>
              <a:rPr lang="en-US" sz="4800" spc="-445" dirty="0" smtClean="0">
                <a:solidFill>
                  <a:srgbClr val="EBE3E3"/>
                </a:solidFill>
                <a:latin typeface="Georgia"/>
                <a:cs typeface="Georgia"/>
              </a:rPr>
            </a:br>
            <a:r>
              <a:rPr lang="en-US" sz="4800" spc="-445" dirty="0" smtClean="0">
                <a:solidFill>
                  <a:srgbClr val="EBE3E3"/>
                </a:solidFill>
                <a:latin typeface="Georgia"/>
                <a:cs typeface="Georgia"/>
              </a:rPr>
              <a:t/>
            </a:r>
            <a:br>
              <a:rPr lang="en-US" sz="4800" spc="-445" dirty="0" smtClean="0">
                <a:solidFill>
                  <a:srgbClr val="EBE3E3"/>
                </a:solidFill>
                <a:latin typeface="Georgia"/>
                <a:cs typeface="Georgia"/>
              </a:rPr>
            </a:br>
            <a:r>
              <a:rPr lang="en-US" sz="4800" spc="-445" dirty="0" smtClean="0">
                <a:solidFill>
                  <a:srgbClr val="EBE3E3"/>
                </a:solidFill>
                <a:latin typeface="Georgia"/>
                <a:cs typeface="Georgia"/>
              </a:rPr>
              <a:t>                        </a:t>
            </a:r>
            <a:r>
              <a:rPr lang="en-US" sz="4000" spc="-445" dirty="0" err="1" smtClean="0">
                <a:solidFill>
                  <a:srgbClr val="EBE3E3"/>
                </a:solidFill>
                <a:latin typeface="Georgia"/>
                <a:cs typeface="Georgia"/>
              </a:rPr>
              <a:t>Ujjawal</a:t>
            </a:r>
            <a:r>
              <a:rPr lang="en-US" sz="4000" spc="-445" dirty="0" smtClean="0">
                <a:solidFill>
                  <a:srgbClr val="EBE3E3"/>
                </a:solidFill>
                <a:latin typeface="Georgia"/>
                <a:cs typeface="Georgia"/>
              </a:rPr>
              <a:t>  </a:t>
            </a:r>
            <a:r>
              <a:rPr lang="en-US" sz="4000" spc="-445" dirty="0" err="1" smtClean="0">
                <a:solidFill>
                  <a:srgbClr val="EBE3E3"/>
                </a:solidFill>
                <a:latin typeface="Georgia"/>
                <a:cs typeface="Georgia"/>
              </a:rPr>
              <a:t>Tyagi</a:t>
            </a:r>
            <a:r>
              <a:rPr lang="en-US" sz="4000" spc="-445" dirty="0" smtClean="0">
                <a:solidFill>
                  <a:srgbClr val="EBE3E3"/>
                </a:solidFill>
                <a:latin typeface="Georgia"/>
                <a:cs typeface="Georgia"/>
              </a:rPr>
              <a:t/>
            </a:r>
            <a:br>
              <a:rPr lang="en-US" sz="4000" spc="-445" dirty="0" smtClean="0">
                <a:solidFill>
                  <a:srgbClr val="EBE3E3"/>
                </a:solidFill>
                <a:latin typeface="Georgia"/>
                <a:cs typeface="Georgia"/>
              </a:rPr>
            </a:br>
            <a:r>
              <a:rPr lang="en-US" sz="4000" spc="-445" dirty="0" smtClean="0">
                <a:solidFill>
                  <a:srgbClr val="EBE3E3"/>
                </a:solidFill>
                <a:latin typeface="Georgia"/>
                <a:cs typeface="Georgia"/>
              </a:rPr>
              <a:t>                                  2200290140166</a:t>
            </a:r>
            <a:br>
              <a:rPr lang="en-US" sz="4000" spc="-445" dirty="0" smtClean="0">
                <a:solidFill>
                  <a:srgbClr val="EBE3E3"/>
                </a:solidFill>
                <a:latin typeface="Georgia"/>
                <a:cs typeface="Georgia"/>
              </a:rPr>
            </a:br>
            <a:r>
              <a:rPr lang="en-US" sz="4800" spc="-445" dirty="0" smtClean="0">
                <a:solidFill>
                  <a:srgbClr val="EBE3E3"/>
                </a:solidFill>
                <a:latin typeface="Georgia"/>
                <a:cs typeface="Georgia"/>
              </a:rPr>
              <a:t/>
            </a:r>
            <a:br>
              <a:rPr lang="en-US" sz="4800" spc="-445" dirty="0" smtClean="0">
                <a:solidFill>
                  <a:srgbClr val="EBE3E3"/>
                </a:solidFill>
                <a:latin typeface="Georgia"/>
                <a:cs typeface="Georgia"/>
              </a:rPr>
            </a:br>
            <a:r>
              <a:rPr lang="en-US" sz="4800" spc="-445" dirty="0">
                <a:solidFill>
                  <a:srgbClr val="EBE3E3"/>
                </a:solidFill>
                <a:latin typeface="Georgia"/>
                <a:cs typeface="Georgia"/>
              </a:rPr>
              <a:t/>
            </a:r>
            <a:br>
              <a:rPr lang="en-US" sz="4800" spc="-445" dirty="0">
                <a:solidFill>
                  <a:srgbClr val="EBE3E3"/>
                </a:solidFill>
                <a:latin typeface="Georgia"/>
                <a:cs typeface="Georgia"/>
              </a:rPr>
            </a:br>
            <a:r>
              <a:rPr lang="en-US" sz="4800" spc="-445" dirty="0">
                <a:solidFill>
                  <a:srgbClr val="EBE3E3"/>
                </a:solidFill>
                <a:latin typeface="Georgia"/>
                <a:cs typeface="Georgia"/>
              </a:rPr>
              <a:t/>
            </a:r>
            <a:br>
              <a:rPr lang="en-US" sz="4800" spc="-445" dirty="0">
                <a:solidFill>
                  <a:srgbClr val="EBE3E3"/>
                </a:solidFill>
                <a:latin typeface="Georgia"/>
                <a:cs typeface="Georgia"/>
              </a:rPr>
            </a:br>
            <a:endParaRPr sz="48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91240" y="3573372"/>
            <a:ext cx="3667760" cy="815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sz="515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5146" y="3064255"/>
            <a:ext cx="14420654" cy="2199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sz="14200" spc="765" dirty="0" smtClean="0">
                <a:solidFill>
                  <a:srgbClr val="FFFFFF"/>
                </a:solidFill>
              </a:rPr>
              <a:t>T</a:t>
            </a:r>
            <a:r>
              <a:rPr sz="14200" spc="360" dirty="0" smtClean="0">
                <a:solidFill>
                  <a:srgbClr val="FFFFFF"/>
                </a:solidFill>
              </a:rPr>
              <a:t>h</a:t>
            </a:r>
            <a:r>
              <a:rPr sz="14200" spc="-55" dirty="0" smtClean="0">
                <a:solidFill>
                  <a:srgbClr val="FFFFFF"/>
                </a:solidFill>
              </a:rPr>
              <a:t>a</a:t>
            </a:r>
            <a:r>
              <a:rPr sz="14200" spc="305" dirty="0" smtClean="0">
                <a:solidFill>
                  <a:srgbClr val="FFFFFF"/>
                </a:solidFill>
              </a:rPr>
              <a:t>n</a:t>
            </a:r>
            <a:r>
              <a:rPr sz="14200" spc="245" dirty="0" smtClean="0">
                <a:solidFill>
                  <a:srgbClr val="FFFFFF"/>
                </a:solidFill>
              </a:rPr>
              <a:t>k</a:t>
            </a:r>
            <a:r>
              <a:rPr sz="14200" spc="185" dirty="0" smtClean="0">
                <a:solidFill>
                  <a:srgbClr val="FFFFFF"/>
                </a:solidFill>
              </a:rPr>
              <a:t>s</a:t>
            </a:r>
            <a:r>
              <a:rPr sz="14200" spc="-409" dirty="0">
                <a:solidFill>
                  <a:srgbClr val="FFFFFF"/>
                </a:solidFill>
              </a:rPr>
              <a:t>!</a:t>
            </a:r>
            <a:endParaRPr sz="14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828" y="969708"/>
            <a:ext cx="9963785" cy="652986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869950" marR="5080" indent="-857250">
              <a:lnSpc>
                <a:spcPct val="101299"/>
              </a:lnSpc>
              <a:spcBef>
                <a:spcPts val="15"/>
              </a:spcBef>
              <a:buFont typeface="Arial" pitchFamily="34" charset="0"/>
              <a:buChar char="•"/>
            </a:pPr>
            <a:r>
              <a:rPr sz="6000" b="1" spc="-95" dirty="0">
                <a:solidFill>
                  <a:srgbClr val="EBE7E7"/>
                </a:solidFill>
                <a:latin typeface="Cambria"/>
                <a:cs typeface="Cambria"/>
              </a:rPr>
              <a:t>What</a:t>
            </a:r>
            <a:r>
              <a:rPr sz="6000" b="1" spc="5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6000" b="1" spc="-20" dirty="0">
                <a:solidFill>
                  <a:srgbClr val="EBE7E7"/>
                </a:solidFill>
                <a:latin typeface="Cambria"/>
                <a:cs typeface="Cambria"/>
              </a:rPr>
              <a:t>is</a:t>
            </a:r>
            <a:r>
              <a:rPr sz="6000" b="1" spc="13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6000" b="1" spc="20" dirty="0">
                <a:solidFill>
                  <a:srgbClr val="EBE7E7"/>
                </a:solidFill>
                <a:latin typeface="Cambria"/>
                <a:cs typeface="Cambria"/>
              </a:rPr>
              <a:t>carpooling? </a:t>
            </a:r>
            <a:r>
              <a:rPr sz="6000" b="1" spc="2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endParaRPr lang="en-US" sz="6000" b="1" spc="25" dirty="0" smtClean="0">
              <a:solidFill>
                <a:srgbClr val="EBE7E7"/>
              </a:solidFill>
              <a:latin typeface="Cambria"/>
              <a:cs typeface="Cambria"/>
            </a:endParaRPr>
          </a:p>
          <a:p>
            <a:pPr marL="869950" marR="5080" indent="-857250">
              <a:lnSpc>
                <a:spcPct val="101299"/>
              </a:lnSpc>
              <a:spcBef>
                <a:spcPts val="15"/>
              </a:spcBef>
              <a:buFont typeface="Arial" pitchFamily="34" charset="0"/>
              <a:buChar char="•"/>
            </a:pPr>
            <a:r>
              <a:rPr sz="6000" b="1" spc="-50" dirty="0" smtClean="0">
                <a:solidFill>
                  <a:srgbClr val="EBE7E7"/>
                </a:solidFill>
                <a:latin typeface="Cambria"/>
                <a:cs typeface="Cambria"/>
              </a:rPr>
              <a:t>Beneﬁts</a:t>
            </a:r>
            <a:r>
              <a:rPr sz="6000" b="1" spc="125" dirty="0" smtClean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6000" b="1" spc="40" dirty="0">
                <a:solidFill>
                  <a:srgbClr val="EBE7E7"/>
                </a:solidFill>
                <a:latin typeface="Cambria"/>
                <a:cs typeface="Cambria"/>
              </a:rPr>
              <a:t>of</a:t>
            </a:r>
            <a:r>
              <a:rPr sz="6000" b="1" spc="12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6000" b="1" spc="-10" dirty="0" smtClean="0">
                <a:solidFill>
                  <a:srgbClr val="EBE7E7"/>
                </a:solidFill>
                <a:latin typeface="Cambria"/>
                <a:cs typeface="Cambria"/>
              </a:rPr>
              <a:t>carpooling</a:t>
            </a:r>
            <a:endParaRPr lang="en-US" sz="6000" b="1" spc="-10" dirty="0" smtClean="0">
              <a:solidFill>
                <a:srgbClr val="EBE7E7"/>
              </a:solidFill>
              <a:latin typeface="Cambria"/>
              <a:cs typeface="Cambria"/>
            </a:endParaRPr>
          </a:p>
          <a:p>
            <a:pPr marL="869950" marR="5080" indent="-857250">
              <a:lnSpc>
                <a:spcPct val="101299"/>
              </a:lnSpc>
              <a:spcBef>
                <a:spcPts val="15"/>
              </a:spcBef>
              <a:buFont typeface="Arial" pitchFamily="34" charset="0"/>
              <a:buChar char="•"/>
            </a:pPr>
            <a:r>
              <a:rPr sz="6000" b="1" spc="30" dirty="0" smtClean="0">
                <a:solidFill>
                  <a:srgbClr val="EBE7E7"/>
                </a:solidFill>
                <a:latin typeface="Cambria"/>
                <a:cs typeface="Cambria"/>
              </a:rPr>
              <a:t>How</a:t>
            </a:r>
            <a:r>
              <a:rPr sz="6000" b="1" spc="-160" dirty="0" smtClean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6000" b="1" spc="-80" dirty="0">
                <a:solidFill>
                  <a:srgbClr val="EBE7E7"/>
                </a:solidFill>
                <a:latin typeface="Cambria"/>
                <a:cs typeface="Cambria"/>
              </a:rPr>
              <a:t>to</a:t>
            </a:r>
            <a:r>
              <a:rPr sz="6000" b="1" spc="114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6000" b="1" spc="-70" dirty="0">
                <a:solidFill>
                  <a:srgbClr val="EBE7E7"/>
                </a:solidFill>
                <a:latin typeface="Cambria"/>
                <a:cs typeface="Cambria"/>
              </a:rPr>
              <a:t>start</a:t>
            </a:r>
            <a:r>
              <a:rPr sz="6000" b="1" spc="5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6000" b="1" spc="20" dirty="0">
                <a:solidFill>
                  <a:srgbClr val="EBE7E7"/>
                </a:solidFill>
                <a:latin typeface="Cambria"/>
                <a:cs typeface="Cambria"/>
              </a:rPr>
              <a:t>carpooling? </a:t>
            </a:r>
            <a:endParaRPr lang="en-US" sz="6000" b="1" spc="20" dirty="0" smtClean="0">
              <a:solidFill>
                <a:srgbClr val="EBE7E7"/>
              </a:solidFill>
              <a:latin typeface="Cambria"/>
              <a:cs typeface="Cambria"/>
            </a:endParaRPr>
          </a:p>
          <a:p>
            <a:pPr marL="869950" marR="5080" indent="-857250">
              <a:lnSpc>
                <a:spcPct val="101299"/>
              </a:lnSpc>
              <a:spcBef>
                <a:spcPts val="15"/>
              </a:spcBef>
              <a:buFont typeface="Arial" pitchFamily="34" charset="0"/>
              <a:buChar char="•"/>
            </a:pPr>
            <a:r>
              <a:rPr sz="6000" b="1" spc="-1515" dirty="0" smtClean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6000" b="1" spc="60" dirty="0">
                <a:solidFill>
                  <a:srgbClr val="EBE7E7"/>
                </a:solidFill>
                <a:latin typeface="Cambria"/>
                <a:cs typeface="Cambria"/>
              </a:rPr>
              <a:t>Carpooling</a:t>
            </a:r>
            <a:r>
              <a:rPr sz="6000" b="1" spc="13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6000" b="1" spc="-85" dirty="0" smtClean="0">
                <a:solidFill>
                  <a:srgbClr val="EBE7E7"/>
                </a:solidFill>
                <a:latin typeface="Cambria"/>
                <a:cs typeface="Cambria"/>
              </a:rPr>
              <a:t>safety</a:t>
            </a:r>
            <a:endParaRPr lang="en-US" sz="6000" b="1" spc="-85" dirty="0" smtClean="0">
              <a:solidFill>
                <a:srgbClr val="EBE7E7"/>
              </a:solidFill>
              <a:latin typeface="Cambria"/>
              <a:cs typeface="Cambria"/>
            </a:endParaRPr>
          </a:p>
          <a:p>
            <a:pPr marL="869950" marR="5080" indent="-857250">
              <a:lnSpc>
                <a:spcPct val="101299"/>
              </a:lnSpc>
              <a:spcBef>
                <a:spcPts val="15"/>
              </a:spcBef>
              <a:buFont typeface="Arial" pitchFamily="34" charset="0"/>
              <a:buChar char="•"/>
            </a:pPr>
            <a:r>
              <a:rPr sz="6000" b="1" spc="60" dirty="0" smtClean="0">
                <a:solidFill>
                  <a:srgbClr val="EBE7E7"/>
                </a:solidFill>
                <a:latin typeface="Cambria"/>
                <a:cs typeface="Cambria"/>
              </a:rPr>
              <a:t>Carpooling</a:t>
            </a:r>
            <a:r>
              <a:rPr sz="6000" b="1" spc="405" dirty="0" smtClean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6000" b="1" spc="-125" dirty="0">
                <a:solidFill>
                  <a:srgbClr val="EBE7E7"/>
                </a:solidFill>
                <a:latin typeface="Cambria"/>
                <a:cs typeface="Cambria"/>
              </a:rPr>
              <a:t>etiquette </a:t>
            </a:r>
            <a:r>
              <a:rPr sz="6000" b="1" spc="-12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endParaRPr lang="en-US" sz="6000" b="1" spc="-120" dirty="0" smtClean="0">
              <a:solidFill>
                <a:srgbClr val="EBE7E7"/>
              </a:solidFill>
              <a:latin typeface="Cambria"/>
              <a:cs typeface="Cambria"/>
            </a:endParaRPr>
          </a:p>
          <a:p>
            <a:pPr marL="869950" marR="5080" indent="-857250">
              <a:lnSpc>
                <a:spcPct val="101299"/>
              </a:lnSpc>
              <a:spcBef>
                <a:spcPts val="15"/>
              </a:spcBef>
              <a:buFont typeface="Arial" pitchFamily="34" charset="0"/>
              <a:buChar char="•"/>
            </a:pPr>
            <a:r>
              <a:rPr sz="6000" b="1" spc="-25" dirty="0" smtClean="0">
                <a:solidFill>
                  <a:srgbClr val="EBE7E7"/>
                </a:solidFill>
                <a:latin typeface="Cambria"/>
                <a:cs typeface="Cambria"/>
              </a:rPr>
              <a:t>Join</a:t>
            </a:r>
            <a:r>
              <a:rPr sz="6000" b="1" spc="45" dirty="0" smtClean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6000" b="1" spc="-70" dirty="0">
                <a:solidFill>
                  <a:srgbClr val="EBE7E7"/>
                </a:solidFill>
                <a:latin typeface="Cambria"/>
                <a:cs typeface="Cambria"/>
              </a:rPr>
              <a:t>the</a:t>
            </a:r>
            <a:r>
              <a:rPr sz="6000" b="1" spc="13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6000" b="1" spc="-10" dirty="0">
                <a:solidFill>
                  <a:srgbClr val="EBE7E7"/>
                </a:solidFill>
                <a:latin typeface="Cambria"/>
                <a:cs typeface="Cambria"/>
              </a:rPr>
              <a:t>carpooling </a:t>
            </a:r>
            <a:r>
              <a:rPr sz="6000" b="1" spc="-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6000" b="1" spc="-90" dirty="0">
                <a:solidFill>
                  <a:srgbClr val="EBE7E7"/>
                </a:solidFill>
                <a:latin typeface="Cambria"/>
                <a:cs typeface="Cambria"/>
              </a:rPr>
              <a:t>movement</a:t>
            </a:r>
            <a:endParaRPr sz="6000" dirty="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3822" y="242618"/>
            <a:ext cx="7514177" cy="90865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75387" y="1532093"/>
            <a:ext cx="5367020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50" spc="-75" dirty="0">
                <a:solidFill>
                  <a:srgbClr val="EBE7E7"/>
                </a:solidFill>
              </a:rPr>
              <a:t>What</a:t>
            </a:r>
            <a:r>
              <a:rPr sz="4650" dirty="0">
                <a:solidFill>
                  <a:srgbClr val="EBE7E7"/>
                </a:solidFill>
              </a:rPr>
              <a:t> </a:t>
            </a:r>
            <a:r>
              <a:rPr sz="4650" spc="-20" dirty="0">
                <a:solidFill>
                  <a:srgbClr val="EBE7E7"/>
                </a:solidFill>
              </a:rPr>
              <a:t>is</a:t>
            </a:r>
            <a:r>
              <a:rPr sz="4650" spc="50" dirty="0">
                <a:solidFill>
                  <a:srgbClr val="EBE7E7"/>
                </a:solidFill>
              </a:rPr>
              <a:t> </a:t>
            </a:r>
            <a:r>
              <a:rPr sz="4650" spc="5" dirty="0">
                <a:solidFill>
                  <a:srgbClr val="EBE7E7"/>
                </a:solidFill>
              </a:rPr>
              <a:t>carpooling?</a:t>
            </a:r>
            <a:endParaRPr sz="4650"/>
          </a:p>
        </p:txBody>
      </p:sp>
      <p:sp>
        <p:nvSpPr>
          <p:cNvPr id="5" name="object 5"/>
          <p:cNvSpPr txBox="1"/>
          <p:nvPr/>
        </p:nvSpPr>
        <p:spPr>
          <a:xfrm>
            <a:off x="9548114" y="2769581"/>
            <a:ext cx="8422005" cy="686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99"/>
              </a:lnSpc>
              <a:spcBef>
                <a:spcPts val="100"/>
              </a:spcBef>
            </a:pPr>
            <a:r>
              <a:rPr sz="3450" b="1" spc="25" dirty="0">
                <a:solidFill>
                  <a:srgbClr val="EBE7E7"/>
                </a:solidFill>
                <a:latin typeface="Cambria"/>
                <a:cs typeface="Cambria"/>
              </a:rPr>
              <a:t>Carpooling</a:t>
            </a:r>
            <a:r>
              <a:rPr sz="3450" b="1" spc="6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15" dirty="0">
                <a:solidFill>
                  <a:srgbClr val="EBE7E7"/>
                </a:solidFill>
                <a:latin typeface="Cambria"/>
                <a:cs typeface="Cambria"/>
              </a:rPr>
              <a:t>is</a:t>
            </a:r>
            <a:r>
              <a:rPr sz="3450" b="1" spc="2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40" dirty="0">
                <a:solidFill>
                  <a:srgbClr val="EBE7E7"/>
                </a:solidFill>
                <a:latin typeface="Cambria"/>
                <a:cs typeface="Cambria"/>
              </a:rPr>
              <a:t>the</a:t>
            </a:r>
            <a:r>
              <a:rPr sz="3450" b="1" spc="6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15" dirty="0">
                <a:solidFill>
                  <a:srgbClr val="EBE7E7"/>
                </a:solidFill>
                <a:latin typeface="Cambria"/>
                <a:cs typeface="Cambria"/>
              </a:rPr>
              <a:t>practice</a:t>
            </a:r>
            <a:r>
              <a:rPr sz="3450" b="1" spc="6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10" dirty="0">
                <a:solidFill>
                  <a:srgbClr val="EBE7E7"/>
                </a:solidFill>
                <a:latin typeface="Cambria"/>
                <a:cs typeface="Cambria"/>
              </a:rPr>
              <a:t>of</a:t>
            </a:r>
            <a:r>
              <a:rPr sz="3450" b="1" spc="6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5" dirty="0">
                <a:solidFill>
                  <a:srgbClr val="EBE7E7"/>
                </a:solidFill>
                <a:latin typeface="Cambria"/>
                <a:cs typeface="Cambria"/>
              </a:rPr>
              <a:t>sharing</a:t>
            </a:r>
            <a:r>
              <a:rPr sz="3450" b="1" spc="6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85" dirty="0">
                <a:solidFill>
                  <a:srgbClr val="EBE7E7"/>
                </a:solidFill>
                <a:latin typeface="Cambria"/>
                <a:cs typeface="Cambria"/>
              </a:rPr>
              <a:t>a </a:t>
            </a:r>
            <a:r>
              <a:rPr sz="3450" b="1" spc="-8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35" dirty="0">
                <a:solidFill>
                  <a:srgbClr val="EBE7E7"/>
                </a:solidFill>
                <a:latin typeface="Cambria"/>
                <a:cs typeface="Cambria"/>
              </a:rPr>
              <a:t>ride</a:t>
            </a:r>
            <a:r>
              <a:rPr sz="3450" b="1" spc="-4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30" dirty="0">
                <a:solidFill>
                  <a:srgbClr val="EBE7E7"/>
                </a:solidFill>
                <a:latin typeface="Cambria"/>
                <a:cs typeface="Cambria"/>
              </a:rPr>
              <a:t>with</a:t>
            </a:r>
            <a:r>
              <a:rPr sz="3450" b="1" spc="6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30" dirty="0">
                <a:solidFill>
                  <a:srgbClr val="EBE7E7"/>
                </a:solidFill>
                <a:latin typeface="Cambria"/>
                <a:cs typeface="Cambria"/>
              </a:rPr>
              <a:t>others</a:t>
            </a:r>
            <a:r>
              <a:rPr sz="3450" b="1" spc="-4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60" dirty="0">
                <a:solidFill>
                  <a:srgbClr val="EBE7E7"/>
                </a:solidFill>
                <a:latin typeface="Cambria"/>
                <a:cs typeface="Cambria"/>
              </a:rPr>
              <a:t>who</a:t>
            </a:r>
            <a:r>
              <a:rPr sz="3450" b="1" spc="6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80" dirty="0">
                <a:solidFill>
                  <a:srgbClr val="EBE7E7"/>
                </a:solidFill>
                <a:latin typeface="Cambria"/>
                <a:cs typeface="Cambria"/>
              </a:rPr>
              <a:t>are</a:t>
            </a:r>
            <a:r>
              <a:rPr sz="3450" b="1" spc="1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40" dirty="0">
                <a:solidFill>
                  <a:srgbClr val="EBE7E7"/>
                </a:solidFill>
                <a:latin typeface="Cambria"/>
                <a:cs typeface="Cambria"/>
              </a:rPr>
              <a:t>traveling</a:t>
            </a:r>
            <a:r>
              <a:rPr sz="3450" b="1" spc="6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5" dirty="0">
                <a:solidFill>
                  <a:srgbClr val="EBE7E7"/>
                </a:solidFill>
                <a:latin typeface="Cambria"/>
                <a:cs typeface="Cambria"/>
              </a:rPr>
              <a:t>in</a:t>
            </a:r>
            <a:r>
              <a:rPr sz="3450" b="1" spc="1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40" dirty="0">
                <a:solidFill>
                  <a:srgbClr val="EBE7E7"/>
                </a:solidFill>
                <a:latin typeface="Cambria"/>
                <a:cs typeface="Cambria"/>
              </a:rPr>
              <a:t>the </a:t>
            </a:r>
            <a:r>
              <a:rPr sz="3450" b="1" spc="-3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40" dirty="0">
                <a:solidFill>
                  <a:srgbClr val="EBE7E7"/>
                </a:solidFill>
                <a:latin typeface="Cambria"/>
                <a:cs typeface="Cambria"/>
              </a:rPr>
              <a:t>same</a:t>
            </a:r>
            <a:r>
              <a:rPr sz="3450" b="1" spc="6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10" dirty="0">
                <a:solidFill>
                  <a:srgbClr val="EBE7E7"/>
                </a:solidFill>
                <a:latin typeface="Cambria"/>
                <a:cs typeface="Cambria"/>
              </a:rPr>
              <a:t>direction.</a:t>
            </a:r>
            <a:r>
              <a:rPr sz="3450" b="1" spc="6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60" dirty="0">
                <a:solidFill>
                  <a:srgbClr val="EBE7E7"/>
                </a:solidFill>
                <a:latin typeface="Cambria"/>
                <a:cs typeface="Cambria"/>
              </a:rPr>
              <a:t>It's</a:t>
            </a:r>
            <a:r>
              <a:rPr sz="3450" b="1" spc="6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85" dirty="0">
                <a:solidFill>
                  <a:srgbClr val="EBE7E7"/>
                </a:solidFill>
                <a:latin typeface="Cambria"/>
                <a:cs typeface="Cambria"/>
              </a:rPr>
              <a:t>a</a:t>
            </a:r>
            <a:r>
              <a:rPr sz="3450" b="1" spc="4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30" dirty="0">
                <a:solidFill>
                  <a:srgbClr val="EBE7E7"/>
                </a:solidFill>
                <a:latin typeface="Cambria"/>
                <a:cs typeface="Cambria"/>
              </a:rPr>
              <a:t>simple</a:t>
            </a:r>
            <a:r>
              <a:rPr sz="3450" b="1" spc="6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30" dirty="0">
                <a:solidFill>
                  <a:srgbClr val="EBE7E7"/>
                </a:solidFill>
                <a:latin typeface="Cambria"/>
                <a:cs typeface="Cambria"/>
              </a:rPr>
              <a:t>and</a:t>
            </a:r>
            <a:r>
              <a:rPr sz="3450" b="1" spc="6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80" dirty="0">
                <a:solidFill>
                  <a:srgbClr val="EBE7E7"/>
                </a:solidFill>
                <a:latin typeface="Cambria"/>
                <a:cs typeface="Cambria"/>
              </a:rPr>
              <a:t>eIective </a:t>
            </a:r>
            <a:r>
              <a:rPr sz="3450" b="1" spc="8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90" dirty="0">
                <a:solidFill>
                  <a:srgbClr val="EBE7E7"/>
                </a:solidFill>
                <a:latin typeface="Cambria"/>
                <a:cs typeface="Cambria"/>
              </a:rPr>
              <a:t>way</a:t>
            </a:r>
            <a:r>
              <a:rPr sz="3450" b="1" spc="-8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45" dirty="0">
                <a:solidFill>
                  <a:srgbClr val="EBE7E7"/>
                </a:solidFill>
                <a:latin typeface="Cambria"/>
                <a:cs typeface="Cambria"/>
              </a:rPr>
              <a:t>to</a:t>
            </a:r>
            <a:r>
              <a:rPr sz="3450" b="1" spc="6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35" dirty="0">
                <a:solidFill>
                  <a:srgbClr val="EBE7E7"/>
                </a:solidFill>
                <a:latin typeface="Cambria"/>
                <a:cs typeface="Cambria"/>
              </a:rPr>
              <a:t>reduce</a:t>
            </a:r>
            <a:r>
              <a:rPr sz="3450" b="1" spc="2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50" dirty="0">
                <a:solidFill>
                  <a:srgbClr val="EBE7E7"/>
                </a:solidFill>
                <a:latin typeface="Cambria"/>
                <a:cs typeface="Cambria"/>
              </a:rPr>
              <a:t>tra</a:t>
            </a:r>
            <a:r>
              <a:rPr sz="3450" b="1" spc="46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85" dirty="0">
                <a:solidFill>
                  <a:srgbClr val="EBE7E7"/>
                </a:solidFill>
                <a:latin typeface="Cambria"/>
                <a:cs typeface="Cambria"/>
              </a:rPr>
              <a:t>c</a:t>
            </a:r>
            <a:r>
              <a:rPr sz="3450" b="1" spc="6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dirty="0">
                <a:solidFill>
                  <a:srgbClr val="EBE7E7"/>
                </a:solidFill>
                <a:latin typeface="Cambria"/>
                <a:cs typeface="Cambria"/>
              </a:rPr>
              <a:t>congestion,</a:t>
            </a:r>
            <a:r>
              <a:rPr sz="3450" b="1" spc="6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90" dirty="0">
                <a:solidFill>
                  <a:srgbClr val="EBE7E7"/>
                </a:solidFill>
                <a:latin typeface="Cambria"/>
                <a:cs typeface="Cambria"/>
              </a:rPr>
              <a:t>save </a:t>
            </a:r>
            <a:r>
              <a:rPr sz="3450" b="1" spc="-8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35" dirty="0">
                <a:solidFill>
                  <a:srgbClr val="EBE7E7"/>
                </a:solidFill>
                <a:latin typeface="Cambria"/>
                <a:cs typeface="Cambria"/>
              </a:rPr>
              <a:t>money</a:t>
            </a:r>
            <a:r>
              <a:rPr sz="3450" b="1" spc="-4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10" dirty="0">
                <a:solidFill>
                  <a:srgbClr val="EBE7E7"/>
                </a:solidFill>
                <a:latin typeface="Cambria"/>
                <a:cs typeface="Cambria"/>
              </a:rPr>
              <a:t>on</a:t>
            </a:r>
            <a:r>
              <a:rPr sz="3450" b="1" spc="6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20" dirty="0">
                <a:solidFill>
                  <a:srgbClr val="EBE7E7"/>
                </a:solidFill>
                <a:latin typeface="Cambria"/>
                <a:cs typeface="Cambria"/>
              </a:rPr>
              <a:t>gas,</a:t>
            </a:r>
            <a:r>
              <a:rPr sz="3450" b="1" spc="6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30" dirty="0">
                <a:solidFill>
                  <a:srgbClr val="EBE7E7"/>
                </a:solidFill>
                <a:latin typeface="Cambria"/>
                <a:cs typeface="Cambria"/>
              </a:rPr>
              <a:t>and</a:t>
            </a:r>
            <a:r>
              <a:rPr sz="3450" b="1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70" dirty="0">
                <a:solidFill>
                  <a:srgbClr val="EBE7E7"/>
                </a:solidFill>
                <a:latin typeface="Cambria"/>
                <a:cs typeface="Cambria"/>
              </a:rPr>
              <a:t>lower</a:t>
            </a:r>
            <a:r>
              <a:rPr sz="3450" b="1" spc="-1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25" dirty="0">
                <a:solidFill>
                  <a:srgbClr val="EBE7E7"/>
                </a:solidFill>
                <a:latin typeface="Cambria"/>
                <a:cs typeface="Cambria"/>
              </a:rPr>
              <a:t>carbon </a:t>
            </a:r>
            <a:r>
              <a:rPr sz="3450" b="1" spc="-2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5" dirty="0">
                <a:solidFill>
                  <a:srgbClr val="EBE7E7"/>
                </a:solidFill>
                <a:latin typeface="Cambria"/>
                <a:cs typeface="Cambria"/>
              </a:rPr>
              <a:t>emissions.</a:t>
            </a:r>
            <a:r>
              <a:rPr sz="3450" b="1" spc="6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50" dirty="0">
                <a:solidFill>
                  <a:srgbClr val="EBE7E7"/>
                </a:solidFill>
                <a:latin typeface="Cambria"/>
                <a:cs typeface="Cambria"/>
              </a:rPr>
              <a:t>By</a:t>
            </a:r>
            <a:r>
              <a:rPr sz="3450" b="1" spc="-4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dirty="0">
                <a:solidFill>
                  <a:srgbClr val="EBE7E7"/>
                </a:solidFill>
                <a:latin typeface="Cambria"/>
                <a:cs typeface="Cambria"/>
              </a:rPr>
              <a:t>carpooling,</a:t>
            </a:r>
            <a:r>
              <a:rPr sz="3450" b="1" spc="-4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45" dirty="0">
                <a:solidFill>
                  <a:srgbClr val="EBE7E7"/>
                </a:solidFill>
                <a:latin typeface="Cambria"/>
                <a:cs typeface="Cambria"/>
              </a:rPr>
              <a:t>you</a:t>
            </a:r>
            <a:r>
              <a:rPr sz="3450" b="1" spc="6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5" dirty="0">
                <a:solidFill>
                  <a:srgbClr val="EBE7E7"/>
                </a:solidFill>
                <a:latin typeface="Cambria"/>
                <a:cs typeface="Cambria"/>
              </a:rPr>
              <a:t>can</a:t>
            </a:r>
            <a:r>
              <a:rPr sz="3450" b="1" spc="6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40" dirty="0">
                <a:solidFill>
                  <a:srgbClr val="EBE7E7"/>
                </a:solidFill>
                <a:latin typeface="Cambria"/>
                <a:cs typeface="Cambria"/>
              </a:rPr>
              <a:t>also </a:t>
            </a:r>
            <a:r>
              <a:rPr sz="3450" b="1" spc="-3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75" dirty="0">
                <a:solidFill>
                  <a:srgbClr val="EBE7E7"/>
                </a:solidFill>
                <a:latin typeface="Cambria"/>
                <a:cs typeface="Cambria"/>
              </a:rPr>
              <a:t>make</a:t>
            </a:r>
            <a:r>
              <a:rPr sz="3450" b="1" spc="6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55" dirty="0">
                <a:solidFill>
                  <a:srgbClr val="EBE7E7"/>
                </a:solidFill>
                <a:latin typeface="Cambria"/>
                <a:cs typeface="Cambria"/>
              </a:rPr>
              <a:t>new</a:t>
            </a:r>
            <a:r>
              <a:rPr sz="3450" b="1" spc="-4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15" dirty="0">
                <a:solidFill>
                  <a:srgbClr val="EBE7E7"/>
                </a:solidFill>
                <a:latin typeface="Cambria"/>
                <a:cs typeface="Cambria"/>
              </a:rPr>
              <a:t>friends</a:t>
            </a:r>
            <a:r>
              <a:rPr sz="3450" b="1" spc="6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30" dirty="0">
                <a:solidFill>
                  <a:srgbClr val="EBE7E7"/>
                </a:solidFill>
                <a:latin typeface="Cambria"/>
                <a:cs typeface="Cambria"/>
              </a:rPr>
              <a:t>and</a:t>
            </a:r>
            <a:r>
              <a:rPr sz="3450" b="1" spc="6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55" dirty="0">
                <a:solidFill>
                  <a:srgbClr val="EBE7E7"/>
                </a:solidFill>
                <a:latin typeface="Cambria"/>
                <a:cs typeface="Cambria"/>
              </a:rPr>
              <a:t>enjoy</a:t>
            </a:r>
            <a:r>
              <a:rPr sz="3450" b="1" spc="-4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85" dirty="0">
                <a:solidFill>
                  <a:srgbClr val="EBE7E7"/>
                </a:solidFill>
                <a:latin typeface="Cambria"/>
                <a:cs typeface="Cambria"/>
              </a:rPr>
              <a:t>a</a:t>
            </a:r>
            <a:r>
              <a:rPr sz="3450" b="1" spc="3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40" dirty="0">
                <a:solidFill>
                  <a:srgbClr val="EBE7E7"/>
                </a:solidFill>
                <a:latin typeface="Cambria"/>
                <a:cs typeface="Cambria"/>
              </a:rPr>
              <a:t>more</a:t>
            </a:r>
            <a:r>
              <a:rPr sz="3450" b="1" spc="6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15" dirty="0">
                <a:solidFill>
                  <a:srgbClr val="EBE7E7"/>
                </a:solidFill>
                <a:latin typeface="Cambria"/>
                <a:cs typeface="Cambria"/>
              </a:rPr>
              <a:t>social </a:t>
            </a:r>
            <a:r>
              <a:rPr sz="3450" b="1" spc="-1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15" dirty="0">
                <a:solidFill>
                  <a:srgbClr val="EBE7E7"/>
                </a:solidFill>
                <a:latin typeface="Cambria"/>
                <a:cs typeface="Cambria"/>
              </a:rPr>
              <a:t>commute.Carpooling</a:t>
            </a:r>
            <a:r>
              <a:rPr sz="3450" b="1" spc="6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15" dirty="0">
                <a:solidFill>
                  <a:srgbClr val="EBE7E7"/>
                </a:solidFill>
                <a:latin typeface="Cambria"/>
                <a:cs typeface="Cambria"/>
              </a:rPr>
              <a:t>is</a:t>
            </a:r>
            <a:r>
              <a:rPr sz="3450" b="1" spc="6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25" dirty="0">
                <a:solidFill>
                  <a:srgbClr val="EBE7E7"/>
                </a:solidFill>
                <a:latin typeface="Cambria"/>
                <a:cs typeface="Cambria"/>
              </a:rPr>
              <a:t>important </a:t>
            </a:r>
            <a:r>
              <a:rPr sz="3450" b="1" spc="-2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35" dirty="0">
                <a:solidFill>
                  <a:srgbClr val="EBE7E7"/>
                </a:solidFill>
                <a:latin typeface="Cambria"/>
                <a:cs typeface="Cambria"/>
              </a:rPr>
              <a:t>because</a:t>
            </a:r>
            <a:r>
              <a:rPr sz="3450" b="1" spc="6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35" dirty="0">
                <a:solidFill>
                  <a:srgbClr val="EBE7E7"/>
                </a:solidFill>
                <a:latin typeface="Cambria"/>
                <a:cs typeface="Cambria"/>
              </a:rPr>
              <a:t>it </a:t>
            </a:r>
            <a:r>
              <a:rPr sz="3450" b="1" spc="-25" dirty="0">
                <a:solidFill>
                  <a:srgbClr val="EBE7E7"/>
                </a:solidFill>
                <a:latin typeface="Cambria"/>
                <a:cs typeface="Cambria"/>
              </a:rPr>
              <a:t>helps</a:t>
            </a:r>
            <a:r>
              <a:rPr sz="3450" b="1" spc="2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45" dirty="0">
                <a:solidFill>
                  <a:srgbClr val="EBE7E7"/>
                </a:solidFill>
                <a:latin typeface="Cambria"/>
                <a:cs typeface="Cambria"/>
              </a:rPr>
              <a:t>to</a:t>
            </a:r>
            <a:r>
              <a:rPr sz="3450" b="1" spc="6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35" dirty="0">
                <a:solidFill>
                  <a:srgbClr val="EBE7E7"/>
                </a:solidFill>
                <a:latin typeface="Cambria"/>
                <a:cs typeface="Cambria"/>
              </a:rPr>
              <a:t>reduce</a:t>
            </a:r>
            <a:r>
              <a:rPr sz="3450" b="1" spc="2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40" dirty="0">
                <a:solidFill>
                  <a:srgbClr val="EBE7E7"/>
                </a:solidFill>
                <a:latin typeface="Cambria"/>
                <a:cs typeface="Cambria"/>
              </a:rPr>
              <a:t>the</a:t>
            </a:r>
            <a:r>
              <a:rPr sz="3450" b="1" spc="6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20" dirty="0">
                <a:solidFill>
                  <a:srgbClr val="EBE7E7"/>
                </a:solidFill>
                <a:latin typeface="Cambria"/>
                <a:cs typeface="Cambria"/>
              </a:rPr>
              <a:t>number</a:t>
            </a:r>
            <a:r>
              <a:rPr sz="3450" b="1" spc="-1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10" dirty="0">
                <a:solidFill>
                  <a:srgbClr val="EBE7E7"/>
                </a:solidFill>
                <a:latin typeface="Cambria"/>
                <a:cs typeface="Cambria"/>
              </a:rPr>
              <a:t>of </a:t>
            </a:r>
            <a:r>
              <a:rPr sz="3450" b="1" spc="1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5" dirty="0">
                <a:solidFill>
                  <a:srgbClr val="EBE7E7"/>
                </a:solidFill>
                <a:latin typeface="Cambria"/>
                <a:cs typeface="Cambria"/>
              </a:rPr>
              <a:t>cars</a:t>
            </a:r>
            <a:r>
              <a:rPr sz="3450" b="1" spc="8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10" dirty="0">
                <a:solidFill>
                  <a:srgbClr val="EBE7E7"/>
                </a:solidFill>
                <a:latin typeface="Cambria"/>
                <a:cs typeface="Cambria"/>
              </a:rPr>
              <a:t>on</a:t>
            </a:r>
            <a:r>
              <a:rPr sz="3450" b="1" spc="4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40" dirty="0">
                <a:solidFill>
                  <a:srgbClr val="EBE7E7"/>
                </a:solidFill>
                <a:latin typeface="Cambria"/>
                <a:cs typeface="Cambria"/>
              </a:rPr>
              <a:t>the</a:t>
            </a:r>
            <a:r>
              <a:rPr sz="3450" b="1" spc="8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20" dirty="0">
                <a:solidFill>
                  <a:srgbClr val="EBE7E7"/>
                </a:solidFill>
                <a:latin typeface="Cambria"/>
                <a:cs typeface="Cambria"/>
              </a:rPr>
              <a:t>road,</a:t>
            </a:r>
            <a:r>
              <a:rPr sz="3450" b="1" spc="-10" dirty="0">
                <a:solidFill>
                  <a:srgbClr val="EBE7E7"/>
                </a:solidFill>
                <a:latin typeface="Cambria"/>
                <a:cs typeface="Cambria"/>
              </a:rPr>
              <a:t> which</a:t>
            </a:r>
            <a:r>
              <a:rPr sz="3450" b="1" spc="8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5" dirty="0">
                <a:solidFill>
                  <a:srgbClr val="EBE7E7"/>
                </a:solidFill>
                <a:latin typeface="Cambria"/>
                <a:cs typeface="Cambria"/>
              </a:rPr>
              <a:t>in</a:t>
            </a:r>
            <a:r>
              <a:rPr sz="3450" b="1" spc="4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10" dirty="0">
                <a:solidFill>
                  <a:srgbClr val="EBE7E7"/>
                </a:solidFill>
                <a:latin typeface="Cambria"/>
                <a:cs typeface="Cambria"/>
              </a:rPr>
              <a:t>turn</a:t>
            </a:r>
            <a:r>
              <a:rPr sz="3450" b="1" spc="8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30" dirty="0">
                <a:solidFill>
                  <a:srgbClr val="EBE7E7"/>
                </a:solidFill>
                <a:latin typeface="Cambria"/>
                <a:cs typeface="Cambria"/>
              </a:rPr>
              <a:t>reduces </a:t>
            </a:r>
            <a:r>
              <a:rPr sz="3450" b="1" spc="-2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50" dirty="0">
                <a:solidFill>
                  <a:srgbClr val="EBE7E7"/>
                </a:solidFill>
                <a:latin typeface="Cambria"/>
                <a:cs typeface="Cambria"/>
              </a:rPr>
              <a:t>tra</a:t>
            </a:r>
            <a:r>
              <a:rPr sz="3450" b="1" spc="47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85" dirty="0">
                <a:solidFill>
                  <a:srgbClr val="EBE7E7"/>
                </a:solidFill>
                <a:latin typeface="Cambria"/>
                <a:cs typeface="Cambria"/>
              </a:rPr>
              <a:t>c</a:t>
            </a:r>
            <a:r>
              <a:rPr sz="3450" b="1" spc="6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15" dirty="0">
                <a:solidFill>
                  <a:srgbClr val="EBE7E7"/>
                </a:solidFill>
                <a:latin typeface="Cambria"/>
                <a:cs typeface="Cambria"/>
              </a:rPr>
              <a:t>congestion</a:t>
            </a:r>
            <a:r>
              <a:rPr sz="3450" b="1" spc="6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30" dirty="0">
                <a:solidFill>
                  <a:srgbClr val="EBE7E7"/>
                </a:solidFill>
                <a:latin typeface="Cambria"/>
                <a:cs typeface="Cambria"/>
              </a:rPr>
              <a:t>and</a:t>
            </a:r>
            <a:r>
              <a:rPr sz="3450" b="1" spc="6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40" dirty="0">
                <a:solidFill>
                  <a:srgbClr val="EBE7E7"/>
                </a:solidFill>
                <a:latin typeface="Cambria"/>
                <a:cs typeface="Cambria"/>
              </a:rPr>
              <a:t>air</a:t>
            </a:r>
            <a:r>
              <a:rPr sz="3450" b="1" spc="-10" dirty="0">
                <a:solidFill>
                  <a:srgbClr val="EBE7E7"/>
                </a:solidFill>
                <a:latin typeface="Cambria"/>
                <a:cs typeface="Cambria"/>
              </a:rPr>
              <a:t> pollution.</a:t>
            </a:r>
            <a:r>
              <a:rPr sz="3450" b="1" spc="6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10" dirty="0">
                <a:solidFill>
                  <a:srgbClr val="EBE7E7"/>
                </a:solidFill>
                <a:latin typeface="Cambria"/>
                <a:cs typeface="Cambria"/>
              </a:rPr>
              <a:t>It</a:t>
            </a:r>
            <a:r>
              <a:rPr sz="3450" b="1" spc="3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40" dirty="0">
                <a:solidFill>
                  <a:srgbClr val="EBE7E7"/>
                </a:solidFill>
                <a:latin typeface="Cambria"/>
                <a:cs typeface="Cambria"/>
              </a:rPr>
              <a:t>also </a:t>
            </a:r>
            <a:r>
              <a:rPr sz="3450" b="1" spc="-74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75" dirty="0">
                <a:solidFill>
                  <a:srgbClr val="EBE7E7"/>
                </a:solidFill>
                <a:latin typeface="Cambria"/>
                <a:cs typeface="Cambria"/>
              </a:rPr>
              <a:t>saves</a:t>
            </a:r>
            <a:r>
              <a:rPr sz="3450" b="1" spc="6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35" dirty="0">
                <a:solidFill>
                  <a:srgbClr val="EBE7E7"/>
                </a:solidFill>
                <a:latin typeface="Cambria"/>
                <a:cs typeface="Cambria"/>
              </a:rPr>
              <a:t>money</a:t>
            </a:r>
            <a:r>
              <a:rPr sz="3450" b="1" spc="-4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10" dirty="0">
                <a:solidFill>
                  <a:srgbClr val="EBE7E7"/>
                </a:solidFill>
                <a:latin typeface="Cambria"/>
                <a:cs typeface="Cambria"/>
              </a:rPr>
              <a:t>on</a:t>
            </a:r>
            <a:r>
              <a:rPr sz="3450" b="1" spc="6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15" dirty="0">
                <a:solidFill>
                  <a:srgbClr val="EBE7E7"/>
                </a:solidFill>
                <a:latin typeface="Cambria"/>
                <a:cs typeface="Cambria"/>
              </a:rPr>
              <a:t>gas</a:t>
            </a:r>
            <a:r>
              <a:rPr sz="3450" b="1" spc="6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30" dirty="0">
                <a:solidFill>
                  <a:srgbClr val="EBE7E7"/>
                </a:solidFill>
                <a:latin typeface="Cambria"/>
                <a:cs typeface="Cambria"/>
              </a:rPr>
              <a:t>and</a:t>
            </a:r>
            <a:r>
              <a:rPr sz="3450" b="1" spc="-4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75" dirty="0">
                <a:solidFill>
                  <a:srgbClr val="EBE7E7"/>
                </a:solidFill>
                <a:latin typeface="Cambria"/>
                <a:cs typeface="Cambria"/>
              </a:rPr>
              <a:t>wear</a:t>
            </a:r>
            <a:r>
              <a:rPr sz="3450" b="1" spc="-1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30" dirty="0">
                <a:solidFill>
                  <a:srgbClr val="EBE7E7"/>
                </a:solidFill>
                <a:latin typeface="Cambria"/>
                <a:cs typeface="Cambria"/>
              </a:rPr>
              <a:t>and</a:t>
            </a:r>
            <a:r>
              <a:rPr sz="3450" b="1" spc="2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60" dirty="0">
                <a:solidFill>
                  <a:srgbClr val="EBE7E7"/>
                </a:solidFill>
                <a:latin typeface="Cambria"/>
                <a:cs typeface="Cambria"/>
              </a:rPr>
              <a:t>tear</a:t>
            </a:r>
            <a:r>
              <a:rPr sz="3450" b="1" spc="-1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10" dirty="0">
                <a:solidFill>
                  <a:srgbClr val="EBE7E7"/>
                </a:solidFill>
                <a:latin typeface="Cambria"/>
                <a:cs typeface="Cambria"/>
              </a:rPr>
              <a:t>on </a:t>
            </a:r>
            <a:r>
              <a:rPr sz="3450" b="1" spc="-5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40" dirty="0">
                <a:solidFill>
                  <a:srgbClr val="EBE7E7"/>
                </a:solidFill>
                <a:latin typeface="Cambria"/>
                <a:cs typeface="Cambria"/>
              </a:rPr>
              <a:t>your</a:t>
            </a:r>
            <a:r>
              <a:rPr sz="3450" b="1" spc="-110" dirty="0">
                <a:solidFill>
                  <a:srgbClr val="EBE7E7"/>
                </a:solidFill>
                <a:latin typeface="Cambria"/>
                <a:cs typeface="Cambria"/>
              </a:rPr>
              <a:t> </a:t>
            </a:r>
            <a:r>
              <a:rPr sz="3450" b="1" spc="-25" dirty="0">
                <a:solidFill>
                  <a:srgbClr val="EBE7E7"/>
                </a:solidFill>
                <a:latin typeface="Cambria"/>
                <a:cs typeface="Cambria"/>
              </a:rPr>
              <a:t>vehicle.</a:t>
            </a:r>
            <a:endParaRPr sz="345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61219"/>
              <a:ext cx="9010680" cy="9143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38209" y="1359997"/>
            <a:ext cx="7695565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50" b="0" spc="55" dirty="0">
                <a:solidFill>
                  <a:srgbClr val="000000"/>
                </a:solidFill>
                <a:latin typeface="Trebuchet MS"/>
                <a:cs typeface="Trebuchet MS"/>
              </a:rPr>
              <a:t>Beneﬁts</a:t>
            </a:r>
            <a:r>
              <a:rPr sz="6150" b="0" spc="-33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150" b="0" spc="-85" dirty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sz="6150" b="0" spc="-3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150" b="0" spc="70" dirty="0">
                <a:solidFill>
                  <a:srgbClr val="000000"/>
                </a:solidFill>
                <a:latin typeface="Trebuchet MS"/>
                <a:cs typeface="Trebuchet MS"/>
              </a:rPr>
              <a:t>carpooling</a:t>
            </a:r>
            <a:endParaRPr sz="61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82256" y="7408371"/>
            <a:ext cx="238125" cy="2444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758884" y="2840277"/>
            <a:ext cx="8048625" cy="655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400"/>
              </a:lnSpc>
              <a:spcBef>
                <a:spcPts val="100"/>
              </a:spcBef>
            </a:pPr>
            <a:r>
              <a:rPr sz="3550" b="1" spc="105" dirty="0">
                <a:latin typeface="Times New Roman"/>
                <a:cs typeface="Times New Roman"/>
              </a:rPr>
              <a:t>Carpooling </a:t>
            </a:r>
            <a:r>
              <a:rPr sz="3550" b="1" spc="175" dirty="0">
                <a:latin typeface="Times New Roman"/>
                <a:cs typeface="Times New Roman"/>
              </a:rPr>
              <a:t>is </a:t>
            </a:r>
            <a:r>
              <a:rPr sz="3550" b="1" spc="160" dirty="0">
                <a:latin typeface="Times New Roman"/>
                <a:cs typeface="Times New Roman"/>
              </a:rPr>
              <a:t>not </a:t>
            </a:r>
            <a:r>
              <a:rPr sz="3550" b="1" spc="135" dirty="0">
                <a:latin typeface="Times New Roman"/>
                <a:cs typeface="Times New Roman"/>
              </a:rPr>
              <a:t>only </a:t>
            </a:r>
            <a:r>
              <a:rPr sz="3550" b="1" spc="45" dirty="0">
                <a:latin typeface="Times New Roman"/>
                <a:cs typeface="Times New Roman"/>
              </a:rPr>
              <a:t>a </a:t>
            </a:r>
            <a:r>
              <a:rPr sz="3550" b="1" spc="100" dirty="0">
                <a:latin typeface="Times New Roman"/>
                <a:cs typeface="Times New Roman"/>
              </a:rPr>
              <a:t>great </a:t>
            </a:r>
            <a:r>
              <a:rPr sz="3550" b="1" spc="85" dirty="0">
                <a:latin typeface="Times New Roman"/>
                <a:cs typeface="Times New Roman"/>
              </a:rPr>
              <a:t>way </a:t>
            </a:r>
            <a:r>
              <a:rPr sz="3550" b="1" spc="140" dirty="0">
                <a:latin typeface="Times New Roman"/>
                <a:cs typeface="Times New Roman"/>
              </a:rPr>
              <a:t>to </a:t>
            </a:r>
            <a:r>
              <a:rPr sz="3550" b="1" spc="145" dirty="0">
                <a:latin typeface="Times New Roman"/>
                <a:cs typeface="Times New Roman"/>
              </a:rPr>
              <a:t> </a:t>
            </a:r>
            <a:r>
              <a:rPr sz="3550" b="1" spc="110" dirty="0">
                <a:latin typeface="Times New Roman"/>
                <a:cs typeface="Times New Roman"/>
              </a:rPr>
              <a:t>save </a:t>
            </a:r>
            <a:r>
              <a:rPr sz="3550" b="1" spc="135" dirty="0">
                <a:latin typeface="Times New Roman"/>
                <a:cs typeface="Times New Roman"/>
              </a:rPr>
              <a:t>money, </a:t>
            </a:r>
            <a:r>
              <a:rPr sz="3550" b="1" spc="100" dirty="0">
                <a:latin typeface="Times New Roman"/>
                <a:cs typeface="Times New Roman"/>
              </a:rPr>
              <a:t>but </a:t>
            </a:r>
            <a:r>
              <a:rPr sz="3550" b="1" spc="90" dirty="0">
                <a:latin typeface="Times New Roman"/>
                <a:cs typeface="Times New Roman"/>
              </a:rPr>
              <a:t>it </a:t>
            </a:r>
            <a:r>
              <a:rPr sz="3550" b="1" spc="145" dirty="0">
                <a:latin typeface="Times New Roman"/>
                <a:cs typeface="Times New Roman"/>
              </a:rPr>
              <a:t>also </a:t>
            </a:r>
            <a:r>
              <a:rPr sz="3550" b="1" spc="170" dirty="0">
                <a:latin typeface="Times New Roman"/>
                <a:cs typeface="Times New Roman"/>
              </a:rPr>
              <a:t>h </a:t>
            </a:r>
            <a:r>
              <a:rPr sz="3550" b="1" spc="145" dirty="0">
                <a:latin typeface="Times New Roman"/>
                <a:cs typeface="Times New Roman"/>
              </a:rPr>
              <a:t>as </a:t>
            </a:r>
            <a:r>
              <a:rPr sz="3550" b="1" spc="45" dirty="0">
                <a:latin typeface="Times New Roman"/>
                <a:cs typeface="Times New Roman"/>
              </a:rPr>
              <a:t>a </a:t>
            </a:r>
            <a:r>
              <a:rPr sz="3550" b="1" spc="130" dirty="0">
                <a:latin typeface="Times New Roman"/>
                <a:cs typeface="Times New Roman"/>
              </a:rPr>
              <a:t>positive </a:t>
            </a:r>
            <a:r>
              <a:rPr sz="3550" b="1" spc="135" dirty="0">
                <a:latin typeface="Times New Roman"/>
                <a:cs typeface="Times New Roman"/>
              </a:rPr>
              <a:t> </a:t>
            </a:r>
            <a:r>
              <a:rPr sz="3550" b="1" spc="130" dirty="0">
                <a:latin typeface="Times New Roman"/>
                <a:cs typeface="Times New Roman"/>
              </a:rPr>
              <a:t>impact</a:t>
            </a:r>
            <a:r>
              <a:rPr sz="3550" b="1" spc="-80" dirty="0">
                <a:latin typeface="Times New Roman"/>
                <a:cs typeface="Times New Roman"/>
              </a:rPr>
              <a:t> </a:t>
            </a:r>
            <a:r>
              <a:rPr sz="3550" b="1" spc="204" dirty="0">
                <a:latin typeface="Times New Roman"/>
                <a:cs typeface="Times New Roman"/>
              </a:rPr>
              <a:t>on</a:t>
            </a:r>
            <a:r>
              <a:rPr sz="3550" b="1" spc="-85" dirty="0">
                <a:latin typeface="Times New Roman"/>
                <a:cs typeface="Times New Roman"/>
              </a:rPr>
              <a:t> </a:t>
            </a:r>
            <a:r>
              <a:rPr sz="3550" b="1" spc="155" dirty="0">
                <a:latin typeface="Times New Roman"/>
                <a:cs typeface="Times New Roman"/>
              </a:rPr>
              <a:t>the</a:t>
            </a:r>
            <a:r>
              <a:rPr sz="3550" b="1" spc="-45" dirty="0">
                <a:latin typeface="Times New Roman"/>
                <a:cs typeface="Times New Roman"/>
              </a:rPr>
              <a:t> </a:t>
            </a:r>
            <a:r>
              <a:rPr sz="3550" b="1" spc="135" dirty="0">
                <a:latin typeface="Times New Roman"/>
                <a:cs typeface="Times New Roman"/>
              </a:rPr>
              <a:t>environment.</a:t>
            </a:r>
            <a:r>
              <a:rPr sz="3550" b="1" spc="-40" dirty="0">
                <a:latin typeface="Times New Roman"/>
                <a:cs typeface="Times New Roman"/>
              </a:rPr>
              <a:t> </a:t>
            </a:r>
            <a:r>
              <a:rPr sz="3550" b="1" spc="-15" dirty="0">
                <a:latin typeface="Times New Roman"/>
                <a:cs typeface="Times New Roman"/>
              </a:rPr>
              <a:t>By</a:t>
            </a:r>
            <a:r>
              <a:rPr sz="3550" b="1" spc="-145" dirty="0">
                <a:latin typeface="Times New Roman"/>
                <a:cs typeface="Times New Roman"/>
              </a:rPr>
              <a:t> </a:t>
            </a:r>
            <a:r>
              <a:rPr sz="3550" b="1" spc="135" dirty="0">
                <a:latin typeface="Times New Roman"/>
                <a:cs typeface="Times New Roman"/>
              </a:rPr>
              <a:t>sharing </a:t>
            </a:r>
            <a:r>
              <a:rPr sz="3550" b="1" spc="-875" dirty="0">
                <a:latin typeface="Times New Roman"/>
                <a:cs typeface="Times New Roman"/>
              </a:rPr>
              <a:t> </a:t>
            </a:r>
            <a:r>
              <a:rPr sz="3550" b="1" spc="150" dirty="0">
                <a:latin typeface="Times New Roman"/>
                <a:cs typeface="Times New Roman"/>
              </a:rPr>
              <a:t>rides</a:t>
            </a:r>
            <a:r>
              <a:rPr sz="3550" b="1" spc="-140" dirty="0">
                <a:latin typeface="Times New Roman"/>
                <a:cs typeface="Times New Roman"/>
              </a:rPr>
              <a:t> </a:t>
            </a:r>
            <a:r>
              <a:rPr sz="3550" b="1" spc="140" dirty="0">
                <a:latin typeface="Times New Roman"/>
                <a:cs typeface="Times New Roman"/>
              </a:rPr>
              <a:t>with</a:t>
            </a:r>
            <a:r>
              <a:rPr sz="3550" b="1" spc="-40" dirty="0">
                <a:latin typeface="Times New Roman"/>
                <a:cs typeface="Times New Roman"/>
              </a:rPr>
              <a:t> </a:t>
            </a:r>
            <a:r>
              <a:rPr sz="3550" b="1" spc="145" dirty="0">
                <a:latin typeface="Times New Roman"/>
                <a:cs typeface="Times New Roman"/>
              </a:rPr>
              <a:t>others,</a:t>
            </a:r>
            <a:r>
              <a:rPr sz="3550" b="1" spc="-140" dirty="0">
                <a:latin typeface="Times New Roman"/>
                <a:cs typeface="Times New Roman"/>
              </a:rPr>
              <a:t> </a:t>
            </a:r>
            <a:r>
              <a:rPr sz="3550" b="1" spc="125" dirty="0">
                <a:latin typeface="Times New Roman"/>
                <a:cs typeface="Times New Roman"/>
              </a:rPr>
              <a:t>you</a:t>
            </a:r>
            <a:r>
              <a:rPr sz="3550" b="1" spc="-40" dirty="0">
                <a:latin typeface="Times New Roman"/>
                <a:cs typeface="Times New Roman"/>
              </a:rPr>
              <a:t> </a:t>
            </a:r>
            <a:r>
              <a:rPr sz="3550" b="1" spc="135" dirty="0">
                <a:latin typeface="Times New Roman"/>
                <a:cs typeface="Times New Roman"/>
              </a:rPr>
              <a:t>can</a:t>
            </a:r>
            <a:r>
              <a:rPr sz="3550" b="1" spc="-45" dirty="0">
                <a:latin typeface="Times New Roman"/>
                <a:cs typeface="Times New Roman"/>
              </a:rPr>
              <a:t> </a:t>
            </a:r>
            <a:r>
              <a:rPr sz="3550" b="1" spc="145" dirty="0">
                <a:latin typeface="Times New Roman"/>
                <a:cs typeface="Times New Roman"/>
              </a:rPr>
              <a:t>signiﬁcantly </a:t>
            </a:r>
            <a:r>
              <a:rPr sz="3550" b="1" spc="-869" dirty="0">
                <a:latin typeface="Times New Roman"/>
                <a:cs typeface="Times New Roman"/>
              </a:rPr>
              <a:t> </a:t>
            </a:r>
            <a:r>
              <a:rPr sz="3550" b="1" spc="150" dirty="0">
                <a:latin typeface="Times New Roman"/>
                <a:cs typeface="Times New Roman"/>
              </a:rPr>
              <a:t>reduce </a:t>
            </a:r>
            <a:r>
              <a:rPr sz="3550" b="1" spc="105" dirty="0">
                <a:latin typeface="Times New Roman"/>
                <a:cs typeface="Times New Roman"/>
              </a:rPr>
              <a:t>your </a:t>
            </a:r>
            <a:r>
              <a:rPr sz="3550" b="1" spc="114" dirty="0">
                <a:latin typeface="Times New Roman"/>
                <a:cs typeface="Times New Roman"/>
              </a:rPr>
              <a:t>carbon footprint </a:t>
            </a:r>
            <a:r>
              <a:rPr sz="3550" b="1" spc="120" dirty="0">
                <a:latin typeface="Times New Roman"/>
                <a:cs typeface="Times New Roman"/>
              </a:rPr>
              <a:t>and </a:t>
            </a:r>
            <a:r>
              <a:rPr sz="3550" b="1" spc="155" dirty="0">
                <a:latin typeface="Times New Roman"/>
                <a:cs typeface="Times New Roman"/>
              </a:rPr>
              <a:t>help </a:t>
            </a:r>
            <a:r>
              <a:rPr sz="3550" b="1" spc="-875" dirty="0">
                <a:latin typeface="Times New Roman"/>
                <a:cs typeface="Times New Roman"/>
              </a:rPr>
              <a:t> </a:t>
            </a:r>
            <a:r>
              <a:rPr sz="3550" b="1" spc="90" dirty="0">
                <a:latin typeface="Times New Roman"/>
                <a:cs typeface="Times New Roman"/>
              </a:rPr>
              <a:t>alleviate </a:t>
            </a:r>
            <a:r>
              <a:rPr sz="3550" b="1" spc="55" dirty="0">
                <a:latin typeface="Times New Roman"/>
                <a:cs typeface="Times New Roman"/>
              </a:rPr>
              <a:t>tra</a:t>
            </a:r>
            <a:r>
              <a:rPr sz="3550" b="1" spc="60" dirty="0">
                <a:latin typeface="Times New Roman"/>
                <a:cs typeface="Times New Roman"/>
              </a:rPr>
              <a:t> </a:t>
            </a:r>
            <a:r>
              <a:rPr sz="3550" b="1" spc="180" dirty="0">
                <a:latin typeface="Times New Roman"/>
                <a:cs typeface="Times New Roman"/>
              </a:rPr>
              <a:t>c </a:t>
            </a:r>
            <a:r>
              <a:rPr sz="3550" b="1" spc="160" dirty="0">
                <a:latin typeface="Times New Roman"/>
                <a:cs typeface="Times New Roman"/>
              </a:rPr>
              <a:t>congestion. </a:t>
            </a:r>
            <a:r>
              <a:rPr sz="3550" b="1" spc="50" dirty="0">
                <a:latin typeface="Times New Roman"/>
                <a:cs typeface="Times New Roman"/>
              </a:rPr>
              <a:t>In </a:t>
            </a:r>
            <a:r>
              <a:rPr sz="3550" b="1" spc="125" dirty="0">
                <a:latin typeface="Times New Roman"/>
                <a:cs typeface="Times New Roman"/>
              </a:rPr>
              <a:t>addition </a:t>
            </a:r>
            <a:r>
              <a:rPr sz="3550" b="1" spc="-875" dirty="0">
                <a:latin typeface="Times New Roman"/>
                <a:cs typeface="Times New Roman"/>
              </a:rPr>
              <a:t> </a:t>
            </a:r>
            <a:r>
              <a:rPr sz="3550" b="1" spc="140" dirty="0">
                <a:latin typeface="Times New Roman"/>
                <a:cs typeface="Times New Roman"/>
              </a:rPr>
              <a:t>to </a:t>
            </a:r>
            <a:r>
              <a:rPr sz="3550" b="1" spc="155" dirty="0">
                <a:latin typeface="Times New Roman"/>
                <a:cs typeface="Times New Roman"/>
              </a:rPr>
              <a:t>the </a:t>
            </a:r>
            <a:r>
              <a:rPr sz="3550" b="1" spc="130" dirty="0">
                <a:latin typeface="Times New Roman"/>
                <a:cs typeface="Times New Roman"/>
              </a:rPr>
              <a:t>environmental </a:t>
            </a:r>
            <a:r>
              <a:rPr sz="3550" b="1" spc="170" dirty="0">
                <a:latin typeface="Times New Roman"/>
                <a:cs typeface="Times New Roman"/>
              </a:rPr>
              <a:t>beneﬁts, </a:t>
            </a:r>
            <a:r>
              <a:rPr sz="3550" b="1" spc="175" dirty="0">
                <a:latin typeface="Times New Roman"/>
                <a:cs typeface="Times New Roman"/>
              </a:rPr>
              <a:t> </a:t>
            </a:r>
            <a:r>
              <a:rPr sz="3550" b="1" spc="130" dirty="0">
                <a:latin typeface="Times New Roman"/>
                <a:cs typeface="Times New Roman"/>
              </a:rPr>
              <a:t>carpooling</a:t>
            </a:r>
            <a:r>
              <a:rPr sz="3550" b="1" spc="-40" dirty="0">
                <a:latin typeface="Times New Roman"/>
                <a:cs typeface="Times New Roman"/>
              </a:rPr>
              <a:t> </a:t>
            </a:r>
            <a:r>
              <a:rPr sz="3550" b="1" spc="135" dirty="0">
                <a:latin typeface="Times New Roman"/>
                <a:cs typeface="Times New Roman"/>
              </a:rPr>
              <a:t>can</a:t>
            </a:r>
            <a:r>
              <a:rPr sz="3550" b="1" spc="-40" dirty="0">
                <a:latin typeface="Times New Roman"/>
                <a:cs typeface="Times New Roman"/>
              </a:rPr>
              <a:t> </a:t>
            </a:r>
            <a:r>
              <a:rPr sz="3550" b="1" spc="145" dirty="0">
                <a:latin typeface="Times New Roman"/>
                <a:cs typeface="Times New Roman"/>
              </a:rPr>
              <a:t>also</a:t>
            </a:r>
            <a:r>
              <a:rPr sz="3550" b="1" spc="-40" dirty="0">
                <a:latin typeface="Times New Roman"/>
                <a:cs typeface="Times New Roman"/>
              </a:rPr>
              <a:t> </a:t>
            </a:r>
            <a:r>
              <a:rPr sz="3550" b="1" spc="155" dirty="0">
                <a:latin typeface="Times New Roman"/>
                <a:cs typeface="Times New Roman"/>
              </a:rPr>
              <a:t>be</a:t>
            </a:r>
            <a:r>
              <a:rPr sz="3550" b="1" spc="-40" dirty="0">
                <a:latin typeface="Times New Roman"/>
                <a:cs typeface="Times New Roman"/>
              </a:rPr>
              <a:t> </a:t>
            </a:r>
            <a:r>
              <a:rPr sz="3550" b="1" spc="45" dirty="0">
                <a:latin typeface="Times New Roman"/>
                <a:cs typeface="Times New Roman"/>
              </a:rPr>
              <a:t>a</a:t>
            </a:r>
            <a:r>
              <a:rPr sz="3550" b="1" spc="-65" dirty="0">
                <a:latin typeface="Times New Roman"/>
                <a:cs typeface="Times New Roman"/>
              </a:rPr>
              <a:t> </a:t>
            </a:r>
            <a:r>
              <a:rPr sz="3550" b="1" spc="145" dirty="0">
                <a:latin typeface="Times New Roman"/>
                <a:cs typeface="Times New Roman"/>
              </a:rPr>
              <a:t>social</a:t>
            </a:r>
            <a:endParaRPr sz="3550">
              <a:latin typeface="Times New Roman"/>
              <a:cs typeface="Times New Roman"/>
            </a:endParaRPr>
          </a:p>
          <a:p>
            <a:pPr marL="198120" marR="189865" algn="ctr">
              <a:lnSpc>
                <a:spcPts val="4280"/>
              </a:lnSpc>
              <a:spcBef>
                <a:spcPts val="140"/>
              </a:spcBef>
              <a:tabLst>
                <a:tab pos="659765" algn="l"/>
              </a:tabLst>
            </a:pPr>
            <a:r>
              <a:rPr sz="3550" b="1" spc="225" dirty="0">
                <a:latin typeface="Times New Roman"/>
                <a:cs typeface="Times New Roman"/>
              </a:rPr>
              <a:t>e	</a:t>
            </a:r>
            <a:r>
              <a:rPr sz="3550" b="1" spc="150" dirty="0">
                <a:latin typeface="Times New Roman"/>
                <a:cs typeface="Times New Roman"/>
              </a:rPr>
              <a:t>perience.</a:t>
            </a:r>
            <a:r>
              <a:rPr sz="3550" b="1" spc="-165" dirty="0">
                <a:latin typeface="Times New Roman"/>
                <a:cs typeface="Times New Roman"/>
              </a:rPr>
              <a:t> </a:t>
            </a:r>
            <a:r>
              <a:rPr sz="3550" b="1" spc="-95" dirty="0">
                <a:latin typeface="Times New Roman"/>
                <a:cs typeface="Times New Roman"/>
              </a:rPr>
              <a:t>You</a:t>
            </a:r>
            <a:r>
              <a:rPr sz="3550" b="1" spc="-105" dirty="0">
                <a:latin typeface="Times New Roman"/>
                <a:cs typeface="Times New Roman"/>
              </a:rPr>
              <a:t> </a:t>
            </a:r>
            <a:r>
              <a:rPr sz="3550" b="1" spc="90" dirty="0">
                <a:latin typeface="Times New Roman"/>
                <a:cs typeface="Times New Roman"/>
              </a:rPr>
              <a:t>have</a:t>
            </a:r>
            <a:r>
              <a:rPr sz="3550" b="1" spc="-85" dirty="0">
                <a:latin typeface="Times New Roman"/>
                <a:cs typeface="Times New Roman"/>
              </a:rPr>
              <a:t> </a:t>
            </a:r>
            <a:r>
              <a:rPr sz="3550" b="1" spc="155" dirty="0">
                <a:latin typeface="Times New Roman"/>
                <a:cs typeface="Times New Roman"/>
              </a:rPr>
              <a:t>the</a:t>
            </a:r>
            <a:r>
              <a:rPr sz="3550" b="1" spc="-45" dirty="0">
                <a:latin typeface="Times New Roman"/>
                <a:cs typeface="Times New Roman"/>
              </a:rPr>
              <a:t> </a:t>
            </a:r>
            <a:r>
              <a:rPr sz="3550" b="1" spc="125" dirty="0">
                <a:latin typeface="Times New Roman"/>
                <a:cs typeface="Times New Roman"/>
              </a:rPr>
              <a:t>opportunity </a:t>
            </a:r>
            <a:r>
              <a:rPr sz="3550" b="1" spc="-875" dirty="0">
                <a:latin typeface="Times New Roman"/>
                <a:cs typeface="Times New Roman"/>
              </a:rPr>
              <a:t> </a:t>
            </a:r>
            <a:r>
              <a:rPr sz="3550" b="1" spc="140" dirty="0">
                <a:latin typeface="Times New Roman"/>
                <a:cs typeface="Times New Roman"/>
              </a:rPr>
              <a:t>to</a:t>
            </a:r>
            <a:r>
              <a:rPr sz="3550" b="1" spc="-45" dirty="0">
                <a:latin typeface="Times New Roman"/>
                <a:cs typeface="Times New Roman"/>
              </a:rPr>
              <a:t> </a:t>
            </a:r>
            <a:r>
              <a:rPr sz="3550" b="1" spc="190" dirty="0">
                <a:latin typeface="Times New Roman"/>
                <a:cs typeface="Times New Roman"/>
              </a:rPr>
              <a:t>meet</a:t>
            </a:r>
            <a:r>
              <a:rPr sz="3550" b="1" spc="-75" dirty="0">
                <a:latin typeface="Times New Roman"/>
                <a:cs typeface="Times New Roman"/>
              </a:rPr>
              <a:t> </a:t>
            </a:r>
            <a:r>
              <a:rPr sz="3550" b="1" spc="200" dirty="0">
                <a:latin typeface="Times New Roman"/>
                <a:cs typeface="Times New Roman"/>
              </a:rPr>
              <a:t>new</a:t>
            </a:r>
            <a:r>
              <a:rPr sz="3550" b="1" spc="-145" dirty="0">
                <a:latin typeface="Times New Roman"/>
                <a:cs typeface="Times New Roman"/>
              </a:rPr>
              <a:t> </a:t>
            </a:r>
            <a:r>
              <a:rPr sz="3550" b="1" spc="165" dirty="0">
                <a:latin typeface="Times New Roman"/>
                <a:cs typeface="Times New Roman"/>
              </a:rPr>
              <a:t>people</a:t>
            </a:r>
            <a:r>
              <a:rPr sz="3550" b="1" spc="-40" dirty="0">
                <a:latin typeface="Times New Roman"/>
                <a:cs typeface="Times New Roman"/>
              </a:rPr>
              <a:t> </a:t>
            </a:r>
            <a:r>
              <a:rPr sz="3550" b="1" spc="120" dirty="0">
                <a:latin typeface="Times New Roman"/>
                <a:cs typeface="Times New Roman"/>
              </a:rPr>
              <a:t>and</a:t>
            </a:r>
            <a:r>
              <a:rPr sz="3550" b="1" spc="-45" dirty="0">
                <a:latin typeface="Times New Roman"/>
                <a:cs typeface="Times New Roman"/>
              </a:rPr>
              <a:t> </a:t>
            </a:r>
            <a:r>
              <a:rPr sz="3550" b="1" spc="105" dirty="0">
                <a:latin typeface="Times New Roman"/>
                <a:cs typeface="Times New Roman"/>
              </a:rPr>
              <a:t>build</a:t>
            </a:r>
            <a:endParaRPr sz="3550">
              <a:latin typeface="Times New Roman"/>
              <a:cs typeface="Times New Roman"/>
            </a:endParaRPr>
          </a:p>
          <a:p>
            <a:pPr marL="949960" marR="942340" algn="ctr">
              <a:lnSpc>
                <a:spcPts val="4280"/>
              </a:lnSpc>
              <a:spcBef>
                <a:spcPts val="20"/>
              </a:spcBef>
            </a:pPr>
            <a:r>
              <a:rPr sz="3550" b="1" spc="140" dirty="0">
                <a:latin typeface="Times New Roman"/>
                <a:cs typeface="Times New Roman"/>
              </a:rPr>
              <a:t>relationships</a:t>
            </a:r>
            <a:r>
              <a:rPr sz="3550" b="1" spc="-145" dirty="0">
                <a:latin typeface="Times New Roman"/>
                <a:cs typeface="Times New Roman"/>
              </a:rPr>
              <a:t> </a:t>
            </a:r>
            <a:r>
              <a:rPr sz="3550" b="1" spc="140" dirty="0">
                <a:latin typeface="Times New Roman"/>
                <a:cs typeface="Times New Roman"/>
              </a:rPr>
              <a:t>with</a:t>
            </a:r>
            <a:r>
              <a:rPr sz="3550" b="1" spc="-145" dirty="0">
                <a:latin typeface="Times New Roman"/>
                <a:cs typeface="Times New Roman"/>
              </a:rPr>
              <a:t> </a:t>
            </a:r>
            <a:r>
              <a:rPr sz="3550" b="1" spc="105" dirty="0">
                <a:latin typeface="Times New Roman"/>
                <a:cs typeface="Times New Roman"/>
              </a:rPr>
              <a:t>your</a:t>
            </a:r>
            <a:r>
              <a:rPr sz="3550" b="1" spc="-114" dirty="0">
                <a:latin typeface="Times New Roman"/>
                <a:cs typeface="Times New Roman"/>
              </a:rPr>
              <a:t> </a:t>
            </a:r>
            <a:r>
              <a:rPr sz="3550" b="1" spc="125" dirty="0">
                <a:latin typeface="Times New Roman"/>
                <a:cs typeface="Times New Roman"/>
              </a:rPr>
              <a:t>fellow </a:t>
            </a:r>
            <a:r>
              <a:rPr sz="3550" b="1" spc="-875" dirty="0">
                <a:latin typeface="Times New Roman"/>
                <a:cs typeface="Times New Roman"/>
              </a:rPr>
              <a:t> </a:t>
            </a:r>
            <a:r>
              <a:rPr sz="3550" b="1" spc="130" dirty="0">
                <a:latin typeface="Times New Roman"/>
                <a:cs typeface="Times New Roman"/>
              </a:rPr>
              <a:t>carpoolers.</a:t>
            </a:r>
            <a:endParaRPr sz="3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13609" y="1110906"/>
            <a:ext cx="6460490" cy="745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00" spc="165" dirty="0">
                <a:solidFill>
                  <a:srgbClr val="ECE7E7"/>
                </a:solidFill>
                <a:latin typeface="Times New Roman"/>
                <a:cs typeface="Times New Roman"/>
              </a:rPr>
              <a:t>How</a:t>
            </a:r>
            <a:r>
              <a:rPr sz="4700" spc="-245" dirty="0">
                <a:solidFill>
                  <a:srgbClr val="ECE7E7"/>
                </a:solidFill>
                <a:latin typeface="Times New Roman"/>
                <a:cs typeface="Times New Roman"/>
              </a:rPr>
              <a:t> </a:t>
            </a:r>
            <a:r>
              <a:rPr sz="4700" spc="185" dirty="0">
                <a:solidFill>
                  <a:srgbClr val="ECE7E7"/>
                </a:solidFill>
                <a:latin typeface="Times New Roman"/>
                <a:cs typeface="Times New Roman"/>
              </a:rPr>
              <a:t>to</a:t>
            </a:r>
            <a:r>
              <a:rPr sz="4700" spc="-60" dirty="0">
                <a:solidFill>
                  <a:srgbClr val="ECE7E7"/>
                </a:solidFill>
                <a:latin typeface="Times New Roman"/>
                <a:cs typeface="Times New Roman"/>
              </a:rPr>
              <a:t> </a:t>
            </a:r>
            <a:r>
              <a:rPr sz="4700" spc="130" dirty="0">
                <a:solidFill>
                  <a:srgbClr val="ECE7E7"/>
                </a:solidFill>
                <a:latin typeface="Times New Roman"/>
                <a:cs typeface="Times New Roman"/>
              </a:rPr>
              <a:t>start</a:t>
            </a:r>
            <a:r>
              <a:rPr sz="4700" spc="-110" dirty="0">
                <a:solidFill>
                  <a:srgbClr val="ECE7E7"/>
                </a:solidFill>
                <a:latin typeface="Times New Roman"/>
                <a:cs typeface="Times New Roman"/>
              </a:rPr>
              <a:t> </a:t>
            </a:r>
            <a:r>
              <a:rPr sz="4700" spc="180" dirty="0">
                <a:solidFill>
                  <a:srgbClr val="ECE7E7"/>
                </a:solidFill>
                <a:latin typeface="Times New Roman"/>
                <a:cs typeface="Times New Roman"/>
              </a:rPr>
              <a:t>carpooling</a:t>
            </a:r>
            <a:endParaRPr sz="47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84615" y="8975381"/>
            <a:ext cx="231775" cy="2381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252862" y="2362396"/>
            <a:ext cx="7095490" cy="6949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065" marR="131445" algn="ctr">
              <a:lnSpc>
                <a:spcPct val="99800"/>
              </a:lnSpc>
              <a:spcBef>
                <a:spcPts val="105"/>
              </a:spcBef>
            </a:pPr>
            <a:r>
              <a:rPr sz="3500" b="1" spc="100" dirty="0">
                <a:solidFill>
                  <a:srgbClr val="ECE7E7"/>
                </a:solidFill>
                <a:latin typeface="Times New Roman"/>
                <a:cs typeface="Times New Roman"/>
              </a:rPr>
              <a:t>Finding</a:t>
            </a:r>
            <a:r>
              <a:rPr sz="3500" b="1" spc="-50" dirty="0">
                <a:solidFill>
                  <a:srgbClr val="ECE7E7"/>
                </a:solidFill>
                <a:latin typeface="Times New Roman"/>
                <a:cs typeface="Times New Roman"/>
              </a:rPr>
              <a:t> </a:t>
            </a:r>
            <a:r>
              <a:rPr sz="3500" b="1" spc="120" dirty="0">
                <a:solidFill>
                  <a:srgbClr val="ECE7E7"/>
                </a:solidFill>
                <a:latin typeface="Times New Roman"/>
                <a:cs typeface="Times New Roman"/>
              </a:rPr>
              <a:t>carpool</a:t>
            </a:r>
            <a:r>
              <a:rPr sz="3500" b="1" spc="-45" dirty="0">
                <a:solidFill>
                  <a:srgbClr val="ECE7E7"/>
                </a:solidFill>
                <a:latin typeface="Times New Roman"/>
                <a:cs typeface="Times New Roman"/>
              </a:rPr>
              <a:t> </a:t>
            </a:r>
            <a:r>
              <a:rPr sz="3500" b="1" spc="114" dirty="0">
                <a:solidFill>
                  <a:srgbClr val="ECE7E7"/>
                </a:solidFill>
                <a:latin typeface="Times New Roman"/>
                <a:cs typeface="Times New Roman"/>
              </a:rPr>
              <a:t>partners</a:t>
            </a:r>
            <a:r>
              <a:rPr sz="3500" b="1" spc="-50" dirty="0">
                <a:solidFill>
                  <a:srgbClr val="ECE7E7"/>
                </a:solidFill>
                <a:latin typeface="Times New Roman"/>
                <a:cs typeface="Times New Roman"/>
              </a:rPr>
              <a:t> </a:t>
            </a:r>
            <a:r>
              <a:rPr sz="3500" b="1" spc="125" dirty="0">
                <a:solidFill>
                  <a:srgbClr val="ECE7E7"/>
                </a:solidFill>
                <a:latin typeface="Times New Roman"/>
                <a:cs typeface="Times New Roman"/>
              </a:rPr>
              <a:t>can</a:t>
            </a:r>
            <a:r>
              <a:rPr sz="3500" b="1" spc="-45" dirty="0">
                <a:solidFill>
                  <a:srgbClr val="ECE7E7"/>
                </a:solidFill>
                <a:latin typeface="Times New Roman"/>
                <a:cs typeface="Times New Roman"/>
              </a:rPr>
              <a:t> </a:t>
            </a:r>
            <a:r>
              <a:rPr sz="3500" b="1" spc="140" dirty="0">
                <a:solidFill>
                  <a:srgbClr val="ECE7E7"/>
                </a:solidFill>
                <a:latin typeface="Times New Roman"/>
                <a:cs typeface="Times New Roman"/>
              </a:rPr>
              <a:t>be</a:t>
            </a:r>
            <a:r>
              <a:rPr sz="3500" b="1" spc="-50" dirty="0">
                <a:solidFill>
                  <a:srgbClr val="ECE7E7"/>
                </a:solidFill>
                <a:latin typeface="Times New Roman"/>
                <a:cs typeface="Times New Roman"/>
              </a:rPr>
              <a:t> </a:t>
            </a:r>
            <a:r>
              <a:rPr sz="3500" b="1" spc="35" dirty="0">
                <a:solidFill>
                  <a:srgbClr val="ECE7E7"/>
                </a:solidFill>
                <a:latin typeface="Times New Roman"/>
                <a:cs typeface="Times New Roman"/>
              </a:rPr>
              <a:t>a </a:t>
            </a:r>
            <a:r>
              <a:rPr sz="3500" b="1" spc="-860" dirty="0">
                <a:solidFill>
                  <a:srgbClr val="ECE7E7"/>
                </a:solidFill>
                <a:latin typeface="Times New Roman"/>
                <a:cs typeface="Times New Roman"/>
              </a:rPr>
              <a:t> </a:t>
            </a:r>
            <a:r>
              <a:rPr sz="3500" b="1" spc="114" dirty="0">
                <a:solidFill>
                  <a:srgbClr val="ECE7E7"/>
                </a:solidFill>
                <a:latin typeface="Times New Roman"/>
                <a:cs typeface="Times New Roman"/>
              </a:rPr>
              <a:t>daunting </a:t>
            </a:r>
            <a:r>
              <a:rPr sz="3500" b="1" spc="90" dirty="0">
                <a:solidFill>
                  <a:srgbClr val="ECE7E7"/>
                </a:solidFill>
                <a:latin typeface="Times New Roman"/>
                <a:cs typeface="Times New Roman"/>
              </a:rPr>
              <a:t>task, but </a:t>
            </a:r>
            <a:r>
              <a:rPr sz="3500" b="1" spc="80" dirty="0">
                <a:solidFill>
                  <a:srgbClr val="ECE7E7"/>
                </a:solidFill>
                <a:latin typeface="Times New Roman"/>
                <a:cs typeface="Times New Roman"/>
              </a:rPr>
              <a:t>it </a:t>
            </a:r>
            <a:r>
              <a:rPr sz="3500" b="1" spc="95" dirty="0">
                <a:solidFill>
                  <a:srgbClr val="ECE7E7"/>
                </a:solidFill>
                <a:latin typeface="Times New Roman"/>
                <a:cs typeface="Times New Roman"/>
              </a:rPr>
              <a:t>doesn't </a:t>
            </a:r>
            <a:r>
              <a:rPr sz="3500" b="1" spc="80" dirty="0">
                <a:solidFill>
                  <a:srgbClr val="ECE7E7"/>
                </a:solidFill>
                <a:latin typeface="Times New Roman"/>
                <a:cs typeface="Times New Roman"/>
              </a:rPr>
              <a:t>have </a:t>
            </a:r>
            <a:r>
              <a:rPr sz="3500" b="1" spc="-860" dirty="0">
                <a:solidFill>
                  <a:srgbClr val="ECE7E7"/>
                </a:solidFill>
                <a:latin typeface="Times New Roman"/>
                <a:cs typeface="Times New Roman"/>
              </a:rPr>
              <a:t> </a:t>
            </a:r>
            <a:r>
              <a:rPr sz="3500" b="1" spc="125" dirty="0">
                <a:solidFill>
                  <a:srgbClr val="ECE7E7"/>
                </a:solidFill>
                <a:latin typeface="Times New Roman"/>
                <a:cs typeface="Times New Roman"/>
              </a:rPr>
              <a:t>to </a:t>
            </a:r>
            <a:r>
              <a:rPr sz="3500" b="1" spc="110" dirty="0">
                <a:solidFill>
                  <a:srgbClr val="ECE7E7"/>
                </a:solidFill>
                <a:latin typeface="Times New Roman"/>
                <a:cs typeface="Times New Roman"/>
              </a:rPr>
              <a:t>be. </a:t>
            </a:r>
            <a:r>
              <a:rPr sz="3500" b="1" spc="50" dirty="0">
                <a:solidFill>
                  <a:srgbClr val="ECE7E7"/>
                </a:solidFill>
                <a:latin typeface="Times New Roman"/>
                <a:cs typeface="Times New Roman"/>
              </a:rPr>
              <a:t>Start </a:t>
            </a:r>
            <a:r>
              <a:rPr sz="3500" b="1" spc="35" dirty="0">
                <a:solidFill>
                  <a:srgbClr val="ECE7E7"/>
                </a:solidFill>
                <a:latin typeface="Times New Roman"/>
                <a:cs typeface="Times New Roman"/>
              </a:rPr>
              <a:t>by </a:t>
            </a:r>
            <a:r>
              <a:rPr sz="3500" b="1" spc="120" dirty="0">
                <a:solidFill>
                  <a:srgbClr val="ECE7E7"/>
                </a:solidFill>
                <a:latin typeface="Times New Roman"/>
                <a:cs typeface="Times New Roman"/>
              </a:rPr>
              <a:t>asking </a:t>
            </a:r>
            <a:r>
              <a:rPr sz="3500" b="1" spc="95" dirty="0">
                <a:solidFill>
                  <a:srgbClr val="ECE7E7"/>
                </a:solidFill>
                <a:latin typeface="Times New Roman"/>
                <a:cs typeface="Times New Roman"/>
              </a:rPr>
              <a:t>your </a:t>
            </a:r>
            <a:r>
              <a:rPr sz="3500" b="1" spc="100" dirty="0">
                <a:solidFill>
                  <a:srgbClr val="ECE7E7"/>
                </a:solidFill>
                <a:latin typeface="Times New Roman"/>
                <a:cs typeface="Times New Roman"/>
              </a:rPr>
              <a:t> </a:t>
            </a:r>
            <a:r>
              <a:rPr sz="3500" b="1" spc="120" dirty="0">
                <a:solidFill>
                  <a:srgbClr val="ECE7E7"/>
                </a:solidFill>
                <a:latin typeface="Times New Roman"/>
                <a:cs typeface="Times New Roman"/>
              </a:rPr>
              <a:t>coworkers </a:t>
            </a:r>
            <a:r>
              <a:rPr sz="3500" b="1" spc="125" dirty="0">
                <a:solidFill>
                  <a:srgbClr val="ECE7E7"/>
                </a:solidFill>
                <a:latin typeface="Times New Roman"/>
                <a:cs typeface="Times New Roman"/>
              </a:rPr>
              <a:t>or </a:t>
            </a:r>
            <a:r>
              <a:rPr sz="3500" b="1" spc="150" dirty="0">
                <a:solidFill>
                  <a:srgbClr val="ECE7E7"/>
                </a:solidFill>
                <a:latin typeface="Times New Roman"/>
                <a:cs typeface="Times New Roman"/>
              </a:rPr>
              <a:t>neighbors </a:t>
            </a:r>
            <a:r>
              <a:rPr sz="3500" b="1" spc="70" dirty="0">
                <a:solidFill>
                  <a:srgbClr val="ECE7E7"/>
                </a:solidFill>
                <a:latin typeface="Times New Roman"/>
                <a:cs typeface="Times New Roman"/>
              </a:rPr>
              <a:t>if </a:t>
            </a:r>
            <a:r>
              <a:rPr sz="3500" b="1" spc="50" dirty="0">
                <a:solidFill>
                  <a:srgbClr val="ECE7E7"/>
                </a:solidFill>
                <a:latin typeface="Times New Roman"/>
                <a:cs typeface="Times New Roman"/>
              </a:rPr>
              <a:t>they're </a:t>
            </a:r>
            <a:r>
              <a:rPr sz="3500" b="1" spc="-860" dirty="0">
                <a:solidFill>
                  <a:srgbClr val="ECE7E7"/>
                </a:solidFill>
                <a:latin typeface="Times New Roman"/>
                <a:cs typeface="Times New Roman"/>
              </a:rPr>
              <a:t> </a:t>
            </a:r>
            <a:r>
              <a:rPr sz="3500" b="1" spc="135" dirty="0">
                <a:solidFill>
                  <a:srgbClr val="ECE7E7"/>
                </a:solidFill>
                <a:latin typeface="Times New Roman"/>
                <a:cs typeface="Times New Roman"/>
              </a:rPr>
              <a:t>interested </a:t>
            </a:r>
            <a:r>
              <a:rPr sz="3500" b="1" spc="140" dirty="0">
                <a:solidFill>
                  <a:srgbClr val="ECE7E7"/>
                </a:solidFill>
                <a:latin typeface="Times New Roman"/>
                <a:cs typeface="Times New Roman"/>
              </a:rPr>
              <a:t>in </a:t>
            </a:r>
            <a:r>
              <a:rPr sz="3500" b="1" spc="114" dirty="0">
                <a:solidFill>
                  <a:srgbClr val="ECE7E7"/>
                </a:solidFill>
                <a:latin typeface="Times New Roman"/>
                <a:cs typeface="Times New Roman"/>
              </a:rPr>
              <a:t>carpooling. </a:t>
            </a:r>
            <a:r>
              <a:rPr sz="3500" b="1" spc="-105" dirty="0">
                <a:solidFill>
                  <a:srgbClr val="ECE7E7"/>
                </a:solidFill>
                <a:latin typeface="Times New Roman"/>
                <a:cs typeface="Times New Roman"/>
              </a:rPr>
              <a:t>You </a:t>
            </a:r>
            <a:r>
              <a:rPr sz="3500" b="1" spc="125" dirty="0">
                <a:solidFill>
                  <a:srgbClr val="ECE7E7"/>
                </a:solidFill>
                <a:latin typeface="Times New Roman"/>
                <a:cs typeface="Times New Roman"/>
              </a:rPr>
              <a:t>can </a:t>
            </a:r>
            <a:r>
              <a:rPr sz="3500" b="1" spc="-860" dirty="0">
                <a:solidFill>
                  <a:srgbClr val="ECE7E7"/>
                </a:solidFill>
                <a:latin typeface="Times New Roman"/>
                <a:cs typeface="Times New Roman"/>
              </a:rPr>
              <a:t> </a:t>
            </a:r>
            <a:r>
              <a:rPr sz="3500" b="1" spc="140" dirty="0">
                <a:solidFill>
                  <a:srgbClr val="ECE7E7"/>
                </a:solidFill>
                <a:latin typeface="Times New Roman"/>
                <a:cs typeface="Times New Roman"/>
              </a:rPr>
              <a:t>also </a:t>
            </a:r>
            <a:r>
              <a:rPr sz="3500" b="1" spc="195" dirty="0">
                <a:solidFill>
                  <a:srgbClr val="ECE7E7"/>
                </a:solidFill>
                <a:latin typeface="Times New Roman"/>
                <a:cs typeface="Times New Roman"/>
              </a:rPr>
              <a:t>use </a:t>
            </a:r>
            <a:r>
              <a:rPr sz="3500" b="1" spc="160" dirty="0">
                <a:solidFill>
                  <a:srgbClr val="ECE7E7"/>
                </a:solidFill>
                <a:latin typeface="Times New Roman"/>
                <a:cs typeface="Times New Roman"/>
              </a:rPr>
              <a:t>online </a:t>
            </a:r>
            <a:r>
              <a:rPr sz="3500" b="1" spc="150" dirty="0">
                <a:solidFill>
                  <a:srgbClr val="ECE7E7"/>
                </a:solidFill>
                <a:latin typeface="Times New Roman"/>
                <a:cs typeface="Times New Roman"/>
              </a:rPr>
              <a:t>resources </a:t>
            </a:r>
            <a:r>
              <a:rPr sz="3500" b="1" spc="175" dirty="0">
                <a:solidFill>
                  <a:srgbClr val="ECE7E7"/>
                </a:solidFill>
                <a:latin typeface="Times New Roman"/>
                <a:cs typeface="Times New Roman"/>
              </a:rPr>
              <a:t>such </a:t>
            </a:r>
            <a:r>
              <a:rPr sz="3500" b="1" spc="135" dirty="0">
                <a:solidFill>
                  <a:srgbClr val="ECE7E7"/>
                </a:solidFill>
                <a:latin typeface="Times New Roman"/>
                <a:cs typeface="Times New Roman"/>
              </a:rPr>
              <a:t>as </a:t>
            </a:r>
            <a:r>
              <a:rPr sz="3500" b="1" spc="-860" dirty="0">
                <a:solidFill>
                  <a:srgbClr val="ECE7E7"/>
                </a:solidFill>
                <a:latin typeface="Times New Roman"/>
                <a:cs typeface="Times New Roman"/>
              </a:rPr>
              <a:t> </a:t>
            </a:r>
            <a:r>
              <a:rPr sz="3500" b="1" spc="70" dirty="0">
                <a:solidFill>
                  <a:srgbClr val="ECE7E7"/>
                </a:solidFill>
                <a:latin typeface="Times New Roman"/>
                <a:cs typeface="Times New Roman"/>
              </a:rPr>
              <a:t>CarpoolWorld.com </a:t>
            </a:r>
            <a:r>
              <a:rPr sz="3500" b="1" spc="125" dirty="0">
                <a:solidFill>
                  <a:srgbClr val="ECE7E7"/>
                </a:solidFill>
                <a:latin typeface="Times New Roman"/>
                <a:cs typeface="Times New Roman"/>
              </a:rPr>
              <a:t>or </a:t>
            </a:r>
            <a:r>
              <a:rPr sz="3500" b="1" spc="130" dirty="0">
                <a:solidFill>
                  <a:srgbClr val="ECE7E7"/>
                </a:solidFill>
                <a:latin typeface="Times New Roman"/>
                <a:cs typeface="Times New Roman"/>
              </a:rPr>
              <a:t> </a:t>
            </a:r>
            <a:r>
              <a:rPr sz="3500" b="1" spc="110" dirty="0">
                <a:solidFill>
                  <a:srgbClr val="ECE7E7"/>
                </a:solidFill>
                <a:latin typeface="Times New Roman"/>
                <a:cs typeface="Times New Roman"/>
              </a:rPr>
              <a:t>Zimride.com </a:t>
            </a:r>
            <a:r>
              <a:rPr sz="3500" b="1" spc="125" dirty="0">
                <a:solidFill>
                  <a:srgbClr val="ECE7E7"/>
                </a:solidFill>
                <a:latin typeface="Times New Roman"/>
                <a:cs typeface="Times New Roman"/>
              </a:rPr>
              <a:t>to </a:t>
            </a:r>
            <a:r>
              <a:rPr sz="3500" b="1" spc="195" dirty="0">
                <a:solidFill>
                  <a:srgbClr val="ECE7E7"/>
                </a:solidFill>
                <a:latin typeface="Times New Roman"/>
                <a:cs typeface="Times New Roman"/>
              </a:rPr>
              <a:t>ﬁnd </a:t>
            </a:r>
            <a:r>
              <a:rPr sz="3500" b="1" spc="114" dirty="0">
                <a:solidFill>
                  <a:srgbClr val="ECE7E7"/>
                </a:solidFill>
                <a:latin typeface="Times New Roman"/>
                <a:cs typeface="Times New Roman"/>
              </a:rPr>
              <a:t>potential </a:t>
            </a:r>
            <a:r>
              <a:rPr sz="3500" b="1" spc="120" dirty="0">
                <a:solidFill>
                  <a:srgbClr val="ECE7E7"/>
                </a:solidFill>
                <a:latin typeface="Times New Roman"/>
                <a:cs typeface="Times New Roman"/>
              </a:rPr>
              <a:t> carpool</a:t>
            </a:r>
            <a:r>
              <a:rPr sz="3500" b="1" spc="-45" dirty="0">
                <a:solidFill>
                  <a:srgbClr val="ECE7E7"/>
                </a:solidFill>
                <a:latin typeface="Times New Roman"/>
                <a:cs typeface="Times New Roman"/>
              </a:rPr>
              <a:t> </a:t>
            </a:r>
            <a:r>
              <a:rPr sz="3500" b="1" spc="114" dirty="0">
                <a:solidFill>
                  <a:srgbClr val="ECE7E7"/>
                </a:solidFill>
                <a:latin typeface="Times New Roman"/>
                <a:cs typeface="Times New Roman"/>
              </a:rPr>
              <a:t>partners</a:t>
            </a:r>
            <a:r>
              <a:rPr sz="3500" b="1" spc="-45" dirty="0">
                <a:solidFill>
                  <a:srgbClr val="ECE7E7"/>
                </a:solidFill>
                <a:latin typeface="Times New Roman"/>
                <a:cs typeface="Times New Roman"/>
              </a:rPr>
              <a:t> </a:t>
            </a:r>
            <a:r>
              <a:rPr sz="3500" b="1" spc="140" dirty="0">
                <a:solidFill>
                  <a:srgbClr val="ECE7E7"/>
                </a:solidFill>
                <a:latin typeface="Times New Roman"/>
                <a:cs typeface="Times New Roman"/>
              </a:rPr>
              <a:t>in</a:t>
            </a:r>
            <a:r>
              <a:rPr sz="3500" b="1" spc="-140" dirty="0">
                <a:solidFill>
                  <a:srgbClr val="ECE7E7"/>
                </a:solidFill>
                <a:latin typeface="Times New Roman"/>
                <a:cs typeface="Times New Roman"/>
              </a:rPr>
              <a:t> </a:t>
            </a:r>
            <a:r>
              <a:rPr sz="3500" b="1" spc="95" dirty="0">
                <a:solidFill>
                  <a:srgbClr val="ECE7E7"/>
                </a:solidFill>
                <a:latin typeface="Times New Roman"/>
                <a:cs typeface="Times New Roman"/>
              </a:rPr>
              <a:t>your</a:t>
            </a:r>
            <a:r>
              <a:rPr sz="3500" b="1" spc="-120" dirty="0">
                <a:solidFill>
                  <a:srgbClr val="ECE7E7"/>
                </a:solidFill>
                <a:latin typeface="Times New Roman"/>
                <a:cs typeface="Times New Roman"/>
              </a:rPr>
              <a:t> </a:t>
            </a:r>
            <a:r>
              <a:rPr sz="3500" b="1" spc="60" dirty="0">
                <a:solidFill>
                  <a:srgbClr val="ECE7E7"/>
                </a:solidFill>
                <a:latin typeface="Times New Roman"/>
                <a:cs typeface="Times New Roman"/>
              </a:rPr>
              <a:t>area.</a:t>
            </a:r>
            <a:endParaRPr sz="3500">
              <a:latin typeface="Times New Roman"/>
              <a:cs typeface="Times New Roman"/>
            </a:endParaRPr>
          </a:p>
          <a:p>
            <a:pPr marL="12700" marR="5080" indent="-635" algn="ctr">
              <a:lnSpc>
                <a:spcPct val="100000"/>
              </a:lnSpc>
              <a:tabLst>
                <a:tab pos="465455" algn="l"/>
              </a:tabLst>
            </a:pPr>
            <a:r>
              <a:rPr sz="3500" b="1" spc="135" dirty="0">
                <a:solidFill>
                  <a:srgbClr val="ECE7E7"/>
                </a:solidFill>
                <a:latin typeface="Times New Roman"/>
                <a:cs typeface="Times New Roman"/>
              </a:rPr>
              <a:t>Once </a:t>
            </a:r>
            <a:r>
              <a:rPr sz="3500" b="1" spc="35" dirty="0">
                <a:solidFill>
                  <a:srgbClr val="ECE7E7"/>
                </a:solidFill>
                <a:latin typeface="Times New Roman"/>
                <a:cs typeface="Times New Roman"/>
              </a:rPr>
              <a:t>you've </a:t>
            </a:r>
            <a:r>
              <a:rPr sz="3500" b="1" spc="120" dirty="0">
                <a:solidFill>
                  <a:srgbClr val="ECE7E7"/>
                </a:solidFill>
                <a:latin typeface="Times New Roman"/>
                <a:cs typeface="Times New Roman"/>
              </a:rPr>
              <a:t>found </a:t>
            </a:r>
            <a:r>
              <a:rPr sz="3500" b="1" spc="215" dirty="0">
                <a:solidFill>
                  <a:srgbClr val="ECE7E7"/>
                </a:solidFill>
                <a:latin typeface="Times New Roman"/>
                <a:cs typeface="Times New Roman"/>
              </a:rPr>
              <a:t>some </a:t>
            </a:r>
            <a:r>
              <a:rPr sz="3500" b="1" spc="114" dirty="0">
                <a:solidFill>
                  <a:srgbClr val="ECE7E7"/>
                </a:solidFill>
                <a:latin typeface="Times New Roman"/>
                <a:cs typeface="Times New Roman"/>
              </a:rPr>
              <a:t>potential </a:t>
            </a:r>
            <a:r>
              <a:rPr sz="3500" b="1" spc="120" dirty="0">
                <a:solidFill>
                  <a:srgbClr val="ECE7E7"/>
                </a:solidFill>
                <a:latin typeface="Times New Roman"/>
                <a:cs typeface="Times New Roman"/>
              </a:rPr>
              <a:t> carpool </a:t>
            </a:r>
            <a:r>
              <a:rPr sz="3500" b="1" spc="110" dirty="0">
                <a:solidFill>
                  <a:srgbClr val="ECE7E7"/>
                </a:solidFill>
                <a:latin typeface="Times New Roman"/>
                <a:cs typeface="Times New Roman"/>
              </a:rPr>
              <a:t>partners, </a:t>
            </a:r>
            <a:r>
              <a:rPr sz="3500" b="1" spc="25" dirty="0">
                <a:solidFill>
                  <a:srgbClr val="ECE7E7"/>
                </a:solidFill>
                <a:latin typeface="Times New Roman"/>
                <a:cs typeface="Times New Roman"/>
              </a:rPr>
              <a:t>it's </a:t>
            </a:r>
            <a:r>
              <a:rPr sz="3500" b="1" spc="114" dirty="0">
                <a:solidFill>
                  <a:srgbClr val="ECE7E7"/>
                </a:solidFill>
                <a:latin typeface="Times New Roman"/>
                <a:cs typeface="Times New Roman"/>
              </a:rPr>
              <a:t>important </a:t>
            </a:r>
            <a:r>
              <a:rPr sz="3500" b="1" spc="125" dirty="0">
                <a:solidFill>
                  <a:srgbClr val="ECE7E7"/>
                </a:solidFill>
                <a:latin typeface="Times New Roman"/>
                <a:cs typeface="Times New Roman"/>
              </a:rPr>
              <a:t>to </a:t>
            </a:r>
            <a:r>
              <a:rPr sz="3500" b="1" spc="-860" dirty="0">
                <a:solidFill>
                  <a:srgbClr val="ECE7E7"/>
                </a:solidFill>
                <a:latin typeface="Times New Roman"/>
                <a:cs typeface="Times New Roman"/>
              </a:rPr>
              <a:t> </a:t>
            </a:r>
            <a:r>
              <a:rPr sz="3500" b="1" spc="130" dirty="0">
                <a:solidFill>
                  <a:srgbClr val="ECE7E7"/>
                </a:solidFill>
                <a:latin typeface="Times New Roman"/>
                <a:cs typeface="Times New Roman"/>
              </a:rPr>
              <a:t>establish</a:t>
            </a:r>
            <a:r>
              <a:rPr sz="3500" b="1" spc="-45" dirty="0">
                <a:solidFill>
                  <a:srgbClr val="ECE7E7"/>
                </a:solidFill>
                <a:latin typeface="Times New Roman"/>
                <a:cs typeface="Times New Roman"/>
              </a:rPr>
              <a:t> </a:t>
            </a:r>
            <a:r>
              <a:rPr sz="3500" b="1" spc="100" dirty="0">
                <a:solidFill>
                  <a:srgbClr val="ECE7E7"/>
                </a:solidFill>
                <a:latin typeface="Times New Roman"/>
                <a:cs typeface="Times New Roman"/>
              </a:rPr>
              <a:t>clear</a:t>
            </a:r>
            <a:r>
              <a:rPr sz="3500" b="1" spc="-120" dirty="0">
                <a:solidFill>
                  <a:srgbClr val="ECE7E7"/>
                </a:solidFill>
                <a:latin typeface="Times New Roman"/>
                <a:cs typeface="Times New Roman"/>
              </a:rPr>
              <a:t> </a:t>
            </a:r>
            <a:r>
              <a:rPr sz="3500" b="1" spc="150" dirty="0">
                <a:solidFill>
                  <a:srgbClr val="ECE7E7"/>
                </a:solidFill>
                <a:latin typeface="Times New Roman"/>
                <a:cs typeface="Times New Roman"/>
              </a:rPr>
              <a:t>communication</a:t>
            </a:r>
            <a:r>
              <a:rPr sz="3500" b="1" spc="-40" dirty="0">
                <a:solidFill>
                  <a:srgbClr val="ECE7E7"/>
                </a:solidFill>
                <a:latin typeface="Times New Roman"/>
                <a:cs typeface="Times New Roman"/>
              </a:rPr>
              <a:t> </a:t>
            </a:r>
            <a:r>
              <a:rPr sz="3500" b="1" spc="110" dirty="0">
                <a:solidFill>
                  <a:srgbClr val="ECE7E7"/>
                </a:solidFill>
                <a:latin typeface="Times New Roman"/>
                <a:cs typeface="Times New Roman"/>
              </a:rPr>
              <a:t>and </a:t>
            </a:r>
            <a:r>
              <a:rPr sz="3500" b="1" spc="-865" dirty="0">
                <a:solidFill>
                  <a:srgbClr val="ECE7E7"/>
                </a:solidFill>
                <a:latin typeface="Times New Roman"/>
                <a:cs typeface="Times New Roman"/>
              </a:rPr>
              <a:t> </a:t>
            </a:r>
            <a:r>
              <a:rPr sz="3500" b="1" spc="210" dirty="0">
                <a:solidFill>
                  <a:srgbClr val="ECE7E7"/>
                </a:solidFill>
                <a:latin typeface="Times New Roman"/>
                <a:cs typeface="Times New Roman"/>
              </a:rPr>
              <a:t>e	</a:t>
            </a:r>
            <a:r>
              <a:rPr sz="3500" b="1" spc="130" dirty="0">
                <a:solidFill>
                  <a:srgbClr val="ECE7E7"/>
                </a:solidFill>
                <a:latin typeface="Times New Roman"/>
                <a:cs typeface="Times New Roman"/>
              </a:rPr>
              <a:t>pectations.</a:t>
            </a:r>
            <a:endParaRPr sz="35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167" y="755301"/>
            <a:ext cx="9143999" cy="91439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79231" y="733107"/>
            <a:ext cx="5304790" cy="8140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150" spc="50" dirty="0">
                <a:solidFill>
                  <a:srgbClr val="000000"/>
                </a:solidFill>
              </a:rPr>
              <a:t>Carpooling</a:t>
            </a:r>
            <a:r>
              <a:rPr sz="5150" spc="20" dirty="0">
                <a:solidFill>
                  <a:srgbClr val="000000"/>
                </a:solidFill>
              </a:rPr>
              <a:t> </a:t>
            </a:r>
            <a:r>
              <a:rPr sz="5150" spc="-60" dirty="0">
                <a:solidFill>
                  <a:srgbClr val="000000"/>
                </a:solidFill>
              </a:rPr>
              <a:t>safety</a:t>
            </a:r>
            <a:endParaRPr sz="515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7592" y="8048306"/>
            <a:ext cx="228600" cy="2349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485" y="2037270"/>
            <a:ext cx="8627110" cy="740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 marR="5080" indent="57150" algn="ctr">
              <a:lnSpc>
                <a:spcPct val="100099"/>
              </a:lnSpc>
              <a:spcBef>
                <a:spcPts val="100"/>
              </a:spcBef>
            </a:pPr>
            <a:r>
              <a:rPr sz="3450" b="1" spc="-45" dirty="0">
                <a:latin typeface="Cambria"/>
                <a:cs typeface="Cambria"/>
              </a:rPr>
              <a:t>When</a:t>
            </a:r>
            <a:r>
              <a:rPr sz="3450" b="1" spc="60" dirty="0">
                <a:latin typeface="Cambria"/>
                <a:cs typeface="Cambria"/>
              </a:rPr>
              <a:t> </a:t>
            </a:r>
            <a:r>
              <a:rPr sz="3450" b="1" spc="-35" dirty="0">
                <a:latin typeface="Cambria"/>
                <a:cs typeface="Cambria"/>
              </a:rPr>
              <a:t>it</a:t>
            </a:r>
            <a:r>
              <a:rPr sz="3450" b="1" spc="30" dirty="0">
                <a:latin typeface="Cambria"/>
                <a:cs typeface="Cambria"/>
              </a:rPr>
              <a:t> </a:t>
            </a:r>
            <a:r>
              <a:rPr sz="3450" b="1" spc="-5" dirty="0">
                <a:latin typeface="Cambria"/>
                <a:cs typeface="Cambria"/>
              </a:rPr>
              <a:t>comes</a:t>
            </a:r>
            <a:r>
              <a:rPr sz="3450" b="1" spc="20" dirty="0">
                <a:latin typeface="Cambria"/>
                <a:cs typeface="Cambria"/>
              </a:rPr>
              <a:t> </a:t>
            </a:r>
            <a:r>
              <a:rPr sz="3450" b="1" spc="-45" dirty="0">
                <a:latin typeface="Cambria"/>
                <a:cs typeface="Cambria"/>
              </a:rPr>
              <a:t>to</a:t>
            </a:r>
            <a:r>
              <a:rPr sz="3450" b="1" spc="65" dirty="0">
                <a:latin typeface="Cambria"/>
                <a:cs typeface="Cambria"/>
              </a:rPr>
              <a:t> </a:t>
            </a:r>
            <a:r>
              <a:rPr sz="3450" b="1" dirty="0">
                <a:latin typeface="Cambria"/>
                <a:cs typeface="Cambria"/>
              </a:rPr>
              <a:t>carpooling,</a:t>
            </a:r>
            <a:r>
              <a:rPr sz="3450" b="1" spc="65" dirty="0">
                <a:latin typeface="Cambria"/>
                <a:cs typeface="Cambria"/>
              </a:rPr>
              <a:t> </a:t>
            </a:r>
            <a:r>
              <a:rPr sz="3450" b="1" spc="-50" dirty="0">
                <a:latin typeface="Cambria"/>
                <a:cs typeface="Cambria"/>
              </a:rPr>
              <a:t>safety</a:t>
            </a:r>
            <a:r>
              <a:rPr sz="3450" b="1" spc="-35" dirty="0">
                <a:latin typeface="Cambria"/>
                <a:cs typeface="Cambria"/>
              </a:rPr>
              <a:t> </a:t>
            </a:r>
            <a:r>
              <a:rPr sz="3450" b="1" spc="-20" dirty="0">
                <a:latin typeface="Cambria"/>
                <a:cs typeface="Cambria"/>
              </a:rPr>
              <a:t>should </a:t>
            </a:r>
            <a:r>
              <a:rPr sz="3450" b="1" spc="-745" dirty="0">
                <a:latin typeface="Cambria"/>
                <a:cs typeface="Cambria"/>
              </a:rPr>
              <a:t> </a:t>
            </a:r>
            <a:r>
              <a:rPr sz="3450" b="1" spc="-70" dirty="0">
                <a:latin typeface="Cambria"/>
                <a:cs typeface="Cambria"/>
              </a:rPr>
              <a:t>always</a:t>
            </a:r>
            <a:r>
              <a:rPr sz="3450" b="1" spc="60" dirty="0">
                <a:latin typeface="Cambria"/>
                <a:cs typeface="Cambria"/>
              </a:rPr>
              <a:t> </a:t>
            </a:r>
            <a:r>
              <a:rPr sz="3450" b="1" spc="-70" dirty="0">
                <a:latin typeface="Cambria"/>
                <a:cs typeface="Cambria"/>
              </a:rPr>
              <a:t>be</a:t>
            </a:r>
            <a:r>
              <a:rPr sz="3450" b="1" spc="20" dirty="0">
                <a:latin typeface="Cambria"/>
                <a:cs typeface="Cambria"/>
              </a:rPr>
              <a:t> </a:t>
            </a:r>
            <a:r>
              <a:rPr sz="3450" b="1" spc="-40" dirty="0">
                <a:latin typeface="Cambria"/>
                <a:cs typeface="Cambria"/>
              </a:rPr>
              <a:t>the</a:t>
            </a:r>
            <a:r>
              <a:rPr sz="3450" b="1" spc="20" dirty="0">
                <a:latin typeface="Cambria"/>
                <a:cs typeface="Cambria"/>
              </a:rPr>
              <a:t> </a:t>
            </a:r>
            <a:r>
              <a:rPr sz="3450" b="1" spc="-35" dirty="0">
                <a:latin typeface="Cambria"/>
                <a:cs typeface="Cambria"/>
              </a:rPr>
              <a:t>top</a:t>
            </a:r>
            <a:r>
              <a:rPr sz="3450" b="1" spc="65" dirty="0">
                <a:latin typeface="Cambria"/>
                <a:cs typeface="Cambria"/>
              </a:rPr>
              <a:t> </a:t>
            </a:r>
            <a:r>
              <a:rPr sz="3450" b="1" spc="-30" dirty="0">
                <a:latin typeface="Cambria"/>
                <a:cs typeface="Cambria"/>
              </a:rPr>
              <a:t>priority.</a:t>
            </a:r>
            <a:r>
              <a:rPr sz="3450" b="1" spc="-20" dirty="0">
                <a:latin typeface="Cambria"/>
                <a:cs typeface="Cambria"/>
              </a:rPr>
              <a:t> </a:t>
            </a:r>
            <a:r>
              <a:rPr sz="3450" b="1" spc="-70" dirty="0">
                <a:latin typeface="Cambria"/>
                <a:cs typeface="Cambria"/>
              </a:rPr>
              <a:t>To</a:t>
            </a:r>
            <a:r>
              <a:rPr sz="3450" b="1" spc="65" dirty="0">
                <a:latin typeface="Cambria"/>
                <a:cs typeface="Cambria"/>
              </a:rPr>
              <a:t> </a:t>
            </a:r>
            <a:r>
              <a:rPr sz="3450" b="1" spc="-45" dirty="0">
                <a:latin typeface="Cambria"/>
                <a:cs typeface="Cambria"/>
              </a:rPr>
              <a:t>ensure</a:t>
            </a:r>
            <a:r>
              <a:rPr sz="3450" b="1" spc="65" dirty="0">
                <a:latin typeface="Cambria"/>
                <a:cs typeface="Cambria"/>
              </a:rPr>
              <a:t> </a:t>
            </a:r>
            <a:r>
              <a:rPr sz="3450" b="1" spc="-85" dirty="0">
                <a:latin typeface="Cambria"/>
                <a:cs typeface="Cambria"/>
              </a:rPr>
              <a:t>a</a:t>
            </a:r>
            <a:r>
              <a:rPr sz="3450" b="1" spc="40" dirty="0">
                <a:latin typeface="Cambria"/>
                <a:cs typeface="Cambria"/>
              </a:rPr>
              <a:t> </a:t>
            </a:r>
            <a:r>
              <a:rPr sz="3450" b="1" spc="-45" dirty="0">
                <a:latin typeface="Cambria"/>
                <a:cs typeface="Cambria"/>
              </a:rPr>
              <a:t>safe </a:t>
            </a:r>
            <a:r>
              <a:rPr sz="3450" b="1" spc="-40" dirty="0">
                <a:latin typeface="Cambria"/>
                <a:cs typeface="Cambria"/>
              </a:rPr>
              <a:t> </a:t>
            </a:r>
            <a:r>
              <a:rPr sz="3450" b="1" spc="-30" dirty="0">
                <a:latin typeface="Cambria"/>
                <a:cs typeface="Cambria"/>
              </a:rPr>
              <a:t>and</a:t>
            </a:r>
            <a:r>
              <a:rPr sz="3450" b="1" spc="65" dirty="0">
                <a:latin typeface="Cambria"/>
                <a:cs typeface="Cambria"/>
              </a:rPr>
              <a:t> </a:t>
            </a:r>
            <a:r>
              <a:rPr sz="3450" b="1" spc="-30" dirty="0">
                <a:latin typeface="Cambria"/>
                <a:cs typeface="Cambria"/>
              </a:rPr>
              <a:t>comfortable</a:t>
            </a:r>
            <a:r>
              <a:rPr sz="3450" b="1" spc="65" dirty="0">
                <a:latin typeface="Cambria"/>
                <a:cs typeface="Cambria"/>
              </a:rPr>
              <a:t> </a:t>
            </a:r>
            <a:r>
              <a:rPr sz="3450" b="1" spc="-35" dirty="0">
                <a:latin typeface="Cambria"/>
                <a:cs typeface="Cambria"/>
              </a:rPr>
              <a:t>ride</a:t>
            </a:r>
            <a:r>
              <a:rPr sz="3450" b="1" spc="65" dirty="0">
                <a:latin typeface="Cambria"/>
                <a:cs typeface="Cambria"/>
              </a:rPr>
              <a:t> </a:t>
            </a:r>
            <a:r>
              <a:rPr sz="3450" b="1" spc="-15" dirty="0">
                <a:latin typeface="Cambria"/>
                <a:cs typeface="Cambria"/>
              </a:rPr>
              <a:t>for</a:t>
            </a:r>
            <a:r>
              <a:rPr sz="3450" b="1" spc="-5" dirty="0">
                <a:latin typeface="Cambria"/>
                <a:cs typeface="Cambria"/>
              </a:rPr>
              <a:t> </a:t>
            </a:r>
            <a:r>
              <a:rPr sz="3450" b="1" spc="-75" dirty="0">
                <a:latin typeface="Cambria"/>
                <a:cs typeface="Cambria"/>
              </a:rPr>
              <a:t>everyone </a:t>
            </a:r>
            <a:r>
              <a:rPr sz="3450" b="1" spc="-70" dirty="0">
                <a:latin typeface="Cambria"/>
                <a:cs typeface="Cambria"/>
              </a:rPr>
              <a:t> </a:t>
            </a:r>
            <a:r>
              <a:rPr sz="3450" b="1" spc="-45" dirty="0">
                <a:latin typeface="Cambria"/>
                <a:cs typeface="Cambria"/>
              </a:rPr>
              <a:t>involved,</a:t>
            </a:r>
            <a:r>
              <a:rPr sz="3450" b="1" spc="60" dirty="0">
                <a:latin typeface="Cambria"/>
                <a:cs typeface="Cambria"/>
              </a:rPr>
              <a:t> </a:t>
            </a:r>
            <a:r>
              <a:rPr sz="3450" b="1" spc="-70" dirty="0">
                <a:latin typeface="Cambria"/>
                <a:cs typeface="Cambria"/>
              </a:rPr>
              <a:t>it's</a:t>
            </a:r>
            <a:r>
              <a:rPr sz="3450" b="1" spc="65" dirty="0">
                <a:latin typeface="Cambria"/>
                <a:cs typeface="Cambria"/>
              </a:rPr>
              <a:t> </a:t>
            </a:r>
            <a:r>
              <a:rPr sz="3450" b="1" spc="-25" dirty="0">
                <a:latin typeface="Cambria"/>
                <a:cs typeface="Cambria"/>
              </a:rPr>
              <a:t>important</a:t>
            </a:r>
            <a:r>
              <a:rPr sz="3450" b="1" spc="-10" dirty="0">
                <a:latin typeface="Cambria"/>
                <a:cs typeface="Cambria"/>
              </a:rPr>
              <a:t> </a:t>
            </a:r>
            <a:r>
              <a:rPr sz="3450" b="1" spc="-45" dirty="0">
                <a:latin typeface="Cambria"/>
                <a:cs typeface="Cambria"/>
              </a:rPr>
              <a:t>to</a:t>
            </a:r>
            <a:r>
              <a:rPr sz="3450" b="1" spc="60" dirty="0">
                <a:latin typeface="Cambria"/>
                <a:cs typeface="Cambria"/>
              </a:rPr>
              <a:t> </a:t>
            </a:r>
            <a:r>
              <a:rPr sz="3450" b="1" spc="-45" dirty="0">
                <a:latin typeface="Cambria"/>
                <a:cs typeface="Cambria"/>
              </a:rPr>
              <a:t>follow</a:t>
            </a:r>
            <a:r>
              <a:rPr sz="3450" b="1" spc="-35" dirty="0">
                <a:latin typeface="Cambria"/>
                <a:cs typeface="Cambria"/>
              </a:rPr>
              <a:t> </a:t>
            </a:r>
            <a:r>
              <a:rPr sz="3450" b="1" spc="-30" dirty="0">
                <a:latin typeface="Cambria"/>
                <a:cs typeface="Cambria"/>
              </a:rPr>
              <a:t>some </a:t>
            </a:r>
            <a:r>
              <a:rPr sz="3450" b="1" spc="-25" dirty="0">
                <a:latin typeface="Cambria"/>
                <a:cs typeface="Cambria"/>
              </a:rPr>
              <a:t> </a:t>
            </a:r>
            <a:r>
              <a:rPr sz="3450" b="1" spc="-20" dirty="0">
                <a:latin typeface="Cambria"/>
                <a:cs typeface="Cambria"/>
              </a:rPr>
              <a:t>basic</a:t>
            </a:r>
            <a:r>
              <a:rPr sz="3450" b="1" spc="60" dirty="0">
                <a:latin typeface="Cambria"/>
                <a:cs typeface="Cambria"/>
              </a:rPr>
              <a:t> </a:t>
            </a:r>
            <a:r>
              <a:rPr sz="3450" b="1" spc="-10" dirty="0">
                <a:latin typeface="Cambria"/>
                <a:cs typeface="Cambria"/>
              </a:rPr>
              <a:t>guidelines.</a:t>
            </a:r>
            <a:r>
              <a:rPr sz="3450" b="1" spc="65" dirty="0">
                <a:latin typeface="Cambria"/>
                <a:cs typeface="Cambria"/>
              </a:rPr>
              <a:t> </a:t>
            </a:r>
            <a:r>
              <a:rPr sz="3450" b="1" spc="5" dirty="0">
                <a:latin typeface="Cambria"/>
                <a:cs typeface="Cambria"/>
              </a:rPr>
              <a:t>First</a:t>
            </a:r>
            <a:r>
              <a:rPr sz="3450" b="1" spc="30" dirty="0">
                <a:latin typeface="Cambria"/>
                <a:cs typeface="Cambria"/>
              </a:rPr>
              <a:t> </a:t>
            </a:r>
            <a:r>
              <a:rPr sz="3450" b="1" spc="-30" dirty="0">
                <a:latin typeface="Cambria"/>
                <a:cs typeface="Cambria"/>
              </a:rPr>
              <a:t>and</a:t>
            </a:r>
            <a:r>
              <a:rPr sz="3450" b="1" spc="65" dirty="0">
                <a:latin typeface="Cambria"/>
                <a:cs typeface="Cambria"/>
              </a:rPr>
              <a:t> </a:t>
            </a:r>
            <a:r>
              <a:rPr sz="3450" b="1" spc="-15" dirty="0">
                <a:latin typeface="Cambria"/>
                <a:cs typeface="Cambria"/>
              </a:rPr>
              <a:t>foremost,</a:t>
            </a:r>
            <a:r>
              <a:rPr sz="3450" b="1" spc="65" dirty="0">
                <a:latin typeface="Cambria"/>
                <a:cs typeface="Cambria"/>
              </a:rPr>
              <a:t> </a:t>
            </a:r>
            <a:r>
              <a:rPr sz="3450" b="1" spc="-75" dirty="0">
                <a:latin typeface="Cambria"/>
                <a:cs typeface="Cambria"/>
              </a:rPr>
              <a:t>make </a:t>
            </a:r>
            <a:r>
              <a:rPr sz="3450" b="1" spc="-70" dirty="0">
                <a:latin typeface="Cambria"/>
                <a:cs typeface="Cambria"/>
              </a:rPr>
              <a:t> </a:t>
            </a:r>
            <a:r>
              <a:rPr sz="3450" b="1" spc="-45" dirty="0">
                <a:latin typeface="Cambria"/>
                <a:cs typeface="Cambria"/>
              </a:rPr>
              <a:t>sure</a:t>
            </a:r>
            <a:r>
              <a:rPr sz="3450" b="1" spc="15" dirty="0">
                <a:latin typeface="Cambria"/>
                <a:cs typeface="Cambria"/>
              </a:rPr>
              <a:t> </a:t>
            </a:r>
            <a:r>
              <a:rPr sz="3450" b="1" spc="-40" dirty="0">
                <a:latin typeface="Cambria"/>
                <a:cs typeface="Cambria"/>
              </a:rPr>
              <a:t>that</a:t>
            </a:r>
            <a:r>
              <a:rPr sz="3450" b="1" spc="-70" dirty="0">
                <a:latin typeface="Cambria"/>
                <a:cs typeface="Cambria"/>
              </a:rPr>
              <a:t> </a:t>
            </a:r>
            <a:r>
              <a:rPr sz="3450" b="1" spc="-40" dirty="0">
                <a:latin typeface="Cambria"/>
                <a:cs typeface="Cambria"/>
              </a:rPr>
              <a:t>your</a:t>
            </a:r>
            <a:r>
              <a:rPr sz="3450" b="1" spc="-105" dirty="0">
                <a:latin typeface="Cambria"/>
                <a:cs typeface="Cambria"/>
              </a:rPr>
              <a:t> </a:t>
            </a:r>
            <a:r>
              <a:rPr sz="3450" b="1" spc="-45" dirty="0">
                <a:latin typeface="Cambria"/>
                <a:cs typeface="Cambria"/>
              </a:rPr>
              <a:t>vehicle</a:t>
            </a:r>
            <a:r>
              <a:rPr sz="3450" b="1" spc="65" dirty="0">
                <a:latin typeface="Cambria"/>
                <a:cs typeface="Cambria"/>
              </a:rPr>
              <a:t> </a:t>
            </a:r>
            <a:r>
              <a:rPr sz="3450" b="1" spc="-15" dirty="0">
                <a:latin typeface="Cambria"/>
                <a:cs typeface="Cambria"/>
              </a:rPr>
              <a:t>is</a:t>
            </a:r>
            <a:r>
              <a:rPr sz="3450" b="1" spc="65" dirty="0">
                <a:latin typeface="Cambria"/>
                <a:cs typeface="Cambria"/>
              </a:rPr>
              <a:t> </a:t>
            </a:r>
            <a:r>
              <a:rPr sz="3450" b="1" spc="-5" dirty="0">
                <a:latin typeface="Cambria"/>
                <a:cs typeface="Cambria"/>
              </a:rPr>
              <a:t>in</a:t>
            </a:r>
            <a:r>
              <a:rPr sz="3450" b="1" spc="65" dirty="0">
                <a:latin typeface="Cambria"/>
                <a:cs typeface="Cambria"/>
              </a:rPr>
              <a:t> </a:t>
            </a:r>
            <a:r>
              <a:rPr sz="3450" b="1" spc="-15" dirty="0">
                <a:latin typeface="Cambria"/>
                <a:cs typeface="Cambria"/>
              </a:rPr>
              <a:t>good</a:t>
            </a:r>
            <a:r>
              <a:rPr sz="3450" b="1" spc="-35" dirty="0">
                <a:latin typeface="Cambria"/>
                <a:cs typeface="Cambria"/>
              </a:rPr>
              <a:t> working </a:t>
            </a:r>
            <a:r>
              <a:rPr sz="3450" b="1" spc="-30" dirty="0">
                <a:latin typeface="Cambria"/>
                <a:cs typeface="Cambria"/>
              </a:rPr>
              <a:t> </a:t>
            </a:r>
            <a:r>
              <a:rPr sz="3450" b="1" spc="-10" dirty="0">
                <a:latin typeface="Cambria"/>
                <a:cs typeface="Cambria"/>
              </a:rPr>
              <a:t>condition</a:t>
            </a:r>
            <a:r>
              <a:rPr sz="3450" b="1" spc="60" dirty="0">
                <a:latin typeface="Cambria"/>
                <a:cs typeface="Cambria"/>
              </a:rPr>
              <a:t> </a:t>
            </a:r>
            <a:r>
              <a:rPr sz="3450" b="1" spc="-55" dirty="0">
                <a:latin typeface="Cambria"/>
                <a:cs typeface="Cambria"/>
              </a:rPr>
              <a:t>before</a:t>
            </a:r>
            <a:r>
              <a:rPr sz="3450" b="1" spc="-40" dirty="0">
                <a:latin typeface="Cambria"/>
                <a:cs typeface="Cambria"/>
              </a:rPr>
              <a:t> </a:t>
            </a:r>
            <a:r>
              <a:rPr sz="3450" b="1" spc="-45" dirty="0">
                <a:latin typeface="Cambria"/>
                <a:cs typeface="Cambria"/>
              </a:rPr>
              <a:t>you</a:t>
            </a:r>
            <a:r>
              <a:rPr sz="3450" b="1" dirty="0">
                <a:latin typeface="Cambria"/>
                <a:cs typeface="Cambria"/>
              </a:rPr>
              <a:t> </a:t>
            </a:r>
            <a:r>
              <a:rPr sz="3450" b="1" spc="-20" dirty="0">
                <a:latin typeface="Cambria"/>
                <a:cs typeface="Cambria"/>
              </a:rPr>
              <a:t>hit</a:t>
            </a:r>
            <a:r>
              <a:rPr sz="3450" b="1" spc="-15" dirty="0">
                <a:latin typeface="Cambria"/>
                <a:cs typeface="Cambria"/>
              </a:rPr>
              <a:t> </a:t>
            </a:r>
            <a:r>
              <a:rPr sz="3450" b="1" spc="-40" dirty="0">
                <a:latin typeface="Cambria"/>
                <a:cs typeface="Cambria"/>
              </a:rPr>
              <a:t>the</a:t>
            </a:r>
            <a:r>
              <a:rPr sz="3450" b="1" spc="65" dirty="0">
                <a:latin typeface="Cambria"/>
                <a:cs typeface="Cambria"/>
              </a:rPr>
              <a:t> </a:t>
            </a:r>
            <a:r>
              <a:rPr sz="3450" b="1" spc="-20" dirty="0">
                <a:latin typeface="Cambria"/>
                <a:cs typeface="Cambria"/>
              </a:rPr>
              <a:t>road.</a:t>
            </a:r>
            <a:r>
              <a:rPr sz="3450" b="1" spc="60" dirty="0">
                <a:latin typeface="Cambria"/>
                <a:cs typeface="Cambria"/>
              </a:rPr>
              <a:t> </a:t>
            </a:r>
            <a:r>
              <a:rPr sz="3450" b="1" spc="75" dirty="0">
                <a:latin typeface="Cambria"/>
                <a:cs typeface="Cambria"/>
              </a:rPr>
              <a:t>Check </a:t>
            </a:r>
            <a:r>
              <a:rPr sz="3450" b="1" spc="80" dirty="0">
                <a:latin typeface="Cambria"/>
                <a:cs typeface="Cambria"/>
              </a:rPr>
              <a:t> </a:t>
            </a:r>
            <a:r>
              <a:rPr sz="3450" b="1" spc="-40" dirty="0">
                <a:latin typeface="Cambria"/>
                <a:cs typeface="Cambria"/>
              </a:rPr>
              <a:t>the</a:t>
            </a:r>
            <a:r>
              <a:rPr sz="3450" b="1" spc="65" dirty="0">
                <a:latin typeface="Cambria"/>
                <a:cs typeface="Cambria"/>
              </a:rPr>
              <a:t> </a:t>
            </a:r>
            <a:r>
              <a:rPr sz="3450" b="1" spc="-40" dirty="0">
                <a:latin typeface="Cambria"/>
                <a:cs typeface="Cambria"/>
              </a:rPr>
              <a:t>brakes,</a:t>
            </a:r>
            <a:r>
              <a:rPr sz="3450" b="1" spc="20" dirty="0">
                <a:latin typeface="Cambria"/>
                <a:cs typeface="Cambria"/>
              </a:rPr>
              <a:t> </a:t>
            </a:r>
            <a:r>
              <a:rPr sz="3450" b="1" spc="-20" dirty="0">
                <a:latin typeface="Cambria"/>
                <a:cs typeface="Cambria"/>
              </a:rPr>
              <a:t>tires,</a:t>
            </a:r>
            <a:r>
              <a:rPr sz="3450" b="1" spc="65" dirty="0">
                <a:latin typeface="Cambria"/>
                <a:cs typeface="Cambria"/>
              </a:rPr>
              <a:t> </a:t>
            </a:r>
            <a:r>
              <a:rPr sz="3450" b="1" spc="-30" dirty="0">
                <a:latin typeface="Cambria"/>
                <a:cs typeface="Cambria"/>
              </a:rPr>
              <a:t>and</a:t>
            </a:r>
            <a:r>
              <a:rPr sz="3450" b="1" spc="5" dirty="0">
                <a:latin typeface="Cambria"/>
                <a:cs typeface="Cambria"/>
              </a:rPr>
              <a:t> </a:t>
            </a:r>
            <a:r>
              <a:rPr sz="3450" b="1" spc="15" dirty="0">
                <a:latin typeface="Cambria"/>
                <a:cs typeface="Cambria"/>
              </a:rPr>
              <a:t>lights,</a:t>
            </a:r>
            <a:r>
              <a:rPr sz="3450" b="1" spc="65" dirty="0">
                <a:latin typeface="Cambria"/>
                <a:cs typeface="Cambria"/>
              </a:rPr>
              <a:t> </a:t>
            </a:r>
            <a:r>
              <a:rPr sz="3450" b="1" spc="-30" dirty="0">
                <a:latin typeface="Cambria"/>
                <a:cs typeface="Cambria"/>
              </a:rPr>
              <a:t>and</a:t>
            </a:r>
            <a:r>
              <a:rPr sz="3450" b="1" spc="65" dirty="0">
                <a:latin typeface="Cambria"/>
                <a:cs typeface="Cambria"/>
              </a:rPr>
              <a:t> </a:t>
            </a:r>
            <a:r>
              <a:rPr sz="3450" b="1" spc="-75" dirty="0">
                <a:latin typeface="Cambria"/>
                <a:cs typeface="Cambria"/>
              </a:rPr>
              <a:t>make</a:t>
            </a:r>
            <a:r>
              <a:rPr sz="3450" b="1" spc="70" dirty="0">
                <a:latin typeface="Cambria"/>
                <a:cs typeface="Cambria"/>
              </a:rPr>
              <a:t> </a:t>
            </a:r>
            <a:r>
              <a:rPr sz="3450" b="1" spc="-45" dirty="0">
                <a:latin typeface="Cambria"/>
                <a:cs typeface="Cambria"/>
              </a:rPr>
              <a:t>sure </a:t>
            </a:r>
            <a:r>
              <a:rPr sz="3450" b="1" spc="-745" dirty="0">
                <a:latin typeface="Cambria"/>
                <a:cs typeface="Cambria"/>
              </a:rPr>
              <a:t> </a:t>
            </a:r>
            <a:r>
              <a:rPr sz="3450" b="1" spc="-40" dirty="0">
                <a:latin typeface="Cambria"/>
                <a:cs typeface="Cambria"/>
              </a:rPr>
              <a:t>that</a:t>
            </a:r>
            <a:r>
              <a:rPr sz="3450" b="1" spc="25" dirty="0">
                <a:latin typeface="Cambria"/>
                <a:cs typeface="Cambria"/>
              </a:rPr>
              <a:t> </a:t>
            </a:r>
            <a:r>
              <a:rPr sz="3450" b="1" spc="-40" dirty="0">
                <a:latin typeface="Cambria"/>
                <a:cs typeface="Cambria"/>
              </a:rPr>
              <a:t>everything</a:t>
            </a:r>
            <a:r>
              <a:rPr sz="3450" b="1" spc="60" dirty="0">
                <a:latin typeface="Cambria"/>
                <a:cs typeface="Cambria"/>
              </a:rPr>
              <a:t> </a:t>
            </a:r>
            <a:r>
              <a:rPr sz="3450" b="1" spc="-15" dirty="0">
                <a:latin typeface="Cambria"/>
                <a:cs typeface="Cambria"/>
              </a:rPr>
              <a:t>is</a:t>
            </a:r>
            <a:r>
              <a:rPr sz="3450" b="1" spc="65" dirty="0">
                <a:latin typeface="Cambria"/>
                <a:cs typeface="Cambria"/>
              </a:rPr>
              <a:t> </a:t>
            </a:r>
            <a:r>
              <a:rPr sz="3450" b="1" spc="-5" dirty="0">
                <a:latin typeface="Cambria"/>
                <a:cs typeface="Cambria"/>
              </a:rPr>
              <a:t>in</a:t>
            </a:r>
            <a:r>
              <a:rPr sz="3450" b="1" spc="60" dirty="0">
                <a:latin typeface="Cambria"/>
                <a:cs typeface="Cambria"/>
              </a:rPr>
              <a:t> </a:t>
            </a:r>
            <a:r>
              <a:rPr sz="3450" b="1" spc="-45" dirty="0">
                <a:latin typeface="Cambria"/>
                <a:cs typeface="Cambria"/>
              </a:rPr>
              <a:t>proper</a:t>
            </a:r>
            <a:r>
              <a:rPr sz="3450" b="1" spc="-110" dirty="0">
                <a:latin typeface="Cambria"/>
                <a:cs typeface="Cambria"/>
              </a:rPr>
              <a:t> </a:t>
            </a:r>
            <a:r>
              <a:rPr sz="3450" b="1" spc="-35" dirty="0">
                <a:latin typeface="Cambria"/>
                <a:cs typeface="Cambria"/>
              </a:rPr>
              <a:t>working</a:t>
            </a:r>
            <a:r>
              <a:rPr sz="3450" b="1" spc="65" dirty="0">
                <a:latin typeface="Cambria"/>
                <a:cs typeface="Cambria"/>
              </a:rPr>
              <a:t> </a:t>
            </a:r>
            <a:r>
              <a:rPr sz="3450" b="1" spc="-45" dirty="0">
                <a:latin typeface="Cambria"/>
                <a:cs typeface="Cambria"/>
              </a:rPr>
              <a:t>order.</a:t>
            </a:r>
            <a:endParaRPr sz="3450">
              <a:latin typeface="Cambria"/>
              <a:cs typeface="Cambria"/>
            </a:endParaRPr>
          </a:p>
          <a:p>
            <a:pPr marL="12065" marR="50165" algn="ctr">
              <a:lnSpc>
                <a:spcPct val="100099"/>
              </a:lnSpc>
              <a:spcBef>
                <a:spcPts val="55"/>
              </a:spcBef>
              <a:tabLst>
                <a:tab pos="2186305" algn="l"/>
              </a:tabLst>
            </a:pPr>
            <a:r>
              <a:rPr sz="3450" b="1" spc="-60" dirty="0">
                <a:latin typeface="Cambria"/>
                <a:cs typeface="Cambria"/>
              </a:rPr>
              <a:t>It's</a:t>
            </a:r>
            <a:r>
              <a:rPr sz="3450" b="1" spc="60" dirty="0">
                <a:latin typeface="Cambria"/>
                <a:cs typeface="Cambria"/>
              </a:rPr>
              <a:t> </a:t>
            </a:r>
            <a:r>
              <a:rPr sz="3450" b="1" spc="-40" dirty="0">
                <a:latin typeface="Cambria"/>
                <a:cs typeface="Cambria"/>
              </a:rPr>
              <a:t>also</a:t>
            </a:r>
            <a:r>
              <a:rPr sz="3450" b="1" spc="60" dirty="0">
                <a:latin typeface="Cambria"/>
                <a:cs typeface="Cambria"/>
              </a:rPr>
              <a:t> </a:t>
            </a:r>
            <a:r>
              <a:rPr sz="3450" b="1" spc="-25" dirty="0">
                <a:latin typeface="Cambria"/>
                <a:cs typeface="Cambria"/>
              </a:rPr>
              <a:t>important</a:t>
            </a:r>
            <a:r>
              <a:rPr sz="3450" b="1" spc="-10" dirty="0">
                <a:latin typeface="Cambria"/>
                <a:cs typeface="Cambria"/>
              </a:rPr>
              <a:t> </a:t>
            </a:r>
            <a:r>
              <a:rPr sz="3450" b="1" spc="-45" dirty="0">
                <a:latin typeface="Cambria"/>
                <a:cs typeface="Cambria"/>
              </a:rPr>
              <a:t>to</a:t>
            </a:r>
            <a:r>
              <a:rPr sz="3450" b="1" spc="60" dirty="0">
                <a:latin typeface="Cambria"/>
                <a:cs typeface="Cambria"/>
              </a:rPr>
              <a:t> </a:t>
            </a:r>
            <a:r>
              <a:rPr sz="3450" b="1" spc="-60" dirty="0">
                <a:latin typeface="Cambria"/>
                <a:cs typeface="Cambria"/>
              </a:rPr>
              <a:t>drive</a:t>
            </a:r>
            <a:r>
              <a:rPr sz="3450" b="1" spc="60" dirty="0">
                <a:latin typeface="Cambria"/>
                <a:cs typeface="Cambria"/>
              </a:rPr>
              <a:t> </a:t>
            </a:r>
            <a:r>
              <a:rPr sz="3450" b="1" spc="-50" dirty="0">
                <a:latin typeface="Cambria"/>
                <a:cs typeface="Cambria"/>
              </a:rPr>
              <a:t>defensively</a:t>
            </a:r>
            <a:r>
              <a:rPr sz="3450" b="1" spc="-35" dirty="0">
                <a:latin typeface="Cambria"/>
                <a:cs typeface="Cambria"/>
              </a:rPr>
              <a:t> </a:t>
            </a:r>
            <a:r>
              <a:rPr sz="3450" b="1" spc="-30" dirty="0">
                <a:latin typeface="Cambria"/>
                <a:cs typeface="Cambria"/>
              </a:rPr>
              <a:t>and </a:t>
            </a:r>
            <a:r>
              <a:rPr sz="3450" b="1" spc="-25" dirty="0">
                <a:latin typeface="Cambria"/>
                <a:cs typeface="Cambria"/>
              </a:rPr>
              <a:t> </a:t>
            </a:r>
            <a:r>
              <a:rPr sz="3450" b="1" spc="-70" dirty="0">
                <a:latin typeface="Cambria"/>
                <a:cs typeface="Cambria"/>
              </a:rPr>
              <a:t>obey </a:t>
            </a:r>
            <a:r>
              <a:rPr sz="3450" b="1" spc="-40" dirty="0">
                <a:latin typeface="Cambria"/>
                <a:cs typeface="Cambria"/>
              </a:rPr>
              <a:t>all </a:t>
            </a:r>
            <a:r>
              <a:rPr sz="3450" b="1" spc="-50" dirty="0">
                <a:latin typeface="Cambria"/>
                <a:cs typeface="Cambria"/>
              </a:rPr>
              <a:t>tra</a:t>
            </a:r>
            <a:r>
              <a:rPr sz="3450" b="1" spc="1010" dirty="0">
                <a:latin typeface="Cambria"/>
                <a:cs typeface="Cambria"/>
              </a:rPr>
              <a:t>  </a:t>
            </a:r>
            <a:r>
              <a:rPr sz="3450" b="1" spc="85" dirty="0">
                <a:latin typeface="Cambria"/>
                <a:cs typeface="Cambria"/>
              </a:rPr>
              <a:t>c </a:t>
            </a:r>
            <a:r>
              <a:rPr sz="3450" b="1" spc="-25" dirty="0">
                <a:latin typeface="Cambria"/>
                <a:cs typeface="Cambria"/>
              </a:rPr>
              <a:t>laws. </a:t>
            </a:r>
            <a:r>
              <a:rPr sz="3450" b="1" spc="-45" dirty="0">
                <a:latin typeface="Cambria"/>
                <a:cs typeface="Cambria"/>
              </a:rPr>
              <a:t>Avoid </a:t>
            </a:r>
            <a:r>
              <a:rPr sz="3450" b="1" spc="-20" dirty="0">
                <a:latin typeface="Cambria"/>
                <a:cs typeface="Cambria"/>
              </a:rPr>
              <a:t>distractions </a:t>
            </a:r>
            <a:r>
              <a:rPr sz="3450" b="1" spc="-15" dirty="0">
                <a:latin typeface="Cambria"/>
                <a:cs typeface="Cambria"/>
              </a:rPr>
              <a:t> </a:t>
            </a:r>
            <a:r>
              <a:rPr sz="3450" b="1" spc="20" dirty="0">
                <a:latin typeface="Cambria"/>
                <a:cs typeface="Cambria"/>
              </a:rPr>
              <a:t>such</a:t>
            </a:r>
            <a:r>
              <a:rPr sz="3450" b="1" spc="65" dirty="0">
                <a:latin typeface="Cambria"/>
                <a:cs typeface="Cambria"/>
              </a:rPr>
              <a:t> </a:t>
            </a:r>
            <a:r>
              <a:rPr sz="3450" b="1" spc="-45" dirty="0">
                <a:latin typeface="Cambria"/>
                <a:cs typeface="Cambria"/>
              </a:rPr>
              <a:t>as</a:t>
            </a:r>
            <a:r>
              <a:rPr sz="3450" b="1" spc="25" dirty="0">
                <a:latin typeface="Cambria"/>
                <a:cs typeface="Cambria"/>
              </a:rPr>
              <a:t> </a:t>
            </a:r>
            <a:r>
              <a:rPr sz="3450" b="1" spc="-70" dirty="0">
                <a:latin typeface="Cambria"/>
                <a:cs typeface="Cambria"/>
              </a:rPr>
              <a:t>te	</a:t>
            </a:r>
            <a:r>
              <a:rPr sz="3450" b="1" dirty="0">
                <a:latin typeface="Cambria"/>
                <a:cs typeface="Cambria"/>
              </a:rPr>
              <a:t>ting</a:t>
            </a:r>
            <a:r>
              <a:rPr sz="3450" b="1" spc="60" dirty="0">
                <a:latin typeface="Cambria"/>
                <a:cs typeface="Cambria"/>
              </a:rPr>
              <a:t> </a:t>
            </a:r>
            <a:r>
              <a:rPr sz="3450" b="1" spc="-25" dirty="0">
                <a:latin typeface="Cambria"/>
                <a:cs typeface="Cambria"/>
              </a:rPr>
              <a:t>or</a:t>
            </a:r>
            <a:r>
              <a:rPr sz="3450" b="1" spc="-20" dirty="0">
                <a:latin typeface="Cambria"/>
                <a:cs typeface="Cambria"/>
              </a:rPr>
              <a:t> </a:t>
            </a:r>
            <a:r>
              <a:rPr sz="3450" b="1" spc="-30" dirty="0">
                <a:latin typeface="Cambria"/>
                <a:cs typeface="Cambria"/>
              </a:rPr>
              <a:t>eating</a:t>
            </a:r>
            <a:r>
              <a:rPr sz="3450" b="1" spc="-40" dirty="0">
                <a:latin typeface="Cambria"/>
                <a:cs typeface="Cambria"/>
              </a:rPr>
              <a:t> </a:t>
            </a:r>
            <a:r>
              <a:rPr sz="3450" b="1" spc="-60" dirty="0">
                <a:latin typeface="Cambria"/>
                <a:cs typeface="Cambria"/>
              </a:rPr>
              <a:t>while</a:t>
            </a:r>
            <a:r>
              <a:rPr sz="3450" b="1" spc="60" dirty="0">
                <a:latin typeface="Cambria"/>
                <a:cs typeface="Cambria"/>
              </a:rPr>
              <a:t> </a:t>
            </a:r>
            <a:r>
              <a:rPr sz="3450" b="1" dirty="0">
                <a:latin typeface="Cambria"/>
                <a:cs typeface="Cambria"/>
              </a:rPr>
              <a:t>driving,</a:t>
            </a:r>
            <a:r>
              <a:rPr sz="3450" b="1" spc="60" dirty="0">
                <a:latin typeface="Cambria"/>
                <a:cs typeface="Cambria"/>
              </a:rPr>
              <a:t> </a:t>
            </a:r>
            <a:r>
              <a:rPr sz="3450" b="1" spc="-30" dirty="0">
                <a:latin typeface="Cambria"/>
                <a:cs typeface="Cambria"/>
              </a:rPr>
              <a:t>and </a:t>
            </a:r>
            <a:r>
              <a:rPr sz="3450" b="1" spc="-745" dirty="0">
                <a:latin typeface="Cambria"/>
                <a:cs typeface="Cambria"/>
              </a:rPr>
              <a:t> </a:t>
            </a:r>
            <a:r>
              <a:rPr sz="3450" b="1" spc="-70" dirty="0">
                <a:latin typeface="Cambria"/>
                <a:cs typeface="Cambria"/>
              </a:rPr>
              <a:t>always</a:t>
            </a:r>
            <a:r>
              <a:rPr sz="3450" b="1" spc="-35" dirty="0">
                <a:latin typeface="Cambria"/>
                <a:cs typeface="Cambria"/>
              </a:rPr>
              <a:t> </a:t>
            </a:r>
            <a:r>
              <a:rPr sz="3450" b="1" spc="-75" dirty="0">
                <a:latin typeface="Cambria"/>
                <a:cs typeface="Cambria"/>
              </a:rPr>
              <a:t>wear</a:t>
            </a:r>
            <a:r>
              <a:rPr sz="3450" b="1" spc="-105" dirty="0">
                <a:latin typeface="Cambria"/>
                <a:cs typeface="Cambria"/>
              </a:rPr>
              <a:t> </a:t>
            </a:r>
            <a:r>
              <a:rPr sz="3450" b="1" spc="-40" dirty="0">
                <a:latin typeface="Cambria"/>
                <a:cs typeface="Cambria"/>
              </a:rPr>
              <a:t>your</a:t>
            </a:r>
            <a:r>
              <a:rPr sz="3450" b="1" spc="-10" dirty="0">
                <a:latin typeface="Cambria"/>
                <a:cs typeface="Cambria"/>
              </a:rPr>
              <a:t> </a:t>
            </a:r>
            <a:r>
              <a:rPr sz="3450" b="1" spc="-35" dirty="0">
                <a:latin typeface="Cambria"/>
                <a:cs typeface="Cambria"/>
              </a:rPr>
              <a:t>seatbelt.</a:t>
            </a:r>
            <a:r>
              <a:rPr sz="3450" b="1" spc="-60" dirty="0">
                <a:latin typeface="Cambria"/>
                <a:cs typeface="Cambria"/>
              </a:rPr>
              <a:t> </a:t>
            </a:r>
            <a:r>
              <a:rPr sz="3450" b="1" dirty="0">
                <a:latin typeface="Cambria"/>
                <a:cs typeface="Cambria"/>
              </a:rPr>
              <a:t>As</a:t>
            </a:r>
            <a:r>
              <a:rPr sz="3450" b="1" spc="65" dirty="0">
                <a:latin typeface="Cambria"/>
                <a:cs typeface="Cambria"/>
              </a:rPr>
              <a:t> </a:t>
            </a:r>
            <a:r>
              <a:rPr sz="3450" b="1" spc="-85" dirty="0">
                <a:latin typeface="Cambria"/>
                <a:cs typeface="Cambria"/>
              </a:rPr>
              <a:t>a</a:t>
            </a:r>
            <a:r>
              <a:rPr sz="3450" b="1" spc="40" dirty="0">
                <a:latin typeface="Cambria"/>
                <a:cs typeface="Cambria"/>
              </a:rPr>
              <a:t> </a:t>
            </a:r>
            <a:r>
              <a:rPr sz="3450" b="1" spc="-35" dirty="0">
                <a:latin typeface="Cambria"/>
                <a:cs typeface="Cambria"/>
              </a:rPr>
              <a:t>passenger, </a:t>
            </a:r>
            <a:r>
              <a:rPr sz="3450" b="1" spc="-30" dirty="0">
                <a:latin typeface="Cambria"/>
                <a:cs typeface="Cambria"/>
              </a:rPr>
              <a:t> </a:t>
            </a:r>
            <a:r>
              <a:rPr sz="3450" b="1" spc="-70" dirty="0">
                <a:latin typeface="Cambria"/>
                <a:cs typeface="Cambria"/>
              </a:rPr>
              <a:t>be</a:t>
            </a:r>
            <a:r>
              <a:rPr sz="3450" b="1" spc="60" dirty="0">
                <a:latin typeface="Cambria"/>
                <a:cs typeface="Cambria"/>
              </a:rPr>
              <a:t> </a:t>
            </a:r>
            <a:r>
              <a:rPr sz="3450" b="1" spc="-20" dirty="0">
                <a:latin typeface="Cambria"/>
                <a:cs typeface="Cambria"/>
              </a:rPr>
              <a:t>respectful</a:t>
            </a:r>
            <a:r>
              <a:rPr sz="3450" b="1" spc="65" dirty="0">
                <a:latin typeface="Cambria"/>
                <a:cs typeface="Cambria"/>
              </a:rPr>
              <a:t> </a:t>
            </a:r>
            <a:r>
              <a:rPr sz="3450" b="1" spc="10" dirty="0">
                <a:latin typeface="Cambria"/>
                <a:cs typeface="Cambria"/>
              </a:rPr>
              <a:t>of</a:t>
            </a:r>
            <a:r>
              <a:rPr sz="3450" b="1" spc="15" dirty="0">
                <a:latin typeface="Cambria"/>
                <a:cs typeface="Cambria"/>
              </a:rPr>
              <a:t> </a:t>
            </a:r>
            <a:r>
              <a:rPr sz="3450" b="1" spc="-40" dirty="0">
                <a:latin typeface="Cambria"/>
                <a:cs typeface="Cambria"/>
              </a:rPr>
              <a:t>the</a:t>
            </a:r>
            <a:r>
              <a:rPr sz="3450" b="1" spc="65" dirty="0">
                <a:latin typeface="Cambria"/>
                <a:cs typeface="Cambria"/>
              </a:rPr>
              <a:t> </a:t>
            </a:r>
            <a:r>
              <a:rPr sz="3450" b="1" spc="-55" dirty="0">
                <a:latin typeface="Cambria"/>
                <a:cs typeface="Cambria"/>
              </a:rPr>
              <a:t>driver</a:t>
            </a:r>
            <a:r>
              <a:rPr sz="3450" b="1" spc="-15" dirty="0">
                <a:latin typeface="Cambria"/>
                <a:cs typeface="Cambria"/>
              </a:rPr>
              <a:t> </a:t>
            </a:r>
            <a:r>
              <a:rPr sz="3450" b="1" spc="-30" dirty="0">
                <a:latin typeface="Cambria"/>
                <a:cs typeface="Cambria"/>
              </a:rPr>
              <a:t>and</a:t>
            </a:r>
            <a:r>
              <a:rPr sz="3450" b="1" spc="20" dirty="0">
                <a:latin typeface="Cambria"/>
                <a:cs typeface="Cambria"/>
              </a:rPr>
              <a:t> </a:t>
            </a:r>
            <a:r>
              <a:rPr sz="3450" b="1" spc="-30" dirty="0">
                <a:latin typeface="Cambria"/>
                <a:cs typeface="Cambria"/>
              </a:rPr>
              <a:t>their</a:t>
            </a:r>
            <a:r>
              <a:rPr sz="3450" b="1" spc="-15" dirty="0">
                <a:latin typeface="Cambria"/>
                <a:cs typeface="Cambria"/>
              </a:rPr>
              <a:t> </a:t>
            </a:r>
            <a:r>
              <a:rPr sz="3450" b="1" spc="-10" dirty="0">
                <a:latin typeface="Cambria"/>
                <a:cs typeface="Cambria"/>
              </a:rPr>
              <a:t>rules.</a:t>
            </a:r>
            <a:endParaRPr sz="34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57335" cy="10287000"/>
            <a:chOff x="0" y="0"/>
            <a:chExt cx="915733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" y="571500"/>
              <a:ext cx="9143999" cy="9143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792487" y="331821"/>
            <a:ext cx="57473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>
                <a:solidFill>
                  <a:srgbClr val="000000"/>
                </a:solidFill>
              </a:rPr>
              <a:t>Carpooling</a:t>
            </a:r>
            <a:r>
              <a:rPr sz="4800" spc="55" dirty="0">
                <a:solidFill>
                  <a:srgbClr val="000000"/>
                </a:solidFill>
              </a:rPr>
              <a:t> </a:t>
            </a:r>
            <a:r>
              <a:rPr sz="4800" spc="-90" dirty="0" err="1" smtClean="0">
                <a:solidFill>
                  <a:srgbClr val="000000"/>
                </a:solidFill>
              </a:rPr>
              <a:t>etique</a:t>
            </a:r>
            <a:r>
              <a:rPr sz="4800" spc="-90" dirty="0" err="1" smtClean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4800" spc="-125" dirty="0" err="1" smtClean="0">
                <a:solidFill>
                  <a:srgbClr val="000000"/>
                </a:solidFill>
              </a:rPr>
              <a:t>e</a:t>
            </a:r>
            <a:endParaRPr sz="48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90119" y="3389346"/>
            <a:ext cx="228600" cy="2349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11675" y="3913221"/>
            <a:ext cx="228600" cy="2349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341711" y="1588359"/>
            <a:ext cx="8753475" cy="8220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1170" marR="422909" indent="-41275" algn="just">
              <a:lnSpc>
                <a:spcPct val="100200"/>
              </a:lnSpc>
              <a:spcBef>
                <a:spcPts val="95"/>
              </a:spcBef>
            </a:pPr>
            <a:r>
              <a:rPr sz="3450" b="1" spc="-5" dirty="0">
                <a:latin typeface="Cambria"/>
                <a:cs typeface="Cambria"/>
              </a:rPr>
              <a:t>Being </a:t>
            </a:r>
            <a:r>
              <a:rPr sz="3450" b="1" spc="-85" dirty="0">
                <a:latin typeface="Cambria"/>
                <a:cs typeface="Cambria"/>
              </a:rPr>
              <a:t>a </a:t>
            </a:r>
            <a:r>
              <a:rPr sz="3450" b="1" spc="-15" dirty="0">
                <a:latin typeface="Cambria"/>
                <a:cs typeface="Cambria"/>
              </a:rPr>
              <a:t>good </a:t>
            </a:r>
            <a:r>
              <a:rPr sz="3450" b="1" spc="-35" dirty="0">
                <a:latin typeface="Cambria"/>
                <a:cs typeface="Cambria"/>
              </a:rPr>
              <a:t>carpooler </a:t>
            </a:r>
            <a:r>
              <a:rPr sz="3450" b="1" spc="-15" dirty="0">
                <a:latin typeface="Cambria"/>
                <a:cs typeface="Cambria"/>
              </a:rPr>
              <a:t>is </a:t>
            </a:r>
            <a:r>
              <a:rPr sz="3450" b="1" spc="-25" dirty="0">
                <a:latin typeface="Cambria"/>
                <a:cs typeface="Cambria"/>
              </a:rPr>
              <a:t>not </a:t>
            </a:r>
            <a:r>
              <a:rPr sz="3450" b="1" spc="-30" dirty="0">
                <a:latin typeface="Cambria"/>
                <a:cs typeface="Cambria"/>
              </a:rPr>
              <a:t>just </a:t>
            </a:r>
            <a:r>
              <a:rPr sz="3450" b="1" spc="-45" dirty="0">
                <a:latin typeface="Cambria"/>
                <a:cs typeface="Cambria"/>
              </a:rPr>
              <a:t>about </a:t>
            </a:r>
            <a:r>
              <a:rPr sz="3450" b="1" spc="-745" dirty="0">
                <a:latin typeface="Cambria"/>
                <a:cs typeface="Cambria"/>
              </a:rPr>
              <a:t> </a:t>
            </a:r>
            <a:r>
              <a:rPr sz="3450" b="1" spc="-5" dirty="0">
                <a:latin typeface="Cambria"/>
                <a:cs typeface="Cambria"/>
              </a:rPr>
              <a:t>sharing rides, </a:t>
            </a:r>
            <a:r>
              <a:rPr sz="3450" b="1" spc="-70" dirty="0">
                <a:latin typeface="Cambria"/>
                <a:cs typeface="Cambria"/>
              </a:rPr>
              <a:t>it's </a:t>
            </a:r>
            <a:r>
              <a:rPr sz="3450" b="1" spc="-40" dirty="0">
                <a:latin typeface="Cambria"/>
                <a:cs typeface="Cambria"/>
              </a:rPr>
              <a:t>also </a:t>
            </a:r>
            <a:r>
              <a:rPr sz="3450" b="1" spc="-45" dirty="0">
                <a:latin typeface="Cambria"/>
                <a:cs typeface="Cambria"/>
              </a:rPr>
              <a:t>about </a:t>
            </a:r>
            <a:r>
              <a:rPr sz="3450" b="1" spc="-20" dirty="0">
                <a:latin typeface="Cambria"/>
                <a:cs typeface="Cambria"/>
              </a:rPr>
              <a:t>respecting </a:t>
            </a:r>
            <a:r>
              <a:rPr sz="3450" b="1" spc="-15" dirty="0">
                <a:latin typeface="Cambria"/>
                <a:cs typeface="Cambria"/>
              </a:rPr>
              <a:t> </a:t>
            </a:r>
            <a:r>
              <a:rPr sz="3450" b="1" spc="-40" dirty="0">
                <a:latin typeface="Cambria"/>
                <a:cs typeface="Cambria"/>
              </a:rPr>
              <a:t>your </a:t>
            </a:r>
            <a:r>
              <a:rPr sz="3450" b="1" spc="-50" dirty="0">
                <a:latin typeface="Cambria"/>
                <a:cs typeface="Cambria"/>
              </a:rPr>
              <a:t>fellow </a:t>
            </a:r>
            <a:r>
              <a:rPr sz="3450" b="1" spc="-35" dirty="0">
                <a:latin typeface="Cambria"/>
                <a:cs typeface="Cambria"/>
              </a:rPr>
              <a:t>passengers </a:t>
            </a:r>
            <a:r>
              <a:rPr sz="3450" b="1" spc="-30" dirty="0">
                <a:latin typeface="Cambria"/>
                <a:cs typeface="Cambria"/>
              </a:rPr>
              <a:t>and </a:t>
            </a:r>
            <a:r>
              <a:rPr sz="3450" b="1" spc="-10" dirty="0">
                <a:latin typeface="Cambria"/>
                <a:cs typeface="Cambria"/>
              </a:rPr>
              <a:t>making </a:t>
            </a:r>
            <a:r>
              <a:rPr sz="3450" b="1" spc="-40" dirty="0">
                <a:latin typeface="Cambria"/>
                <a:cs typeface="Cambria"/>
              </a:rPr>
              <a:t>the </a:t>
            </a:r>
            <a:r>
              <a:rPr sz="3450" b="1" spc="-35" dirty="0">
                <a:latin typeface="Cambria"/>
                <a:cs typeface="Cambria"/>
              </a:rPr>
              <a:t> </a:t>
            </a:r>
            <a:r>
              <a:rPr sz="3450" b="1" spc="-90" dirty="0">
                <a:latin typeface="Cambria"/>
                <a:cs typeface="Cambria"/>
              </a:rPr>
              <a:t>e</a:t>
            </a:r>
            <a:r>
              <a:rPr sz="3450" b="1" spc="345" dirty="0">
                <a:latin typeface="Cambria"/>
                <a:cs typeface="Cambria"/>
              </a:rPr>
              <a:t> </a:t>
            </a:r>
            <a:r>
              <a:rPr sz="3450" b="1" spc="-30" dirty="0">
                <a:latin typeface="Cambria"/>
                <a:cs typeface="Cambria"/>
              </a:rPr>
              <a:t>perience</a:t>
            </a:r>
            <a:r>
              <a:rPr sz="3450" b="1" spc="55" dirty="0">
                <a:latin typeface="Cambria"/>
                <a:cs typeface="Cambria"/>
              </a:rPr>
              <a:t> </a:t>
            </a:r>
            <a:r>
              <a:rPr sz="3450" b="1" spc="-45" dirty="0">
                <a:latin typeface="Cambria"/>
                <a:cs typeface="Cambria"/>
              </a:rPr>
              <a:t>as</a:t>
            </a:r>
            <a:r>
              <a:rPr sz="3450" b="1" spc="60" dirty="0">
                <a:latin typeface="Cambria"/>
                <a:cs typeface="Cambria"/>
              </a:rPr>
              <a:t> </a:t>
            </a:r>
            <a:r>
              <a:rPr sz="3450" b="1" spc="-70" dirty="0">
                <a:latin typeface="Cambria"/>
                <a:cs typeface="Cambria"/>
              </a:rPr>
              <a:t>enjoyable</a:t>
            </a:r>
            <a:r>
              <a:rPr sz="3450" b="1" spc="60" dirty="0">
                <a:latin typeface="Cambria"/>
                <a:cs typeface="Cambria"/>
              </a:rPr>
              <a:t> </a:t>
            </a:r>
            <a:r>
              <a:rPr sz="3450" b="1" spc="-45" dirty="0">
                <a:latin typeface="Cambria"/>
                <a:cs typeface="Cambria"/>
              </a:rPr>
              <a:t>as</a:t>
            </a:r>
            <a:r>
              <a:rPr sz="3450" b="1" spc="60" dirty="0">
                <a:latin typeface="Cambria"/>
                <a:cs typeface="Cambria"/>
              </a:rPr>
              <a:t> </a:t>
            </a:r>
            <a:r>
              <a:rPr sz="3450" b="1" spc="-40" dirty="0">
                <a:latin typeface="Cambria"/>
                <a:cs typeface="Cambria"/>
              </a:rPr>
              <a:t>possible</a:t>
            </a:r>
            <a:r>
              <a:rPr sz="3450" b="1" spc="60" dirty="0">
                <a:latin typeface="Cambria"/>
                <a:cs typeface="Cambria"/>
              </a:rPr>
              <a:t> </a:t>
            </a:r>
            <a:r>
              <a:rPr sz="3450" b="1" spc="-15" dirty="0">
                <a:latin typeface="Cambria"/>
                <a:cs typeface="Cambria"/>
              </a:rPr>
              <a:t>for</a:t>
            </a:r>
            <a:endParaRPr sz="3450">
              <a:latin typeface="Cambria"/>
              <a:cs typeface="Cambria"/>
            </a:endParaRPr>
          </a:p>
          <a:p>
            <a:pPr marL="133350" marR="125730" algn="ctr">
              <a:lnSpc>
                <a:spcPts val="4130"/>
              </a:lnSpc>
              <a:spcBef>
                <a:spcPts val="130"/>
              </a:spcBef>
              <a:tabLst>
                <a:tab pos="5598795" algn="l"/>
              </a:tabLst>
            </a:pPr>
            <a:r>
              <a:rPr sz="3450" b="1" spc="-55" dirty="0">
                <a:latin typeface="Cambria"/>
                <a:cs typeface="Cambria"/>
              </a:rPr>
              <a:t>everyone.</a:t>
            </a:r>
            <a:r>
              <a:rPr sz="3450" b="1" spc="70" dirty="0">
                <a:latin typeface="Cambria"/>
                <a:cs typeface="Cambria"/>
              </a:rPr>
              <a:t> </a:t>
            </a:r>
            <a:r>
              <a:rPr sz="3450" b="1" spc="-25" dirty="0">
                <a:latin typeface="Cambria"/>
                <a:cs typeface="Cambria"/>
              </a:rPr>
              <a:t>Here</a:t>
            </a:r>
            <a:r>
              <a:rPr sz="3450" b="1" spc="75" dirty="0">
                <a:latin typeface="Cambria"/>
                <a:cs typeface="Cambria"/>
              </a:rPr>
              <a:t> </a:t>
            </a:r>
            <a:r>
              <a:rPr sz="3450" b="1" spc="-80" dirty="0">
                <a:latin typeface="Cambria"/>
                <a:cs typeface="Cambria"/>
              </a:rPr>
              <a:t>are</a:t>
            </a:r>
            <a:r>
              <a:rPr sz="3450" b="1" spc="75" dirty="0">
                <a:latin typeface="Cambria"/>
                <a:cs typeface="Cambria"/>
              </a:rPr>
              <a:t> </a:t>
            </a:r>
            <a:r>
              <a:rPr sz="3450" b="1" spc="-30" dirty="0">
                <a:latin typeface="Cambria"/>
                <a:cs typeface="Cambria"/>
              </a:rPr>
              <a:t>some</a:t>
            </a:r>
            <a:r>
              <a:rPr sz="3450" b="1" spc="70" dirty="0">
                <a:latin typeface="Cambria"/>
                <a:cs typeface="Cambria"/>
              </a:rPr>
              <a:t> </a:t>
            </a:r>
            <a:r>
              <a:rPr sz="3450" b="1" spc="-90" dirty="0">
                <a:latin typeface="Cambria"/>
                <a:cs typeface="Cambria"/>
              </a:rPr>
              <a:t>e	</a:t>
            </a:r>
            <a:r>
              <a:rPr sz="3450" b="1" spc="-40" dirty="0">
                <a:latin typeface="Cambria"/>
                <a:cs typeface="Cambria"/>
              </a:rPr>
              <a:t>amples</a:t>
            </a:r>
            <a:r>
              <a:rPr sz="3450" b="1" spc="40" dirty="0">
                <a:latin typeface="Cambria"/>
                <a:cs typeface="Cambria"/>
              </a:rPr>
              <a:t> </a:t>
            </a:r>
            <a:r>
              <a:rPr sz="3450" b="1" spc="10" dirty="0">
                <a:latin typeface="Cambria"/>
                <a:cs typeface="Cambria"/>
              </a:rPr>
              <a:t>of</a:t>
            </a:r>
            <a:r>
              <a:rPr sz="3450" b="1" spc="35" dirty="0">
                <a:latin typeface="Cambria"/>
                <a:cs typeface="Cambria"/>
              </a:rPr>
              <a:t> </a:t>
            </a:r>
            <a:r>
              <a:rPr sz="3450" b="1" spc="-15" dirty="0">
                <a:latin typeface="Cambria"/>
                <a:cs typeface="Cambria"/>
              </a:rPr>
              <a:t>good </a:t>
            </a:r>
            <a:r>
              <a:rPr sz="3450" b="1" spc="-745" dirty="0">
                <a:latin typeface="Cambria"/>
                <a:cs typeface="Cambria"/>
              </a:rPr>
              <a:t> </a:t>
            </a:r>
            <a:r>
              <a:rPr sz="3450" b="1" spc="-10" dirty="0">
                <a:latin typeface="Cambria"/>
                <a:cs typeface="Cambria"/>
              </a:rPr>
              <a:t>carpooling</a:t>
            </a:r>
            <a:r>
              <a:rPr sz="3450" b="1" spc="60" dirty="0">
                <a:latin typeface="Cambria"/>
                <a:cs typeface="Cambria"/>
              </a:rPr>
              <a:t> </a:t>
            </a:r>
            <a:r>
              <a:rPr sz="3450" b="1" spc="-65" dirty="0">
                <a:latin typeface="Cambria"/>
                <a:cs typeface="Cambria"/>
              </a:rPr>
              <a:t>etique</a:t>
            </a:r>
            <a:r>
              <a:rPr sz="3450" b="1" spc="-65" dirty="0">
                <a:latin typeface="Trebuchet MS"/>
                <a:cs typeface="Trebuchet MS"/>
              </a:rPr>
              <a:t>t</a:t>
            </a:r>
            <a:r>
              <a:rPr sz="3450" b="1" spc="55" dirty="0">
                <a:latin typeface="Trebuchet MS"/>
                <a:cs typeface="Trebuchet MS"/>
              </a:rPr>
              <a:t> </a:t>
            </a:r>
            <a:r>
              <a:rPr sz="3450" b="1" spc="-45" dirty="0">
                <a:latin typeface="Cambria"/>
                <a:cs typeface="Cambria"/>
              </a:rPr>
              <a:t>e:</a:t>
            </a:r>
            <a:r>
              <a:rPr sz="3450" b="1" spc="60" dirty="0">
                <a:latin typeface="Cambria"/>
                <a:cs typeface="Cambria"/>
              </a:rPr>
              <a:t> </a:t>
            </a:r>
            <a:r>
              <a:rPr sz="3450" b="1" spc="520" dirty="0">
                <a:latin typeface="Cambria"/>
                <a:cs typeface="Cambria"/>
              </a:rPr>
              <a:t>-</a:t>
            </a:r>
            <a:endParaRPr sz="3450">
              <a:latin typeface="Cambria"/>
              <a:cs typeface="Cambria"/>
            </a:endParaRPr>
          </a:p>
          <a:p>
            <a:pPr marL="40640" marR="33020" indent="-635" algn="ctr">
              <a:lnSpc>
                <a:spcPct val="99000"/>
              </a:lnSpc>
              <a:spcBef>
                <a:spcPts val="70"/>
              </a:spcBef>
            </a:pPr>
            <a:r>
              <a:rPr sz="4100" b="1" spc="-35" dirty="0">
                <a:latin typeface="Cambria"/>
                <a:cs typeface="Cambria"/>
              </a:rPr>
              <a:t>Be</a:t>
            </a:r>
            <a:r>
              <a:rPr sz="4100" b="1" spc="114" dirty="0">
                <a:latin typeface="Cambria"/>
                <a:cs typeface="Cambria"/>
              </a:rPr>
              <a:t> </a:t>
            </a:r>
            <a:r>
              <a:rPr sz="4100" b="1" dirty="0">
                <a:latin typeface="Cambria"/>
                <a:cs typeface="Cambria"/>
              </a:rPr>
              <a:t>punctual:</a:t>
            </a:r>
            <a:r>
              <a:rPr sz="4100" b="1" spc="-170" dirty="0">
                <a:latin typeface="Cambria"/>
                <a:cs typeface="Cambria"/>
              </a:rPr>
              <a:t> </a:t>
            </a:r>
            <a:r>
              <a:rPr sz="3450" b="1" spc="-50" dirty="0">
                <a:latin typeface="Cambria"/>
                <a:cs typeface="Cambria"/>
              </a:rPr>
              <a:t>Arrive</a:t>
            </a:r>
            <a:r>
              <a:rPr sz="3450" b="1" spc="100" dirty="0">
                <a:latin typeface="Cambria"/>
                <a:cs typeface="Cambria"/>
              </a:rPr>
              <a:t> </a:t>
            </a:r>
            <a:r>
              <a:rPr sz="3450" b="1" spc="-65" dirty="0">
                <a:latin typeface="Cambria"/>
                <a:cs typeface="Cambria"/>
              </a:rPr>
              <a:t>at</a:t>
            </a:r>
            <a:r>
              <a:rPr sz="3450" b="1" spc="25" dirty="0">
                <a:latin typeface="Cambria"/>
                <a:cs typeface="Cambria"/>
              </a:rPr>
              <a:t> </a:t>
            </a:r>
            <a:r>
              <a:rPr sz="3450" b="1" spc="-40" dirty="0">
                <a:latin typeface="Cambria"/>
                <a:cs typeface="Cambria"/>
              </a:rPr>
              <a:t>the</a:t>
            </a:r>
            <a:r>
              <a:rPr sz="3450" b="1" spc="100" dirty="0">
                <a:latin typeface="Cambria"/>
                <a:cs typeface="Cambria"/>
              </a:rPr>
              <a:t> </a:t>
            </a:r>
            <a:r>
              <a:rPr sz="3450" b="1" spc="-10" dirty="0">
                <a:latin typeface="Cambria"/>
                <a:cs typeface="Cambria"/>
              </a:rPr>
              <a:t>pickup </a:t>
            </a:r>
            <a:r>
              <a:rPr sz="3450" b="1" spc="-5" dirty="0">
                <a:latin typeface="Cambria"/>
                <a:cs typeface="Cambria"/>
              </a:rPr>
              <a:t> </a:t>
            </a:r>
            <a:r>
              <a:rPr sz="3450" b="1" spc="-25" dirty="0">
                <a:latin typeface="Cambria"/>
                <a:cs typeface="Cambria"/>
              </a:rPr>
              <a:t>location</a:t>
            </a:r>
            <a:r>
              <a:rPr sz="3450" b="1" spc="60" dirty="0">
                <a:latin typeface="Cambria"/>
                <a:cs typeface="Cambria"/>
              </a:rPr>
              <a:t> </a:t>
            </a:r>
            <a:r>
              <a:rPr sz="3450" b="1" spc="-10" dirty="0">
                <a:latin typeface="Cambria"/>
                <a:cs typeface="Cambria"/>
              </a:rPr>
              <a:t>on</a:t>
            </a:r>
            <a:r>
              <a:rPr sz="3450" b="1" spc="20" dirty="0">
                <a:latin typeface="Cambria"/>
                <a:cs typeface="Cambria"/>
              </a:rPr>
              <a:t> </a:t>
            </a:r>
            <a:r>
              <a:rPr sz="3450" b="1" spc="-30" dirty="0">
                <a:latin typeface="Cambria"/>
                <a:cs typeface="Cambria"/>
              </a:rPr>
              <a:t>time</a:t>
            </a:r>
            <a:r>
              <a:rPr sz="3450" b="1" spc="65" dirty="0">
                <a:latin typeface="Cambria"/>
                <a:cs typeface="Cambria"/>
              </a:rPr>
              <a:t> </a:t>
            </a:r>
            <a:r>
              <a:rPr sz="3450" b="1" spc="-25" dirty="0">
                <a:latin typeface="Cambria"/>
                <a:cs typeface="Cambria"/>
              </a:rPr>
              <a:t>so</a:t>
            </a:r>
            <a:r>
              <a:rPr sz="3450" b="1" spc="20" dirty="0">
                <a:latin typeface="Cambria"/>
                <a:cs typeface="Cambria"/>
              </a:rPr>
              <a:t> </a:t>
            </a:r>
            <a:r>
              <a:rPr sz="3450" b="1" spc="-40" dirty="0">
                <a:latin typeface="Cambria"/>
                <a:cs typeface="Cambria"/>
              </a:rPr>
              <a:t>that</a:t>
            </a:r>
            <a:r>
              <a:rPr sz="3450" b="1" spc="-70" dirty="0">
                <a:latin typeface="Cambria"/>
                <a:cs typeface="Cambria"/>
              </a:rPr>
              <a:t> </a:t>
            </a:r>
            <a:r>
              <a:rPr sz="3450" b="1" spc="-45" dirty="0">
                <a:latin typeface="Cambria"/>
                <a:cs typeface="Cambria"/>
              </a:rPr>
              <a:t>you</a:t>
            </a:r>
            <a:r>
              <a:rPr sz="3450" b="1" spc="65" dirty="0">
                <a:latin typeface="Cambria"/>
                <a:cs typeface="Cambria"/>
              </a:rPr>
              <a:t> </a:t>
            </a:r>
            <a:r>
              <a:rPr sz="3450" b="1" spc="-70" dirty="0">
                <a:latin typeface="Cambria"/>
                <a:cs typeface="Cambria"/>
              </a:rPr>
              <a:t>don't</a:t>
            </a:r>
            <a:r>
              <a:rPr sz="3450" b="1" spc="-35" dirty="0">
                <a:latin typeface="Cambria"/>
                <a:cs typeface="Cambria"/>
              </a:rPr>
              <a:t> </a:t>
            </a:r>
            <a:r>
              <a:rPr sz="3450" b="1" spc="-90" dirty="0">
                <a:latin typeface="Cambria"/>
                <a:cs typeface="Cambria"/>
              </a:rPr>
              <a:t>keep</a:t>
            </a:r>
            <a:r>
              <a:rPr sz="3450" b="1" spc="-35" dirty="0">
                <a:latin typeface="Cambria"/>
                <a:cs typeface="Cambria"/>
              </a:rPr>
              <a:t> </a:t>
            </a:r>
            <a:r>
              <a:rPr sz="3450" b="1" spc="-40" dirty="0">
                <a:latin typeface="Cambria"/>
                <a:cs typeface="Cambria"/>
              </a:rPr>
              <a:t>your </a:t>
            </a:r>
            <a:r>
              <a:rPr sz="3450" b="1" spc="-745" dirty="0">
                <a:latin typeface="Cambria"/>
                <a:cs typeface="Cambria"/>
              </a:rPr>
              <a:t> </a:t>
            </a:r>
            <a:r>
              <a:rPr sz="3450" b="1" spc="-50" dirty="0">
                <a:latin typeface="Cambria"/>
                <a:cs typeface="Cambria"/>
              </a:rPr>
              <a:t>fellow</a:t>
            </a:r>
            <a:r>
              <a:rPr sz="3450" b="1" spc="-40" dirty="0">
                <a:latin typeface="Cambria"/>
                <a:cs typeface="Cambria"/>
              </a:rPr>
              <a:t> </a:t>
            </a:r>
            <a:r>
              <a:rPr sz="3450" b="1" spc="-35" dirty="0">
                <a:latin typeface="Cambria"/>
                <a:cs typeface="Cambria"/>
              </a:rPr>
              <a:t>passengers </a:t>
            </a:r>
            <a:r>
              <a:rPr sz="3450" b="1" spc="-10" dirty="0">
                <a:latin typeface="Cambria"/>
                <a:cs typeface="Cambria"/>
              </a:rPr>
              <a:t>waiting.</a:t>
            </a:r>
            <a:r>
              <a:rPr sz="3450" b="1" spc="65" dirty="0">
                <a:latin typeface="Cambria"/>
                <a:cs typeface="Cambria"/>
              </a:rPr>
              <a:t> </a:t>
            </a:r>
            <a:r>
              <a:rPr sz="3450" b="1" spc="520" dirty="0">
                <a:latin typeface="Cambria"/>
                <a:cs typeface="Cambria"/>
              </a:rPr>
              <a:t>-</a:t>
            </a:r>
            <a:endParaRPr sz="3450">
              <a:latin typeface="Cambria"/>
              <a:cs typeface="Cambria"/>
            </a:endParaRPr>
          </a:p>
          <a:p>
            <a:pPr marL="12700" marR="5080" indent="104775" algn="ctr">
              <a:lnSpc>
                <a:spcPts val="4200"/>
              </a:lnSpc>
              <a:spcBef>
                <a:spcPts val="825"/>
              </a:spcBef>
            </a:pPr>
            <a:r>
              <a:rPr sz="4100" b="1" spc="-35" dirty="0">
                <a:latin typeface="Cambria"/>
                <a:cs typeface="Cambria"/>
              </a:rPr>
              <a:t>Be</a:t>
            </a:r>
            <a:r>
              <a:rPr sz="4100" b="1" spc="70" dirty="0">
                <a:latin typeface="Cambria"/>
                <a:cs typeface="Cambria"/>
              </a:rPr>
              <a:t> </a:t>
            </a:r>
            <a:r>
              <a:rPr sz="4100" b="1" spc="-5" dirty="0">
                <a:latin typeface="Cambria"/>
                <a:cs typeface="Cambria"/>
              </a:rPr>
              <a:t>courteous:</a:t>
            </a:r>
            <a:r>
              <a:rPr sz="4100" b="1" spc="75" dirty="0">
                <a:latin typeface="Cambria"/>
                <a:cs typeface="Cambria"/>
              </a:rPr>
              <a:t> </a:t>
            </a:r>
            <a:r>
              <a:rPr sz="3450" b="1" spc="5" dirty="0">
                <a:latin typeface="Cambria"/>
                <a:cs typeface="Cambria"/>
              </a:rPr>
              <a:t>Say</a:t>
            </a:r>
            <a:r>
              <a:rPr sz="3450" b="1" spc="-95" dirty="0">
                <a:latin typeface="Cambria"/>
                <a:cs typeface="Cambria"/>
              </a:rPr>
              <a:t> </a:t>
            </a:r>
            <a:r>
              <a:rPr sz="3450" b="1" spc="-35" dirty="0">
                <a:latin typeface="Cambria"/>
                <a:cs typeface="Cambria"/>
              </a:rPr>
              <a:t>hello</a:t>
            </a:r>
            <a:r>
              <a:rPr sz="3450" b="1" spc="55" dirty="0">
                <a:latin typeface="Cambria"/>
                <a:cs typeface="Cambria"/>
              </a:rPr>
              <a:t> </a:t>
            </a:r>
            <a:r>
              <a:rPr sz="3450" b="1" spc="-30" dirty="0">
                <a:latin typeface="Cambria"/>
                <a:cs typeface="Cambria"/>
              </a:rPr>
              <a:t>and</a:t>
            </a:r>
            <a:r>
              <a:rPr sz="3450" b="1" spc="55" dirty="0">
                <a:latin typeface="Cambria"/>
                <a:cs typeface="Cambria"/>
              </a:rPr>
              <a:t> </a:t>
            </a:r>
            <a:r>
              <a:rPr sz="3450" b="1" spc="-50" dirty="0">
                <a:latin typeface="Cambria"/>
                <a:cs typeface="Cambria"/>
              </a:rPr>
              <a:t>goodbye</a:t>
            </a:r>
            <a:r>
              <a:rPr sz="3450" b="1" spc="15" dirty="0">
                <a:latin typeface="Cambria"/>
                <a:cs typeface="Cambria"/>
              </a:rPr>
              <a:t> </a:t>
            </a:r>
            <a:r>
              <a:rPr sz="3450" b="1" spc="-50" dirty="0">
                <a:latin typeface="Cambria"/>
                <a:cs typeface="Cambria"/>
              </a:rPr>
              <a:t>to </a:t>
            </a:r>
            <a:r>
              <a:rPr sz="3450" b="1" spc="-45" dirty="0">
                <a:latin typeface="Cambria"/>
                <a:cs typeface="Cambria"/>
              </a:rPr>
              <a:t> </a:t>
            </a:r>
            <a:r>
              <a:rPr sz="3450" b="1" spc="-40" dirty="0">
                <a:latin typeface="Cambria"/>
                <a:cs typeface="Cambria"/>
              </a:rPr>
              <a:t>your</a:t>
            </a:r>
            <a:r>
              <a:rPr sz="3450" b="1" spc="-10" dirty="0">
                <a:latin typeface="Cambria"/>
                <a:cs typeface="Cambria"/>
              </a:rPr>
              <a:t> </a:t>
            </a:r>
            <a:r>
              <a:rPr sz="3450" b="1" spc="-50" dirty="0">
                <a:latin typeface="Cambria"/>
                <a:cs typeface="Cambria"/>
              </a:rPr>
              <a:t>fellow</a:t>
            </a:r>
            <a:r>
              <a:rPr sz="3450" b="1" spc="-35" dirty="0">
                <a:latin typeface="Cambria"/>
                <a:cs typeface="Cambria"/>
              </a:rPr>
              <a:t> passengers</a:t>
            </a:r>
            <a:r>
              <a:rPr sz="3450" b="1" spc="60" dirty="0">
                <a:latin typeface="Cambria"/>
                <a:cs typeface="Cambria"/>
              </a:rPr>
              <a:t> </a:t>
            </a:r>
            <a:r>
              <a:rPr sz="3450" b="1" spc="-30" dirty="0">
                <a:latin typeface="Cambria"/>
                <a:cs typeface="Cambria"/>
              </a:rPr>
              <a:t>and</a:t>
            </a:r>
            <a:r>
              <a:rPr sz="3450" b="1" spc="20" dirty="0">
                <a:latin typeface="Cambria"/>
                <a:cs typeface="Cambria"/>
              </a:rPr>
              <a:t> </a:t>
            </a:r>
            <a:r>
              <a:rPr sz="3450" b="1" spc="-35" dirty="0">
                <a:latin typeface="Cambria"/>
                <a:cs typeface="Cambria"/>
              </a:rPr>
              <a:t>thank</a:t>
            </a:r>
            <a:r>
              <a:rPr sz="3450" b="1" spc="-5" dirty="0">
                <a:latin typeface="Cambria"/>
                <a:cs typeface="Cambria"/>
              </a:rPr>
              <a:t> </a:t>
            </a:r>
            <a:r>
              <a:rPr sz="3450" b="1" spc="-40" dirty="0">
                <a:latin typeface="Cambria"/>
                <a:cs typeface="Cambria"/>
              </a:rPr>
              <a:t>the</a:t>
            </a:r>
            <a:r>
              <a:rPr sz="3450" b="1" spc="60" dirty="0">
                <a:latin typeface="Cambria"/>
                <a:cs typeface="Cambria"/>
              </a:rPr>
              <a:t> </a:t>
            </a:r>
            <a:r>
              <a:rPr sz="3450" b="1" spc="-55" dirty="0">
                <a:latin typeface="Cambria"/>
                <a:cs typeface="Cambria"/>
              </a:rPr>
              <a:t>driver </a:t>
            </a:r>
            <a:r>
              <a:rPr sz="3450" b="1" spc="-745" dirty="0">
                <a:latin typeface="Cambria"/>
                <a:cs typeface="Cambria"/>
              </a:rPr>
              <a:t> </a:t>
            </a:r>
            <a:r>
              <a:rPr sz="3450" b="1" spc="-15" dirty="0">
                <a:latin typeface="Cambria"/>
                <a:cs typeface="Cambria"/>
              </a:rPr>
              <a:t>for</a:t>
            </a:r>
            <a:r>
              <a:rPr sz="3450" b="1" spc="-55" dirty="0">
                <a:latin typeface="Cambria"/>
                <a:cs typeface="Cambria"/>
              </a:rPr>
              <a:t> </a:t>
            </a:r>
            <a:r>
              <a:rPr sz="3450" b="1" spc="-40" dirty="0">
                <a:latin typeface="Cambria"/>
                <a:cs typeface="Cambria"/>
              </a:rPr>
              <a:t>the</a:t>
            </a:r>
            <a:r>
              <a:rPr sz="3450" b="1" spc="60" dirty="0">
                <a:latin typeface="Cambria"/>
                <a:cs typeface="Cambria"/>
              </a:rPr>
              <a:t> </a:t>
            </a:r>
            <a:r>
              <a:rPr sz="3450" b="1" spc="-10" dirty="0">
                <a:latin typeface="Cambria"/>
                <a:cs typeface="Cambria"/>
              </a:rPr>
              <a:t>ride.</a:t>
            </a:r>
            <a:r>
              <a:rPr sz="3450" b="1" spc="60" dirty="0">
                <a:latin typeface="Cambria"/>
                <a:cs typeface="Cambria"/>
              </a:rPr>
              <a:t> </a:t>
            </a:r>
            <a:r>
              <a:rPr sz="3450" b="1" spc="515" dirty="0">
                <a:latin typeface="Cambria"/>
                <a:cs typeface="Cambria"/>
              </a:rPr>
              <a:t>-</a:t>
            </a:r>
            <a:endParaRPr sz="3450">
              <a:latin typeface="Cambria"/>
              <a:cs typeface="Cambria"/>
            </a:endParaRPr>
          </a:p>
          <a:p>
            <a:pPr algn="ctr">
              <a:lnSpc>
                <a:spcPts val="4695"/>
              </a:lnSpc>
            </a:pPr>
            <a:r>
              <a:rPr sz="4050" b="1" spc="-45" dirty="0">
                <a:latin typeface="Cambria"/>
                <a:cs typeface="Cambria"/>
              </a:rPr>
              <a:t>Be</a:t>
            </a:r>
            <a:r>
              <a:rPr sz="4050" b="1" spc="70" dirty="0">
                <a:latin typeface="Cambria"/>
                <a:cs typeface="Cambria"/>
              </a:rPr>
              <a:t> </a:t>
            </a:r>
            <a:r>
              <a:rPr sz="4050" b="1" spc="-20" dirty="0">
                <a:latin typeface="Cambria"/>
                <a:cs typeface="Cambria"/>
              </a:rPr>
              <a:t>respectful</a:t>
            </a:r>
            <a:r>
              <a:rPr sz="3650" b="1" spc="-20" dirty="0">
                <a:latin typeface="Cambria"/>
                <a:cs typeface="Cambria"/>
              </a:rPr>
              <a:t>:</a:t>
            </a:r>
            <a:r>
              <a:rPr sz="3650" b="1" spc="15" dirty="0">
                <a:latin typeface="Cambria"/>
                <a:cs typeface="Cambria"/>
              </a:rPr>
              <a:t> </a:t>
            </a:r>
            <a:r>
              <a:rPr sz="3450" b="1" spc="-30" dirty="0">
                <a:latin typeface="Cambria"/>
                <a:cs typeface="Cambria"/>
              </a:rPr>
              <a:t>Don't</a:t>
            </a:r>
            <a:r>
              <a:rPr sz="3450" b="1" spc="30" dirty="0">
                <a:latin typeface="Cambria"/>
                <a:cs typeface="Cambria"/>
              </a:rPr>
              <a:t> </a:t>
            </a:r>
            <a:r>
              <a:rPr sz="3450" b="1" spc="-60" dirty="0">
                <a:latin typeface="Cambria"/>
                <a:cs typeface="Cambria"/>
              </a:rPr>
              <a:t>smoke</a:t>
            </a:r>
            <a:r>
              <a:rPr sz="3450" b="1" spc="55" dirty="0">
                <a:latin typeface="Cambria"/>
                <a:cs typeface="Cambria"/>
              </a:rPr>
              <a:t> </a:t>
            </a:r>
            <a:r>
              <a:rPr sz="3450" b="1" spc="-25" dirty="0">
                <a:latin typeface="Cambria"/>
                <a:cs typeface="Cambria"/>
              </a:rPr>
              <a:t>or</a:t>
            </a:r>
            <a:r>
              <a:rPr sz="3450" b="1" spc="-10" dirty="0">
                <a:latin typeface="Cambria"/>
                <a:cs typeface="Cambria"/>
              </a:rPr>
              <a:t> </a:t>
            </a:r>
            <a:r>
              <a:rPr sz="3450" b="1" spc="-75" dirty="0">
                <a:latin typeface="Cambria"/>
                <a:cs typeface="Cambria"/>
              </a:rPr>
              <a:t>eat</a:t>
            </a:r>
            <a:r>
              <a:rPr sz="3450" b="1" spc="30" dirty="0">
                <a:latin typeface="Cambria"/>
                <a:cs typeface="Cambria"/>
              </a:rPr>
              <a:t> </a:t>
            </a:r>
            <a:r>
              <a:rPr sz="3450" b="1" spc="-25" dirty="0">
                <a:latin typeface="Cambria"/>
                <a:cs typeface="Cambria"/>
              </a:rPr>
              <a:t>food</a:t>
            </a:r>
            <a:endParaRPr sz="3450">
              <a:latin typeface="Cambria"/>
              <a:cs typeface="Cambria"/>
            </a:endParaRPr>
          </a:p>
          <a:p>
            <a:pPr marL="80010" marR="72390" algn="ctr">
              <a:lnSpc>
                <a:spcPts val="4120"/>
              </a:lnSpc>
              <a:spcBef>
                <a:spcPts val="140"/>
              </a:spcBef>
            </a:pPr>
            <a:r>
              <a:rPr sz="3450" b="1" spc="-30" dirty="0">
                <a:latin typeface="Cambria"/>
                <a:cs typeface="Cambria"/>
              </a:rPr>
              <a:t>with</a:t>
            </a:r>
            <a:r>
              <a:rPr sz="3450" b="1" spc="55" dirty="0">
                <a:latin typeface="Cambria"/>
                <a:cs typeface="Cambria"/>
              </a:rPr>
              <a:t> </a:t>
            </a:r>
            <a:r>
              <a:rPr sz="3450" b="1" spc="-15" dirty="0">
                <a:latin typeface="Cambria"/>
                <a:cs typeface="Cambria"/>
              </a:rPr>
              <a:t>strong</a:t>
            </a:r>
            <a:r>
              <a:rPr sz="3450" b="1" spc="60" dirty="0">
                <a:latin typeface="Cambria"/>
                <a:cs typeface="Cambria"/>
              </a:rPr>
              <a:t> </a:t>
            </a:r>
            <a:r>
              <a:rPr sz="3450" b="1" spc="-25" dirty="0">
                <a:latin typeface="Cambria"/>
                <a:cs typeface="Cambria"/>
              </a:rPr>
              <a:t>odors</a:t>
            </a:r>
            <a:r>
              <a:rPr sz="3450" b="1" spc="55" dirty="0">
                <a:latin typeface="Cambria"/>
                <a:cs typeface="Cambria"/>
              </a:rPr>
              <a:t> </a:t>
            </a:r>
            <a:r>
              <a:rPr sz="3450" b="1" spc="-5" dirty="0">
                <a:latin typeface="Cambria"/>
                <a:cs typeface="Cambria"/>
              </a:rPr>
              <a:t>in</a:t>
            </a:r>
            <a:r>
              <a:rPr sz="3450" b="1" spc="20" dirty="0">
                <a:latin typeface="Cambria"/>
                <a:cs typeface="Cambria"/>
              </a:rPr>
              <a:t> </a:t>
            </a:r>
            <a:r>
              <a:rPr sz="3450" b="1" spc="-40" dirty="0">
                <a:latin typeface="Cambria"/>
                <a:cs typeface="Cambria"/>
              </a:rPr>
              <a:t>the</a:t>
            </a:r>
            <a:r>
              <a:rPr sz="3450" b="1" spc="60" dirty="0">
                <a:latin typeface="Cambria"/>
                <a:cs typeface="Cambria"/>
              </a:rPr>
              <a:t> </a:t>
            </a:r>
            <a:r>
              <a:rPr sz="3450" b="1" spc="-5" dirty="0">
                <a:latin typeface="Cambria"/>
                <a:cs typeface="Cambria"/>
              </a:rPr>
              <a:t>car</a:t>
            </a:r>
            <a:r>
              <a:rPr sz="3450" b="1" spc="-110" dirty="0">
                <a:latin typeface="Cambria"/>
                <a:cs typeface="Cambria"/>
              </a:rPr>
              <a:t> </a:t>
            </a:r>
            <a:r>
              <a:rPr sz="3450" b="1" spc="-30" dirty="0">
                <a:latin typeface="Cambria"/>
                <a:cs typeface="Cambria"/>
              </a:rPr>
              <a:t>without</a:t>
            </a:r>
            <a:r>
              <a:rPr sz="3450" b="1" spc="30" dirty="0">
                <a:latin typeface="Cambria"/>
                <a:cs typeface="Cambria"/>
              </a:rPr>
              <a:t> </a:t>
            </a:r>
            <a:r>
              <a:rPr sz="3450" b="1" spc="-20" dirty="0">
                <a:latin typeface="Cambria"/>
                <a:cs typeface="Cambria"/>
              </a:rPr>
              <a:t>asking </a:t>
            </a:r>
            <a:r>
              <a:rPr sz="3450" b="1" spc="-745" dirty="0">
                <a:latin typeface="Cambria"/>
                <a:cs typeface="Cambria"/>
              </a:rPr>
              <a:t> </a:t>
            </a:r>
            <a:r>
              <a:rPr sz="3450" b="1" spc="-20" dirty="0">
                <a:latin typeface="Cambria"/>
                <a:cs typeface="Cambria"/>
              </a:rPr>
              <a:t>permission</a:t>
            </a:r>
            <a:r>
              <a:rPr sz="3450" b="1" spc="55" dirty="0">
                <a:latin typeface="Cambria"/>
                <a:cs typeface="Cambria"/>
              </a:rPr>
              <a:t> </a:t>
            </a:r>
            <a:r>
              <a:rPr sz="3450" b="1" spc="-5" dirty="0">
                <a:latin typeface="Cambria"/>
                <a:cs typeface="Cambria"/>
              </a:rPr>
              <a:t>from</a:t>
            </a:r>
            <a:r>
              <a:rPr sz="3450" b="1" spc="-35" dirty="0">
                <a:latin typeface="Cambria"/>
                <a:cs typeface="Cambria"/>
              </a:rPr>
              <a:t> </a:t>
            </a:r>
            <a:r>
              <a:rPr sz="3450" b="1" spc="-40" dirty="0">
                <a:latin typeface="Cambria"/>
                <a:cs typeface="Cambria"/>
              </a:rPr>
              <a:t>your</a:t>
            </a:r>
            <a:r>
              <a:rPr sz="3450" b="1" spc="-15" dirty="0">
                <a:latin typeface="Cambria"/>
                <a:cs typeface="Cambria"/>
              </a:rPr>
              <a:t> </a:t>
            </a:r>
            <a:r>
              <a:rPr sz="3450" b="1" spc="-50" dirty="0">
                <a:latin typeface="Cambria"/>
                <a:cs typeface="Cambria"/>
              </a:rPr>
              <a:t>fellow</a:t>
            </a:r>
            <a:r>
              <a:rPr sz="3450" b="1" spc="-35" dirty="0">
                <a:latin typeface="Cambria"/>
                <a:cs typeface="Cambria"/>
              </a:rPr>
              <a:t> </a:t>
            </a:r>
            <a:r>
              <a:rPr sz="3450" b="1" spc="-20" dirty="0">
                <a:latin typeface="Cambria"/>
                <a:cs typeface="Cambria"/>
              </a:rPr>
              <a:t>passengers.</a:t>
            </a:r>
            <a:r>
              <a:rPr sz="3450" b="1" spc="55" dirty="0">
                <a:latin typeface="Cambria"/>
                <a:cs typeface="Cambria"/>
              </a:rPr>
              <a:t> </a:t>
            </a:r>
            <a:r>
              <a:rPr sz="3450" b="1" spc="515" dirty="0">
                <a:latin typeface="Cambria"/>
                <a:cs typeface="Cambria"/>
              </a:rPr>
              <a:t>-</a:t>
            </a:r>
            <a:endParaRPr sz="34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0365740" marR="5080" indent="-1304290">
              <a:lnSpc>
                <a:spcPts val="6900"/>
              </a:lnSpc>
              <a:spcBef>
                <a:spcPts val="170"/>
              </a:spcBef>
            </a:pPr>
            <a:r>
              <a:rPr spc="-30" dirty="0"/>
              <a:t>Join</a:t>
            </a:r>
            <a:r>
              <a:rPr spc="5" dirty="0"/>
              <a:t> </a:t>
            </a:r>
            <a:r>
              <a:rPr spc="-65" dirty="0"/>
              <a:t>the</a:t>
            </a:r>
            <a:r>
              <a:rPr spc="75" dirty="0"/>
              <a:t> </a:t>
            </a:r>
            <a:r>
              <a:rPr spc="-20" dirty="0"/>
              <a:t>carpooling </a:t>
            </a:r>
            <a:r>
              <a:rPr spc="-1240" dirty="0"/>
              <a:t> </a:t>
            </a:r>
            <a:r>
              <a:rPr spc="-85" dirty="0"/>
              <a:t>movemen</a:t>
            </a:r>
            <a:r>
              <a:rPr sz="5850" spc="-85" dirty="0"/>
              <a:t>t</a:t>
            </a:r>
            <a:endParaRPr sz="5850"/>
          </a:p>
        </p:txBody>
      </p:sp>
      <p:sp>
        <p:nvSpPr>
          <p:cNvPr id="5" name="object 5"/>
          <p:cNvSpPr txBox="1"/>
          <p:nvPr/>
        </p:nvSpPr>
        <p:spPr>
          <a:xfrm>
            <a:off x="9565865" y="2791936"/>
            <a:ext cx="8205470" cy="69525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400"/>
              </a:lnSpc>
              <a:spcBef>
                <a:spcPts val="95"/>
              </a:spcBef>
            </a:pPr>
            <a:r>
              <a:rPr sz="4100" b="1" dirty="0">
                <a:solidFill>
                  <a:srgbClr val="EBDEDE"/>
                </a:solidFill>
                <a:latin typeface="Cambria"/>
                <a:cs typeface="Cambria"/>
              </a:rPr>
              <a:t>Joining</a:t>
            </a:r>
            <a:r>
              <a:rPr sz="4100" b="1" spc="20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45" dirty="0">
                <a:solidFill>
                  <a:srgbClr val="EBDEDE"/>
                </a:solidFill>
                <a:latin typeface="Cambria"/>
                <a:cs typeface="Cambria"/>
              </a:rPr>
              <a:t>the</a:t>
            </a:r>
            <a:r>
              <a:rPr sz="4100" b="1" spc="75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10" dirty="0">
                <a:solidFill>
                  <a:srgbClr val="EBDEDE"/>
                </a:solidFill>
                <a:latin typeface="Cambria"/>
                <a:cs typeface="Cambria"/>
              </a:rPr>
              <a:t>carpooling</a:t>
            </a:r>
            <a:r>
              <a:rPr sz="4100" b="1" spc="70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55" dirty="0">
                <a:solidFill>
                  <a:srgbClr val="EBDEDE"/>
                </a:solidFill>
                <a:latin typeface="Cambria"/>
                <a:cs typeface="Cambria"/>
              </a:rPr>
              <a:t>movement </a:t>
            </a:r>
            <a:r>
              <a:rPr sz="4100" b="1" spc="-50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15" dirty="0">
                <a:solidFill>
                  <a:srgbClr val="EBDEDE"/>
                </a:solidFill>
                <a:latin typeface="Cambria"/>
                <a:cs typeface="Cambria"/>
              </a:rPr>
              <a:t>is</a:t>
            </a:r>
            <a:r>
              <a:rPr sz="4100" b="1" spc="70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25" dirty="0">
                <a:solidFill>
                  <a:srgbClr val="EBDEDE"/>
                </a:solidFill>
                <a:latin typeface="Cambria"/>
                <a:cs typeface="Cambria"/>
              </a:rPr>
              <a:t>not</a:t>
            </a:r>
            <a:r>
              <a:rPr sz="4100" b="1" spc="30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25" dirty="0">
                <a:solidFill>
                  <a:srgbClr val="EBDEDE"/>
                </a:solidFill>
                <a:latin typeface="Cambria"/>
                <a:cs typeface="Cambria"/>
              </a:rPr>
              <a:t>only</a:t>
            </a:r>
            <a:r>
              <a:rPr sz="4100" b="1" spc="-40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95" dirty="0">
                <a:solidFill>
                  <a:srgbClr val="EBDEDE"/>
                </a:solidFill>
                <a:latin typeface="Cambria"/>
                <a:cs typeface="Cambria"/>
              </a:rPr>
              <a:t>a</a:t>
            </a:r>
            <a:r>
              <a:rPr sz="4100" b="1" spc="40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25" dirty="0">
                <a:solidFill>
                  <a:srgbClr val="EBDEDE"/>
                </a:solidFill>
                <a:latin typeface="Cambria"/>
                <a:cs typeface="Cambria"/>
              </a:rPr>
              <a:t>smart</a:t>
            </a:r>
            <a:r>
              <a:rPr sz="4100" b="1" spc="30" dirty="0">
                <a:solidFill>
                  <a:srgbClr val="EBDEDE"/>
                </a:solidFill>
                <a:latin typeface="Cambria"/>
                <a:cs typeface="Cambria"/>
              </a:rPr>
              <a:t> choice,</a:t>
            </a:r>
            <a:r>
              <a:rPr sz="4100" b="1" spc="75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35" dirty="0">
                <a:solidFill>
                  <a:srgbClr val="EBDEDE"/>
                </a:solidFill>
                <a:latin typeface="Cambria"/>
                <a:cs typeface="Cambria"/>
              </a:rPr>
              <a:t>but</a:t>
            </a:r>
            <a:r>
              <a:rPr sz="4100" b="1" spc="25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40" dirty="0">
                <a:solidFill>
                  <a:srgbClr val="EBDEDE"/>
                </a:solidFill>
                <a:latin typeface="Cambria"/>
                <a:cs typeface="Cambria"/>
              </a:rPr>
              <a:t>also </a:t>
            </a:r>
            <a:r>
              <a:rPr sz="4100" b="1" spc="-885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95" dirty="0">
                <a:solidFill>
                  <a:srgbClr val="EBDEDE"/>
                </a:solidFill>
                <a:latin typeface="Cambria"/>
                <a:cs typeface="Cambria"/>
              </a:rPr>
              <a:t>a</a:t>
            </a:r>
            <a:r>
              <a:rPr sz="4100" b="1" spc="125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45" dirty="0">
                <a:solidFill>
                  <a:srgbClr val="EBDEDE"/>
                </a:solidFill>
                <a:latin typeface="Cambria"/>
                <a:cs typeface="Cambria"/>
              </a:rPr>
              <a:t>responsible</a:t>
            </a:r>
            <a:r>
              <a:rPr sz="4100" b="1" spc="155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dirty="0">
                <a:solidFill>
                  <a:srgbClr val="EBDEDE"/>
                </a:solidFill>
                <a:latin typeface="Cambria"/>
                <a:cs typeface="Cambria"/>
              </a:rPr>
              <a:t>one.</a:t>
            </a:r>
            <a:r>
              <a:rPr sz="4100" b="1" spc="160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55" dirty="0">
                <a:solidFill>
                  <a:srgbClr val="EBDEDE"/>
                </a:solidFill>
                <a:latin typeface="Cambria"/>
                <a:cs typeface="Cambria"/>
              </a:rPr>
              <a:t>By</a:t>
            </a:r>
            <a:r>
              <a:rPr sz="4100" b="1" spc="40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5" dirty="0">
                <a:solidFill>
                  <a:srgbClr val="EBDEDE"/>
                </a:solidFill>
                <a:latin typeface="Cambria"/>
                <a:cs typeface="Cambria"/>
              </a:rPr>
              <a:t>sharing </a:t>
            </a:r>
            <a:r>
              <a:rPr sz="4100" b="1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35" dirty="0">
                <a:solidFill>
                  <a:srgbClr val="EBDEDE"/>
                </a:solidFill>
                <a:latin typeface="Cambria"/>
                <a:cs typeface="Cambria"/>
              </a:rPr>
              <a:t>rides</a:t>
            </a:r>
            <a:r>
              <a:rPr sz="4100" b="1" spc="-40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30" dirty="0">
                <a:solidFill>
                  <a:srgbClr val="EBDEDE"/>
                </a:solidFill>
                <a:latin typeface="Cambria"/>
                <a:cs typeface="Cambria"/>
              </a:rPr>
              <a:t>with</a:t>
            </a:r>
            <a:r>
              <a:rPr sz="4100" b="1" spc="80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10" dirty="0">
                <a:solidFill>
                  <a:srgbClr val="EBDEDE"/>
                </a:solidFill>
                <a:latin typeface="Cambria"/>
                <a:cs typeface="Cambria"/>
              </a:rPr>
              <a:t>others,</a:t>
            </a:r>
            <a:r>
              <a:rPr sz="4100" b="1" spc="-35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50" dirty="0">
                <a:solidFill>
                  <a:srgbClr val="EBDEDE"/>
                </a:solidFill>
                <a:latin typeface="Cambria"/>
                <a:cs typeface="Cambria"/>
              </a:rPr>
              <a:t>you</a:t>
            </a:r>
            <a:r>
              <a:rPr sz="4100" b="1" spc="75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10" dirty="0">
                <a:solidFill>
                  <a:srgbClr val="EBDEDE"/>
                </a:solidFill>
                <a:latin typeface="Cambria"/>
                <a:cs typeface="Cambria"/>
              </a:rPr>
              <a:t>can</a:t>
            </a:r>
            <a:r>
              <a:rPr sz="4100" b="1" spc="80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35" dirty="0">
                <a:solidFill>
                  <a:srgbClr val="EBDEDE"/>
                </a:solidFill>
                <a:latin typeface="Cambria"/>
                <a:cs typeface="Cambria"/>
              </a:rPr>
              <a:t>reduce </a:t>
            </a:r>
            <a:r>
              <a:rPr sz="4100" b="1" spc="-30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55" dirty="0" smtClean="0">
                <a:solidFill>
                  <a:srgbClr val="EBDEDE"/>
                </a:solidFill>
                <a:latin typeface="Cambria"/>
                <a:cs typeface="Cambria"/>
              </a:rPr>
              <a:t>tra</a:t>
            </a:r>
            <a:r>
              <a:rPr lang="en-US" sz="4100" b="1" spc="790" dirty="0" smtClean="0">
                <a:solidFill>
                  <a:srgbClr val="EBDEDE"/>
                </a:solidFill>
                <a:latin typeface="Cambria"/>
                <a:cs typeface="Cambria"/>
              </a:rPr>
              <a:t>ffi</a:t>
            </a:r>
            <a:r>
              <a:rPr sz="4100" b="1" spc="105" dirty="0" smtClean="0">
                <a:solidFill>
                  <a:srgbClr val="EBDEDE"/>
                </a:solidFill>
                <a:latin typeface="Cambria"/>
                <a:cs typeface="Cambria"/>
              </a:rPr>
              <a:t>c </a:t>
            </a:r>
            <a:r>
              <a:rPr sz="4100" b="1" spc="-10" dirty="0">
                <a:solidFill>
                  <a:srgbClr val="EBDEDE"/>
                </a:solidFill>
                <a:latin typeface="Cambria"/>
                <a:cs typeface="Cambria"/>
              </a:rPr>
              <a:t>congestion </a:t>
            </a:r>
            <a:r>
              <a:rPr sz="4100" b="1" spc="-30" dirty="0">
                <a:solidFill>
                  <a:srgbClr val="EBDEDE"/>
                </a:solidFill>
                <a:latin typeface="Cambria"/>
                <a:cs typeface="Cambria"/>
              </a:rPr>
              <a:t>and </a:t>
            </a:r>
            <a:r>
              <a:rPr sz="4100" b="1" spc="-80" dirty="0">
                <a:solidFill>
                  <a:srgbClr val="EBDEDE"/>
                </a:solidFill>
                <a:latin typeface="Cambria"/>
                <a:cs typeface="Cambria"/>
              </a:rPr>
              <a:t>lower </a:t>
            </a:r>
            <a:r>
              <a:rPr sz="4100" b="1" spc="-75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25" dirty="0">
                <a:solidFill>
                  <a:srgbClr val="EBDEDE"/>
                </a:solidFill>
                <a:latin typeface="Cambria"/>
                <a:cs typeface="Cambria"/>
              </a:rPr>
              <a:t>carbon</a:t>
            </a:r>
            <a:r>
              <a:rPr sz="4100" b="1" spc="75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5" dirty="0">
                <a:solidFill>
                  <a:srgbClr val="EBDEDE"/>
                </a:solidFill>
                <a:latin typeface="Cambria"/>
                <a:cs typeface="Cambria"/>
              </a:rPr>
              <a:t>emissions,</a:t>
            </a:r>
            <a:r>
              <a:rPr sz="4100" b="1" spc="75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40" dirty="0">
                <a:solidFill>
                  <a:srgbClr val="EBDEDE"/>
                </a:solidFill>
                <a:latin typeface="Cambria"/>
                <a:cs typeface="Cambria"/>
              </a:rPr>
              <a:t>all</a:t>
            </a:r>
            <a:r>
              <a:rPr sz="4100" b="1" spc="-35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70" dirty="0">
                <a:solidFill>
                  <a:srgbClr val="EBDEDE"/>
                </a:solidFill>
                <a:latin typeface="Cambria"/>
                <a:cs typeface="Cambria"/>
              </a:rPr>
              <a:t>while</a:t>
            </a:r>
            <a:r>
              <a:rPr sz="4100" b="1" spc="75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30" dirty="0">
                <a:solidFill>
                  <a:srgbClr val="EBDEDE"/>
                </a:solidFill>
                <a:latin typeface="Cambria"/>
                <a:cs typeface="Cambria"/>
              </a:rPr>
              <a:t>saving </a:t>
            </a:r>
            <a:r>
              <a:rPr sz="4100" b="1" spc="-25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40" dirty="0">
                <a:solidFill>
                  <a:srgbClr val="EBDEDE"/>
                </a:solidFill>
                <a:latin typeface="Cambria"/>
                <a:cs typeface="Cambria"/>
              </a:rPr>
              <a:t>money </a:t>
            </a:r>
            <a:r>
              <a:rPr sz="4100" b="1" spc="-10" dirty="0">
                <a:solidFill>
                  <a:srgbClr val="EBDEDE"/>
                </a:solidFill>
                <a:latin typeface="Cambria"/>
                <a:cs typeface="Cambria"/>
              </a:rPr>
              <a:t>on</a:t>
            </a:r>
            <a:r>
              <a:rPr sz="4100" b="1" spc="80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15" dirty="0">
                <a:solidFill>
                  <a:srgbClr val="EBDEDE"/>
                </a:solidFill>
                <a:latin typeface="Cambria"/>
                <a:cs typeface="Cambria"/>
              </a:rPr>
              <a:t>gas</a:t>
            </a:r>
            <a:r>
              <a:rPr sz="4100" b="1" spc="80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30" dirty="0">
                <a:solidFill>
                  <a:srgbClr val="EBDEDE"/>
                </a:solidFill>
                <a:latin typeface="Cambria"/>
                <a:cs typeface="Cambria"/>
              </a:rPr>
              <a:t>and</a:t>
            </a:r>
            <a:r>
              <a:rPr sz="4100" b="1" spc="-35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50" dirty="0">
                <a:solidFill>
                  <a:srgbClr val="EBDEDE"/>
                </a:solidFill>
                <a:latin typeface="Cambria"/>
                <a:cs typeface="Cambria"/>
              </a:rPr>
              <a:t>vehicle </a:t>
            </a:r>
            <a:r>
              <a:rPr sz="4100" b="1" spc="-45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15" dirty="0">
                <a:solidFill>
                  <a:srgbClr val="EBDEDE"/>
                </a:solidFill>
                <a:latin typeface="Cambria"/>
                <a:cs typeface="Cambria"/>
              </a:rPr>
              <a:t>maintenance.</a:t>
            </a:r>
            <a:endParaRPr sz="4100" dirty="0">
              <a:latin typeface="Cambria"/>
              <a:cs typeface="Cambria"/>
            </a:endParaRPr>
          </a:p>
          <a:p>
            <a:pPr marL="161290" marR="153670" algn="ctr">
              <a:lnSpc>
                <a:spcPct val="99800"/>
              </a:lnSpc>
              <a:spcBef>
                <a:spcPts val="40"/>
              </a:spcBef>
            </a:pPr>
            <a:r>
              <a:rPr sz="4100" b="1" spc="-75" dirty="0">
                <a:solidFill>
                  <a:srgbClr val="EBDEDE"/>
                </a:solidFill>
                <a:latin typeface="Cambria"/>
                <a:cs typeface="Cambria"/>
              </a:rPr>
              <a:t>To</a:t>
            </a:r>
            <a:r>
              <a:rPr sz="4100" b="1" spc="70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dirty="0">
                <a:solidFill>
                  <a:srgbClr val="EBDEDE"/>
                </a:solidFill>
                <a:latin typeface="Cambria"/>
                <a:cs typeface="Cambria"/>
              </a:rPr>
              <a:t>ﬁnd</a:t>
            </a:r>
            <a:r>
              <a:rPr sz="4100" b="1" spc="75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25" dirty="0">
                <a:solidFill>
                  <a:srgbClr val="EBDEDE"/>
                </a:solidFill>
                <a:latin typeface="Cambria"/>
                <a:cs typeface="Cambria"/>
              </a:rPr>
              <a:t>carpool</a:t>
            </a:r>
            <a:r>
              <a:rPr sz="4100" b="1" spc="75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15" dirty="0">
                <a:solidFill>
                  <a:srgbClr val="EBDEDE"/>
                </a:solidFill>
                <a:latin typeface="Cambria"/>
                <a:cs typeface="Cambria"/>
              </a:rPr>
              <a:t>partners,</a:t>
            </a:r>
            <a:r>
              <a:rPr sz="4100" b="1" spc="75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45" dirty="0">
                <a:solidFill>
                  <a:srgbClr val="EBDEDE"/>
                </a:solidFill>
                <a:latin typeface="Cambria"/>
                <a:cs typeface="Cambria"/>
              </a:rPr>
              <a:t>start</a:t>
            </a:r>
            <a:r>
              <a:rPr sz="4100" b="1" spc="30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80" dirty="0">
                <a:solidFill>
                  <a:srgbClr val="EBDEDE"/>
                </a:solidFill>
                <a:latin typeface="Cambria"/>
                <a:cs typeface="Cambria"/>
              </a:rPr>
              <a:t>by </a:t>
            </a:r>
            <a:r>
              <a:rPr sz="4100" b="1" spc="-885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20" dirty="0">
                <a:solidFill>
                  <a:srgbClr val="EBDEDE"/>
                </a:solidFill>
                <a:latin typeface="Cambria"/>
                <a:cs typeface="Cambria"/>
              </a:rPr>
              <a:t>asking</a:t>
            </a:r>
            <a:r>
              <a:rPr sz="4100" b="1" spc="80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5" dirty="0">
                <a:solidFill>
                  <a:srgbClr val="EBDEDE"/>
                </a:solidFill>
                <a:latin typeface="Cambria"/>
                <a:cs typeface="Cambria"/>
              </a:rPr>
              <a:t>friends,</a:t>
            </a:r>
            <a:r>
              <a:rPr sz="4100" b="1" spc="80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20" dirty="0">
                <a:solidFill>
                  <a:srgbClr val="EBDEDE"/>
                </a:solidFill>
                <a:latin typeface="Cambria"/>
                <a:cs typeface="Cambria"/>
              </a:rPr>
              <a:t>family,</a:t>
            </a:r>
            <a:r>
              <a:rPr sz="4100" b="1" spc="80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30" dirty="0">
                <a:solidFill>
                  <a:srgbClr val="EBDEDE"/>
                </a:solidFill>
                <a:latin typeface="Cambria"/>
                <a:cs typeface="Cambria"/>
              </a:rPr>
              <a:t>and </a:t>
            </a:r>
            <a:r>
              <a:rPr sz="4100" b="1" spc="-25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60" dirty="0">
                <a:solidFill>
                  <a:srgbClr val="EBDEDE"/>
                </a:solidFill>
                <a:latin typeface="Cambria"/>
                <a:cs typeface="Cambria"/>
              </a:rPr>
              <a:t>coworkers</a:t>
            </a:r>
            <a:r>
              <a:rPr sz="4100" b="1" spc="70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25" dirty="0">
                <a:solidFill>
                  <a:srgbClr val="EBDEDE"/>
                </a:solidFill>
                <a:latin typeface="Cambria"/>
                <a:cs typeface="Cambria"/>
              </a:rPr>
              <a:t>if </a:t>
            </a:r>
            <a:r>
              <a:rPr sz="4100" b="1" spc="-60" dirty="0">
                <a:solidFill>
                  <a:srgbClr val="EBDEDE"/>
                </a:solidFill>
                <a:latin typeface="Cambria"/>
                <a:cs typeface="Cambria"/>
              </a:rPr>
              <a:t>they</a:t>
            </a:r>
            <a:r>
              <a:rPr sz="4100" b="1" spc="-40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90" dirty="0">
                <a:solidFill>
                  <a:srgbClr val="EBDEDE"/>
                </a:solidFill>
                <a:latin typeface="Cambria"/>
                <a:cs typeface="Cambria"/>
              </a:rPr>
              <a:t>are</a:t>
            </a:r>
            <a:r>
              <a:rPr sz="4100" b="1" spc="70" dirty="0">
                <a:solidFill>
                  <a:srgbClr val="EBDEDE"/>
                </a:solidFill>
                <a:latin typeface="Cambria"/>
                <a:cs typeface="Cambria"/>
              </a:rPr>
              <a:t> </a:t>
            </a:r>
            <a:r>
              <a:rPr sz="4100" b="1" spc="-40" dirty="0">
                <a:solidFill>
                  <a:srgbClr val="EBDEDE"/>
                </a:solidFill>
                <a:latin typeface="Cambria"/>
                <a:cs typeface="Cambria"/>
              </a:rPr>
              <a:t>interested.</a:t>
            </a:r>
            <a:endParaRPr sz="41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9944" y="2787600"/>
            <a:ext cx="6518275" cy="1475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0" spc="1000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9500" spc="95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9500" spc="330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9500" spc="-85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9500" spc="310" dirty="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sz="9500" spc="295" dirty="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sz="9500" spc="390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9500" spc="300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9500" spc="95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9500" spc="33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endParaRPr sz="9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56515" marR="48895" indent="1064260">
              <a:lnSpc>
                <a:spcPct val="102000"/>
              </a:lnSpc>
              <a:spcBef>
                <a:spcPts val="65"/>
              </a:spcBef>
            </a:pPr>
            <a:r>
              <a:rPr b="1" spc="30" dirty="0">
                <a:latin typeface="Verdana"/>
                <a:cs typeface="Verdana"/>
              </a:rPr>
              <a:t>C</a:t>
            </a:r>
            <a:r>
              <a:rPr b="1" spc="-110" dirty="0">
                <a:latin typeface="Verdana"/>
                <a:cs typeface="Verdana"/>
              </a:rPr>
              <a:t>a</a:t>
            </a:r>
            <a:r>
              <a:rPr b="1" spc="-165" dirty="0">
                <a:latin typeface="Verdana"/>
                <a:cs typeface="Verdana"/>
              </a:rPr>
              <a:t>r</a:t>
            </a:r>
            <a:r>
              <a:rPr b="1" spc="-10" dirty="0">
                <a:latin typeface="Verdana"/>
                <a:cs typeface="Verdana"/>
              </a:rPr>
              <a:t>p</a:t>
            </a:r>
            <a:r>
              <a:rPr b="1" spc="-65" dirty="0">
                <a:latin typeface="Verdana"/>
                <a:cs typeface="Verdana"/>
              </a:rPr>
              <a:t>oo</a:t>
            </a:r>
            <a:r>
              <a:rPr b="1" spc="-95" dirty="0">
                <a:latin typeface="Verdana"/>
                <a:cs typeface="Verdana"/>
              </a:rPr>
              <a:t>li</a:t>
            </a:r>
            <a:r>
              <a:rPr b="1" spc="-30" dirty="0">
                <a:latin typeface="Verdana"/>
                <a:cs typeface="Verdana"/>
              </a:rPr>
              <a:t>n</a:t>
            </a:r>
            <a:r>
              <a:rPr b="1" spc="15" dirty="0">
                <a:latin typeface="Verdana"/>
                <a:cs typeface="Verdana"/>
              </a:rPr>
              <a:t>g</a:t>
            </a:r>
            <a:r>
              <a:rPr spc="-590" dirty="0"/>
              <a:t>:</a:t>
            </a:r>
            <a:r>
              <a:rPr spc="-215" dirty="0"/>
              <a:t> </a:t>
            </a:r>
            <a:r>
              <a:rPr spc="-125" dirty="0"/>
              <a:t>T</a:t>
            </a:r>
            <a:r>
              <a:rPr spc="-80" dirty="0"/>
              <a:t>r</a:t>
            </a:r>
            <a:r>
              <a:rPr spc="-15" dirty="0"/>
              <a:t>a</a:t>
            </a:r>
            <a:r>
              <a:rPr spc="125" dirty="0"/>
              <a:t>n</a:t>
            </a:r>
            <a:r>
              <a:rPr spc="-70" dirty="0"/>
              <a:t>s</a:t>
            </a:r>
            <a:r>
              <a:rPr spc="-50" dirty="0"/>
              <a:t>f</a:t>
            </a:r>
            <a:r>
              <a:rPr spc="60" dirty="0"/>
              <a:t>o</a:t>
            </a:r>
            <a:r>
              <a:rPr spc="-75" dirty="0"/>
              <a:t>r</a:t>
            </a:r>
            <a:r>
              <a:rPr spc="240" dirty="0"/>
              <a:t>m</a:t>
            </a:r>
            <a:r>
              <a:rPr spc="-10" dirty="0"/>
              <a:t>i</a:t>
            </a:r>
            <a:r>
              <a:rPr spc="125" dirty="0"/>
              <a:t>n</a:t>
            </a:r>
            <a:r>
              <a:rPr spc="170" dirty="0"/>
              <a:t>g</a:t>
            </a:r>
            <a:r>
              <a:rPr spc="-215" dirty="0"/>
              <a:t> </a:t>
            </a:r>
            <a:r>
              <a:rPr spc="5" dirty="0"/>
              <a:t>C</a:t>
            </a:r>
            <a:r>
              <a:rPr spc="60" dirty="0"/>
              <a:t>o</a:t>
            </a:r>
            <a:r>
              <a:rPr spc="200" dirty="0"/>
              <a:t>mmu</a:t>
            </a:r>
            <a:r>
              <a:rPr spc="-15" dirty="0"/>
              <a:t>t</a:t>
            </a:r>
            <a:r>
              <a:rPr spc="35" dirty="0"/>
              <a:t>e</a:t>
            </a:r>
            <a:r>
              <a:rPr spc="-70" dirty="0"/>
              <a:t>s</a:t>
            </a:r>
            <a:r>
              <a:rPr spc="-215" dirty="0"/>
              <a:t> </a:t>
            </a:r>
            <a:r>
              <a:rPr spc="-50" dirty="0"/>
              <a:t>f</a:t>
            </a:r>
            <a:r>
              <a:rPr spc="60" dirty="0"/>
              <a:t>o</a:t>
            </a:r>
            <a:r>
              <a:rPr spc="-55" dirty="0"/>
              <a:t>r</a:t>
            </a:r>
            <a:r>
              <a:rPr spc="-215" dirty="0"/>
              <a:t> </a:t>
            </a:r>
            <a:r>
              <a:rPr spc="10" dirty="0"/>
              <a:t>G</a:t>
            </a:r>
            <a:r>
              <a:rPr spc="60" dirty="0"/>
              <a:t>oo</a:t>
            </a:r>
            <a:r>
              <a:rPr spc="105" dirty="0"/>
              <a:t>d  </a:t>
            </a:r>
            <a:r>
              <a:rPr spc="50" dirty="0"/>
              <a:t>Carpooling</a:t>
            </a:r>
            <a:r>
              <a:rPr spc="-215" dirty="0"/>
              <a:t> </a:t>
            </a:r>
            <a:r>
              <a:rPr spc="-20" dirty="0"/>
              <a:t>offers</a:t>
            </a:r>
            <a:r>
              <a:rPr spc="-215" dirty="0"/>
              <a:t> </a:t>
            </a:r>
            <a:r>
              <a:rPr spc="-15" dirty="0"/>
              <a:t>a</a:t>
            </a:r>
            <a:r>
              <a:rPr spc="-210" dirty="0"/>
              <a:t> </a:t>
            </a:r>
            <a:r>
              <a:rPr spc="25" dirty="0"/>
              <a:t>myriad</a:t>
            </a:r>
            <a:r>
              <a:rPr spc="-215" dirty="0"/>
              <a:t> </a:t>
            </a:r>
            <a:r>
              <a:rPr spc="20" dirty="0"/>
              <a:t>of</a:t>
            </a:r>
            <a:r>
              <a:rPr spc="-210" dirty="0"/>
              <a:t> </a:t>
            </a:r>
            <a:r>
              <a:rPr spc="-10" dirty="0"/>
              <a:t>advantages,</a:t>
            </a:r>
            <a:r>
              <a:rPr spc="-215" dirty="0"/>
              <a:t> </a:t>
            </a:r>
            <a:r>
              <a:rPr spc="85" dirty="0"/>
              <a:t>including</a:t>
            </a:r>
            <a:r>
              <a:rPr spc="-215" dirty="0"/>
              <a:t> </a:t>
            </a:r>
            <a:r>
              <a:rPr spc="70" dirty="0"/>
              <a:t>reduced</a:t>
            </a:r>
          </a:p>
          <a:p>
            <a:pPr marL="1905" marR="5080" indent="-635" algn="ctr">
              <a:lnSpc>
                <a:spcPct val="102000"/>
              </a:lnSpc>
            </a:pPr>
            <a:r>
              <a:rPr spc="35" dirty="0"/>
              <a:t>t</a:t>
            </a:r>
            <a:r>
              <a:rPr spc="-80" dirty="0"/>
              <a:t>r</a:t>
            </a:r>
            <a:r>
              <a:rPr spc="-15" dirty="0"/>
              <a:t>a</a:t>
            </a:r>
            <a:r>
              <a:rPr spc="-25" dirty="0"/>
              <a:t>f</a:t>
            </a:r>
            <a:r>
              <a:rPr spc="170" dirty="0"/>
              <a:t>ﬁ</a:t>
            </a:r>
            <a:r>
              <a:rPr spc="114" dirty="0"/>
              <a:t>c</a:t>
            </a:r>
            <a:r>
              <a:rPr spc="-215" dirty="0"/>
              <a:t> </a:t>
            </a:r>
            <a:r>
              <a:rPr spc="90" dirty="0"/>
              <a:t>c</a:t>
            </a:r>
            <a:r>
              <a:rPr spc="60" dirty="0"/>
              <a:t>o</a:t>
            </a:r>
            <a:r>
              <a:rPr spc="125" dirty="0"/>
              <a:t>n</a:t>
            </a:r>
            <a:r>
              <a:rPr spc="100" dirty="0"/>
              <a:t>ge</a:t>
            </a:r>
            <a:r>
              <a:rPr spc="-70" dirty="0"/>
              <a:t>s</a:t>
            </a:r>
            <a:r>
              <a:rPr spc="35" dirty="0"/>
              <a:t>t</a:t>
            </a:r>
            <a:r>
              <a:rPr spc="-10" dirty="0"/>
              <a:t>i</a:t>
            </a:r>
            <a:r>
              <a:rPr spc="60" dirty="0"/>
              <a:t>o</a:t>
            </a:r>
            <a:r>
              <a:rPr spc="125" dirty="0"/>
              <a:t>n</a:t>
            </a:r>
            <a:r>
              <a:rPr spc="-370" dirty="0"/>
              <a:t>,</a:t>
            </a:r>
            <a:r>
              <a:rPr spc="-215" dirty="0"/>
              <a:t> </a:t>
            </a:r>
            <a:r>
              <a:rPr spc="90" dirty="0"/>
              <a:t>c</a:t>
            </a:r>
            <a:r>
              <a:rPr spc="60" dirty="0"/>
              <a:t>o</a:t>
            </a:r>
            <a:r>
              <a:rPr spc="-70" dirty="0"/>
              <a:t>s</a:t>
            </a:r>
            <a:r>
              <a:rPr spc="35" dirty="0"/>
              <a:t>t</a:t>
            </a:r>
            <a:r>
              <a:rPr spc="-215" dirty="0"/>
              <a:t> </a:t>
            </a:r>
            <a:r>
              <a:rPr spc="-70" dirty="0"/>
              <a:t>s</a:t>
            </a:r>
            <a:r>
              <a:rPr spc="-40" dirty="0"/>
              <a:t>a</a:t>
            </a:r>
            <a:r>
              <a:rPr spc="-110" dirty="0"/>
              <a:t>v</a:t>
            </a:r>
            <a:r>
              <a:rPr spc="-10" dirty="0"/>
              <a:t>i</a:t>
            </a:r>
            <a:r>
              <a:rPr spc="125" dirty="0"/>
              <a:t>n</a:t>
            </a:r>
            <a:r>
              <a:rPr spc="50" dirty="0"/>
              <a:t>gs</a:t>
            </a:r>
            <a:r>
              <a:rPr spc="-370" dirty="0"/>
              <a:t>,</a:t>
            </a:r>
            <a:r>
              <a:rPr spc="-215" dirty="0"/>
              <a:t> </a:t>
            </a:r>
            <a:r>
              <a:rPr spc="-70" dirty="0"/>
              <a:t>s</a:t>
            </a:r>
            <a:r>
              <a:rPr spc="60" dirty="0"/>
              <a:t>o</a:t>
            </a:r>
            <a:r>
              <a:rPr spc="114" dirty="0"/>
              <a:t>c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10" dirty="0"/>
              <a:t>l</a:t>
            </a:r>
            <a:r>
              <a:rPr spc="-215" dirty="0"/>
              <a:t> </a:t>
            </a:r>
            <a:r>
              <a:rPr spc="90" dirty="0"/>
              <a:t>c</a:t>
            </a:r>
            <a:r>
              <a:rPr spc="60" dirty="0"/>
              <a:t>o</a:t>
            </a:r>
            <a:r>
              <a:rPr spc="125" dirty="0"/>
              <a:t>nn</a:t>
            </a:r>
            <a:r>
              <a:rPr spc="35" dirty="0"/>
              <a:t>e</a:t>
            </a:r>
            <a:r>
              <a:rPr spc="125" dirty="0"/>
              <a:t>c</a:t>
            </a:r>
            <a:r>
              <a:rPr spc="35" dirty="0"/>
              <a:t>t</a:t>
            </a:r>
            <a:r>
              <a:rPr spc="-10" dirty="0"/>
              <a:t>i</a:t>
            </a:r>
            <a:r>
              <a:rPr spc="60" dirty="0"/>
              <a:t>o</a:t>
            </a:r>
            <a:r>
              <a:rPr spc="125" dirty="0"/>
              <a:t>n</a:t>
            </a:r>
            <a:r>
              <a:rPr spc="-70" dirty="0"/>
              <a:t>s</a:t>
            </a:r>
            <a:r>
              <a:rPr spc="-370" dirty="0"/>
              <a:t>,</a:t>
            </a:r>
            <a:r>
              <a:rPr spc="-215" dirty="0"/>
              <a:t> </a:t>
            </a:r>
            <a:r>
              <a:rPr spc="-15" dirty="0"/>
              <a:t>a</a:t>
            </a:r>
            <a:r>
              <a:rPr spc="125" dirty="0"/>
              <a:t>n</a:t>
            </a:r>
            <a:r>
              <a:rPr spc="150" dirty="0"/>
              <a:t>d</a:t>
            </a:r>
            <a:r>
              <a:rPr spc="-215" dirty="0"/>
              <a:t> </a:t>
            </a:r>
            <a:r>
              <a:rPr spc="-10" dirty="0"/>
              <a:t>a  </a:t>
            </a:r>
            <a:r>
              <a:rPr spc="5" dirty="0"/>
              <a:t>positive</a:t>
            </a:r>
            <a:r>
              <a:rPr spc="-215" dirty="0"/>
              <a:t> </a:t>
            </a:r>
            <a:r>
              <a:rPr spc="40" dirty="0"/>
              <a:t>environmental</a:t>
            </a:r>
            <a:r>
              <a:rPr spc="-210" dirty="0"/>
              <a:t> </a:t>
            </a:r>
            <a:r>
              <a:rPr spc="25" dirty="0"/>
              <a:t>impact.</a:t>
            </a:r>
            <a:r>
              <a:rPr spc="-210" dirty="0"/>
              <a:t> </a:t>
            </a:r>
            <a:r>
              <a:rPr spc="35" dirty="0"/>
              <a:t>By</a:t>
            </a:r>
            <a:r>
              <a:rPr spc="-215" dirty="0"/>
              <a:t> </a:t>
            </a:r>
            <a:r>
              <a:rPr spc="80" dirty="0"/>
              <a:t>embracing</a:t>
            </a:r>
            <a:r>
              <a:rPr spc="-210" dirty="0"/>
              <a:t> </a:t>
            </a:r>
            <a:r>
              <a:rPr spc="20" dirty="0"/>
              <a:t>carpooling,</a:t>
            </a:r>
            <a:r>
              <a:rPr spc="-210" dirty="0"/>
              <a:t> </a:t>
            </a:r>
            <a:r>
              <a:rPr spc="80" dirty="0"/>
              <a:t>we </a:t>
            </a:r>
            <a:r>
              <a:rPr spc="-850" dirty="0"/>
              <a:t> </a:t>
            </a:r>
            <a:r>
              <a:rPr spc="75" dirty="0"/>
              <a:t>can</a:t>
            </a:r>
            <a:r>
              <a:rPr spc="-215" dirty="0"/>
              <a:t> </a:t>
            </a:r>
            <a:r>
              <a:rPr spc="60" dirty="0"/>
              <a:t>make</a:t>
            </a:r>
            <a:r>
              <a:rPr spc="-215" dirty="0"/>
              <a:t> </a:t>
            </a:r>
            <a:r>
              <a:rPr spc="-15" dirty="0"/>
              <a:t>a</a:t>
            </a:r>
            <a:r>
              <a:rPr spc="-215" dirty="0"/>
              <a:t> </a:t>
            </a:r>
            <a:r>
              <a:rPr spc="65" dirty="0"/>
              <a:t>signiﬁcant</a:t>
            </a:r>
            <a:r>
              <a:rPr spc="-215" dirty="0"/>
              <a:t> </a:t>
            </a:r>
            <a:r>
              <a:rPr spc="30" dirty="0"/>
              <a:t>difference</a:t>
            </a:r>
            <a:r>
              <a:rPr spc="-215" dirty="0"/>
              <a:t> </a:t>
            </a:r>
            <a:r>
              <a:rPr spc="55" dirty="0"/>
              <a:t>in</a:t>
            </a:r>
            <a:r>
              <a:rPr spc="-215" dirty="0"/>
              <a:t> </a:t>
            </a:r>
            <a:r>
              <a:rPr spc="40" dirty="0"/>
              <a:t>our</a:t>
            </a:r>
            <a:r>
              <a:rPr spc="-215" dirty="0"/>
              <a:t> </a:t>
            </a:r>
            <a:r>
              <a:rPr dirty="0"/>
              <a:t>daily</a:t>
            </a:r>
            <a:r>
              <a:rPr spc="-215" dirty="0"/>
              <a:t> </a:t>
            </a:r>
            <a:r>
              <a:rPr spc="-40" dirty="0"/>
              <a:t>lives</a:t>
            </a:r>
            <a:r>
              <a:rPr spc="-215" dirty="0"/>
              <a:t> </a:t>
            </a:r>
            <a:r>
              <a:rPr spc="85" dirty="0"/>
              <a:t>and</a:t>
            </a:r>
            <a:r>
              <a:rPr spc="-215" dirty="0"/>
              <a:t> </a:t>
            </a:r>
            <a:r>
              <a:rPr spc="5" dirty="0"/>
              <a:t>create </a:t>
            </a:r>
            <a:r>
              <a:rPr spc="-850" dirty="0"/>
              <a:t> </a:t>
            </a:r>
            <a:r>
              <a:rPr spc="-15" dirty="0"/>
              <a:t>a</a:t>
            </a:r>
            <a:r>
              <a:rPr spc="-215" dirty="0"/>
              <a:t> </a:t>
            </a:r>
            <a:r>
              <a:rPr spc="240" dirty="0"/>
              <a:t>m</a:t>
            </a:r>
            <a:r>
              <a:rPr spc="60" dirty="0"/>
              <a:t>o</a:t>
            </a:r>
            <a:r>
              <a:rPr spc="-90" dirty="0"/>
              <a:t>r</a:t>
            </a:r>
            <a:r>
              <a:rPr spc="35" dirty="0"/>
              <a:t>e</a:t>
            </a:r>
            <a:r>
              <a:rPr spc="-215" dirty="0"/>
              <a:t> </a:t>
            </a:r>
            <a:r>
              <a:rPr spc="-70" dirty="0"/>
              <a:t>s</a:t>
            </a:r>
            <a:r>
              <a:rPr spc="20" dirty="0"/>
              <a:t>us</a:t>
            </a:r>
            <a:r>
              <a:rPr spc="35" dirty="0"/>
              <a:t>t</a:t>
            </a:r>
            <a:r>
              <a:rPr spc="-15" dirty="0"/>
              <a:t>a</a:t>
            </a:r>
            <a:r>
              <a:rPr spc="-10" dirty="0"/>
              <a:t>i</a:t>
            </a:r>
            <a:r>
              <a:rPr spc="125" dirty="0"/>
              <a:t>n</a:t>
            </a:r>
            <a:r>
              <a:rPr spc="-15" dirty="0"/>
              <a:t>a</a:t>
            </a:r>
            <a:r>
              <a:rPr spc="150" dirty="0"/>
              <a:t>b</a:t>
            </a:r>
            <a:r>
              <a:rPr spc="-10" dirty="0"/>
              <a:t>l</a:t>
            </a:r>
            <a:r>
              <a:rPr spc="35" dirty="0"/>
              <a:t>e</a:t>
            </a:r>
            <a:r>
              <a:rPr spc="-215" dirty="0"/>
              <a:t> </a:t>
            </a:r>
            <a:r>
              <a:rPr spc="-25" dirty="0"/>
              <a:t>f</a:t>
            </a:r>
            <a:r>
              <a:rPr spc="114" dirty="0"/>
              <a:t>u</a:t>
            </a:r>
            <a:r>
              <a:rPr spc="35" dirty="0"/>
              <a:t>t</a:t>
            </a:r>
            <a:r>
              <a:rPr spc="114" dirty="0"/>
              <a:t>u</a:t>
            </a:r>
            <a:r>
              <a:rPr spc="-90" dirty="0"/>
              <a:t>r</a:t>
            </a:r>
            <a:r>
              <a:rPr spc="35" dirty="0"/>
              <a:t>e</a:t>
            </a:r>
            <a:r>
              <a:rPr spc="-37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506</Words>
  <Application>Microsoft Office PowerPoint</Application>
  <PresentationFormat>Custom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Project On : Car  Pooling                                       Under the guidance of                               Dr.  Sangeeta  Arora                               Presented By-------------------                          Ujjawal  Tyagi                                   2200290140166    </vt:lpstr>
      <vt:lpstr>PowerPoint Presentation</vt:lpstr>
      <vt:lpstr>What is carpooling?</vt:lpstr>
      <vt:lpstr>Beneﬁts of carpooling</vt:lpstr>
      <vt:lpstr>How to start carpooling</vt:lpstr>
      <vt:lpstr>Carpooling safety</vt:lpstr>
      <vt:lpstr>Carpooling etiquete</vt:lpstr>
      <vt:lpstr>Join the carpooling  movement</vt:lpstr>
      <vt:lpstr>Conclusion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: Car  Pooling                                       Under the guidance of                               Dr. Sangeeta Arora                               Presented By-------------------                           Ujjawal Tyagi                                   2200290140166    </dc:title>
  <cp:lastModifiedBy>mk</cp:lastModifiedBy>
  <cp:revision>4</cp:revision>
  <dcterms:created xsi:type="dcterms:W3CDTF">2023-09-25T09:35:37Z</dcterms:created>
  <dcterms:modified xsi:type="dcterms:W3CDTF">2024-02-27T17:56:59Z</dcterms:modified>
</cp:coreProperties>
</file>