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3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564" y="78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AE9B6-83B1-4A03-8324-BB221CC5C8A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A581D-E2E2-422A-B465-DE96D633B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69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581870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Project Open Book Circle Website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581525"/>
            <a:ext cx="7477601" cy="1261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16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Welcome to our </a:t>
            </a:r>
            <a:r>
              <a:rPr lang="en-US" sz="1600" dirty="0" smtClean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Open Book Circle</a:t>
            </a:r>
            <a:r>
              <a:rPr lang="en-US" sz="1600" dirty="0" smtClean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where you can find your perfect reading match. Explore our vast collection, create an account to personalize recommendations, and get started on a literary adventure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3298269"/>
            <a:ext cx="7477601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99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Project supervisor: </a:t>
            </a:r>
            <a:r>
              <a:rPr lang="en-US" sz="2187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Mr. Amit kr. Goyal</a:t>
            </a:r>
            <a:endParaRPr lang="en-US" sz="2187" dirty="0"/>
          </a:p>
        </p:txBody>
      </p:sp>
      <p:sp>
        <p:nvSpPr>
          <p:cNvPr id="5" name="Text 3"/>
          <p:cNvSpPr/>
          <p:nvPr/>
        </p:nvSpPr>
        <p:spPr>
          <a:xfrm>
            <a:off x="833199" y="3992523"/>
            <a:ext cx="7477601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99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Team Member:  </a:t>
            </a:r>
            <a:r>
              <a:rPr lang="en-US" sz="2187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Jyoti Mishra, Kumari Surbhi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833199" y="4686776"/>
            <a:ext cx="7477601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99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Team Leader: </a:t>
            </a:r>
            <a:r>
              <a:rPr lang="en-US" sz="2187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Jyoti Mishra</a:t>
            </a:r>
            <a:endParaRPr lang="en-US" sz="2187" dirty="0"/>
          </a:p>
        </p:txBody>
      </p:sp>
      <p:pic>
        <p:nvPicPr>
          <p:cNvPr id="4100" name="Picture 4" descr="Book reader | Gadgets N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829" y="-1"/>
            <a:ext cx="7184570" cy="82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970672"/>
            <a:ext cx="4443889" cy="7033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Introduction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1927274" y="2250831"/>
            <a:ext cx="10665133" cy="37560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kern="0" spc="-35" dirty="0">
                <a:solidFill>
                  <a:srgbClr val="272525"/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Welcome to the world of Open Book Circle! Discover the power of connecting readers and sharing knowledge through our user-friendly platform</a:t>
            </a:r>
            <a:r>
              <a:rPr lang="en-US" kern="0" spc="-35" dirty="0" smtClean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application also features a recommendation engine that suggests new books based on users’ reading history and community ratings.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Python is the primary programming language used to develop the Open Book Circle web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application . Python’s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simplicity, versatility, and extensive libraries make it an ideal choice for building interactive web applications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ts val="2799"/>
              </a:lnSpc>
              <a:buNone/>
            </a:pPr>
            <a:endParaRPr lang="en-US" sz="2800" kern="0" spc="-35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326833"/>
            <a:ext cx="994624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Technologies / Software Requirements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465546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270152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Python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3270885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Utilize the Python programming language to build the backend logic and functionality of the Open Book Circle website.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465546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62267" y="2701528"/>
            <a:ext cx="227468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Machine Learning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62267" y="3270885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Leverage machine learning techniques to provide personalized book recommendations based on user preferences and reading habits.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73975" y="503122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HTML &amp; CSS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73975" y="5600581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visually appealing and responsive web pages using HTML and CSS, ensuring an intuitive and enjoyable user experience.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62267" y="503122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Flask Framework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62267" y="5600581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 the Flask framework in the development process, allowing for efficient routing and handling of user requests.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54795" y="-4299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4" name="Text 2"/>
          <p:cNvSpPr/>
          <p:nvPr/>
        </p:nvSpPr>
        <p:spPr>
          <a:xfrm>
            <a:off x="1026626" y="38028"/>
            <a:ext cx="535269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Modules Description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32331" y="603282"/>
            <a:ext cx="44410" cy="5092779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6" name="Shape 4"/>
          <p:cNvSpPr/>
          <p:nvPr/>
        </p:nvSpPr>
        <p:spPr>
          <a:xfrm>
            <a:off x="7549809" y="1035997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7" name="Shape 5"/>
          <p:cNvSpPr/>
          <p:nvPr/>
        </p:nvSpPr>
        <p:spPr>
          <a:xfrm>
            <a:off x="7026769" y="80417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183048" y="843814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452939" y="84884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Create Account</a:t>
            </a:r>
            <a:endParaRPr lang="en-US" dirty="0"/>
          </a:p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1196027"/>
            <a:ext cx="3672930" cy="11802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dirty="0">
                <a:solidFill>
                  <a:srgbClr val="443728"/>
                </a:solidFill>
                <a:latin typeface="Times New Roman" panose="02020603050405020304" pitchFamily="18" charset="0"/>
                <a:ea typeface="Crimson Pro" pitchFamily="34" charset="-122"/>
                <a:cs typeface="Times New Roman" panose="02020603050405020304" pitchFamily="18" charset="0"/>
              </a:rPr>
              <a:t>Step 1: Sign Up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799"/>
              </a:lnSpc>
            </a:pPr>
            <a:r>
              <a:rPr lang="en-US" dirty="0">
                <a:solidFill>
                  <a:srgbClr val="443728"/>
                </a:solidFill>
                <a:latin typeface="Times New Roman" panose="02020603050405020304" pitchFamily="18" charset="0"/>
                <a:ea typeface="Crimson Pro" pitchFamily="34" charset="-122"/>
                <a:cs typeface="Times New Roman" panose="02020603050405020304" pitchFamily="18" charset="0"/>
              </a:rPr>
              <a:t>Step 2: Share Your Interests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799"/>
              </a:lnSpc>
            </a:pPr>
            <a:r>
              <a:rPr lang="en-US" dirty="0">
                <a:solidFill>
                  <a:srgbClr val="443728"/>
                </a:solidFill>
                <a:latin typeface="Times New Roman" panose="02020603050405020304" pitchFamily="18" charset="0"/>
                <a:ea typeface="Crimson Pro" pitchFamily="34" charset="-122"/>
                <a:cs typeface="Times New Roman" panose="02020603050405020304" pitchFamily="18" charset="0"/>
              </a:rPr>
              <a:t>Step 3: Start Exploring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34574" y="3666706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2" name="Shape 10"/>
          <p:cNvSpPr/>
          <p:nvPr/>
        </p:nvSpPr>
        <p:spPr>
          <a:xfrm>
            <a:off x="7019627" y="159927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163997" y="1627918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480911" y="1675929"/>
            <a:ext cx="295072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>
              <a:lnSpc>
                <a:spcPts val="2734"/>
              </a:lnSpc>
            </a:pPr>
            <a:endParaRPr lang="en-US" sz="2400" dirty="0"/>
          </a:p>
          <a:p>
            <a:pPr marL="0" indent="0" algn="r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137513" y="2194715"/>
            <a:ext cx="4510007" cy="1210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kern="0" spc="-3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Implement a sophisticated recommendation system that suggests books based on user </a:t>
            </a:r>
            <a:r>
              <a:rPr lang="en-US" kern="0" spc="-35" dirty="0" smtClean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interests.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hape 14"/>
          <p:cNvSpPr/>
          <p:nvPr/>
        </p:nvSpPr>
        <p:spPr>
          <a:xfrm flipV="1">
            <a:off x="7454217" y="4655793"/>
            <a:ext cx="777597" cy="45719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7" name="Shape 15"/>
          <p:cNvSpPr/>
          <p:nvPr/>
        </p:nvSpPr>
        <p:spPr>
          <a:xfrm>
            <a:off x="7042780" y="254610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151177" y="2601719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27304" y="2510594"/>
            <a:ext cx="259187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b="1" kern="0" spc="-66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Search Functionality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18"/>
          <p:cNvSpPr/>
          <p:nvPr/>
        </p:nvSpPr>
        <p:spPr>
          <a:xfrm>
            <a:off x="8435132" y="2857780"/>
            <a:ext cx="6345425" cy="11454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kern="0" spc="-3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Enable users to easily search for books based on genres, authors, titles, and other criteria, enhancing their exploration of the literary world.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28919" y="3509723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" pitchFamily="34" charset="-122"/>
                <a:cs typeface="Times New Roman" panose="02020603050405020304" pitchFamily="18" charset="0"/>
              </a:rPr>
              <a:t>Notification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2" name="Shape 15"/>
          <p:cNvSpPr/>
          <p:nvPr/>
        </p:nvSpPr>
        <p:spPr>
          <a:xfrm>
            <a:off x="7002602" y="348408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23" name="Shape 15"/>
          <p:cNvSpPr/>
          <p:nvPr/>
        </p:nvSpPr>
        <p:spPr>
          <a:xfrm>
            <a:off x="6973109" y="445745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24" name="Shape 15"/>
          <p:cNvSpPr/>
          <p:nvPr/>
        </p:nvSpPr>
        <p:spPr>
          <a:xfrm>
            <a:off x="6980295" y="532502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26" name="TextBox 25"/>
          <p:cNvSpPr txBox="1"/>
          <p:nvPr/>
        </p:nvSpPr>
        <p:spPr>
          <a:xfrm>
            <a:off x="7116649" y="351688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452939" y="4419510"/>
            <a:ext cx="128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" pitchFamily="34" charset="-122"/>
                <a:cs typeface="Times New Roman" panose="02020603050405020304" pitchFamily="18" charset="0"/>
              </a:rPr>
              <a:t>Contact Us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483935" y="6139274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" pitchFamily="34" charset="-122"/>
                <a:cs typeface="Times New Roman" panose="02020603050405020304" pitchFamily="18" charset="0"/>
              </a:rPr>
              <a:t>Help and Support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86624" y="6960227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" pitchFamily="34" charset="-122"/>
                <a:cs typeface="Times New Roman" panose="02020603050405020304" pitchFamily="18" charset="0"/>
              </a:rPr>
              <a:t>Logout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788835" y="1825383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 Recommendation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Shape 4"/>
          <p:cNvSpPr/>
          <p:nvPr/>
        </p:nvSpPr>
        <p:spPr>
          <a:xfrm>
            <a:off x="6226300" y="1778234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32" name="Shape 4"/>
          <p:cNvSpPr/>
          <p:nvPr/>
        </p:nvSpPr>
        <p:spPr>
          <a:xfrm>
            <a:off x="7569995" y="2751664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33" name="Shape 4"/>
          <p:cNvSpPr/>
          <p:nvPr/>
        </p:nvSpPr>
        <p:spPr>
          <a:xfrm rot="16200000">
            <a:off x="6856488" y="6216314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34" name="Shape 14"/>
          <p:cNvSpPr/>
          <p:nvPr/>
        </p:nvSpPr>
        <p:spPr>
          <a:xfrm>
            <a:off x="6202698" y="5523897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36" name="Shape 15"/>
          <p:cNvSpPr/>
          <p:nvPr/>
        </p:nvSpPr>
        <p:spPr>
          <a:xfrm>
            <a:off x="6962980" y="621246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37" name="Shape 14"/>
          <p:cNvSpPr/>
          <p:nvPr/>
        </p:nvSpPr>
        <p:spPr>
          <a:xfrm flipV="1">
            <a:off x="7480238" y="6393842"/>
            <a:ext cx="777597" cy="45719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38" name="Shape 14"/>
          <p:cNvSpPr/>
          <p:nvPr/>
        </p:nvSpPr>
        <p:spPr>
          <a:xfrm rot="16200000">
            <a:off x="6863776" y="7058905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39" name="TextBox 38"/>
          <p:cNvSpPr txBox="1"/>
          <p:nvPr/>
        </p:nvSpPr>
        <p:spPr>
          <a:xfrm>
            <a:off x="790306" y="3822719"/>
            <a:ext cx="5969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Receive notifications about new book releases, personalized recommendations, and exclusive offers tailored just for you.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3945" y="7211414"/>
            <a:ext cx="6411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By logging out, you temporarily pause receiving recommendations until you log back in and your personalized reading journey resumes.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61233" y="5351580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" pitchFamily="34" charset="-122"/>
                <a:cs typeface="Times New Roman" panose="02020603050405020304" pitchFamily="18" charset="0"/>
              </a:rPr>
              <a:t>Feedback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2" name="Shape 15"/>
          <p:cNvSpPr/>
          <p:nvPr/>
        </p:nvSpPr>
        <p:spPr>
          <a:xfrm>
            <a:off x="7002602" y="69602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43" name="Shape 14"/>
          <p:cNvSpPr/>
          <p:nvPr/>
        </p:nvSpPr>
        <p:spPr>
          <a:xfrm flipV="1">
            <a:off x="6234573" y="7099913"/>
            <a:ext cx="777597" cy="45719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44" name="Shape 14"/>
          <p:cNvSpPr/>
          <p:nvPr/>
        </p:nvSpPr>
        <p:spPr>
          <a:xfrm rot="5400000" flipV="1">
            <a:off x="6864328" y="7813643"/>
            <a:ext cx="777597" cy="45719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45" name="TextBox 44"/>
          <p:cNvSpPr txBox="1"/>
          <p:nvPr/>
        </p:nvSpPr>
        <p:spPr>
          <a:xfrm>
            <a:off x="1531722" y="5674745"/>
            <a:ext cx="4936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 value your input. Share your thoughts, suggestions, and ideas to help us improve our book recommendation system.</a:t>
            </a:r>
            <a:endParaRPr lang="en-US" dirty="0"/>
          </a:p>
          <a:p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490070" y="4707429"/>
            <a:ext cx="6290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Reach out to our dedicated support team for any questions, technical issues, or assistance</a:t>
            </a:r>
            <a:r>
              <a:rPr lang="en-US" dirty="0" smtClean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435133" y="6537111"/>
            <a:ext cx="597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user may get help about the software through this option.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046560" y="45227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075207" y="53610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6</a:t>
            </a:r>
            <a:endParaRPr lang="en-US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7046560" y="623064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7</a:t>
            </a:r>
            <a:endParaRPr lang="en-US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082494" y="69985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8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04132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Outputs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180034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494609"/>
            <a:ext cx="306978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Engaging User Interface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063966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an attractive and intuitive user interface, ensuring a seamless and enjoyable browsing experience.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180034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494728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Personalized Recommendations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411272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Deliver tailored book recommendations to users, sparking their curiosity and helping them discover new literary gems.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180034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494728"/>
            <a:ext cx="271307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Efficient Book Search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064085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 a powerful search functionality that provides quick and accurate results, allowing users to find their desired books effortlessly.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1"/>
            <a:ext cx="14630400" cy="4151085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4" name="Text 2"/>
          <p:cNvSpPr/>
          <p:nvPr/>
        </p:nvSpPr>
        <p:spPr>
          <a:xfrm>
            <a:off x="1045029" y="2452914"/>
            <a:ext cx="6473371" cy="12482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 smtClean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How to Serve the Society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190172" y="4717144"/>
            <a:ext cx="11541090" cy="14078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Open Book Circle aims to serve the society by promoting reading culture, supporting </a:t>
            </a:r>
            <a:r>
              <a:rPr lang="en-US" sz="2000" kern="0" spc="-35" dirty="0" smtClean="0">
                <a:solidFill>
                  <a:srgbClr val="272525"/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authors.</a:t>
            </a:r>
          </a:p>
          <a:p>
            <a:pPr>
              <a:lnSpc>
                <a:spcPts val="2799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book recommendation system project can serve society in several meaningful ways by promoting literacy, education, and cultural enrichment while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fostering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facilitating access to knowledge.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91440" y="-9144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sz="4330" dirty="0" smtClean="0">
                <a:latin typeface="Inter"/>
                <a:ea typeface="Inter"/>
              </a:rPr>
              <a:t>                                                                                        </a:t>
            </a:r>
            <a:r>
              <a:rPr lang="en-US" sz="4330" b="1" dirty="0" smtClean="0">
                <a:latin typeface="Inter"/>
                <a:ea typeface="Inter"/>
              </a:rPr>
              <a:t>Gantt  Chart</a:t>
            </a:r>
            <a:endParaRPr lang="en-US" sz="4330" b="1" dirty="0">
              <a:latin typeface="Inter"/>
              <a:ea typeface="Inter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8" name="Picture 4" descr="C:\Users\DELL\Pictures\image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971" y="2322286"/>
            <a:ext cx="11030858" cy="435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-130629" y="-19288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319599" y="306788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6319599" y="4095512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Join the Open Book Circle community today and embark on a journey full of literary adventures. Experience the joy of discovering new books and connecting with fellow readers!</a:t>
            </a:r>
            <a:endParaRPr lang="en-US" sz="1750" dirty="0"/>
          </a:p>
        </p:txBody>
      </p:sp>
      <p:pic>
        <p:nvPicPr>
          <p:cNvPr id="3078" name="Picture 6" descr="Recommended books - Lala - Wattp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629" y="0"/>
            <a:ext cx="6154058" cy="821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555</Words>
  <Application>Microsoft Office PowerPoint</Application>
  <PresentationFormat>Custom</PresentationFormat>
  <Paragraphs>70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Crimson Pro</vt:lpstr>
      <vt:lpstr>Inter</vt:lpstr>
      <vt:lpstr>Open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kumari surbhi</cp:lastModifiedBy>
  <cp:revision>16</cp:revision>
  <dcterms:created xsi:type="dcterms:W3CDTF">2023-09-26T17:41:56Z</dcterms:created>
  <dcterms:modified xsi:type="dcterms:W3CDTF">2023-12-03T17:53:25Z</dcterms:modified>
</cp:coreProperties>
</file>