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4" r:id="rId7"/>
    <p:sldId id="277" r:id="rId8"/>
    <p:sldId id="280" r:id="rId9"/>
    <p:sldId id="281" r:id="rId10"/>
    <p:sldId id="282" r:id="rId11"/>
    <p:sldId id="279" r:id="rId12"/>
    <p:sldId id="283" r:id="rId13"/>
    <p:sldId id="276" r:id="rId14"/>
    <p:sldId id="278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2DCCF-2C22-4B37-998F-768E7301B63F}" v="2" dt="2023-10-25T06:34:23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10/25/2023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resentations.ai/view/FWl2w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</a:t>
            </a:r>
            <a:r>
              <a:rPr lang="en-US" cap="none" dirty="0" err="1"/>
              <a:t>earn</a:t>
            </a:r>
            <a:r>
              <a:rPr lang="en-US" dirty="0" err="1"/>
              <a:t>A</a:t>
            </a:r>
            <a:r>
              <a:rPr lang="en-US" cap="none" dirty="0" err="1"/>
              <a:t>Bit</a:t>
            </a:r>
            <a:r>
              <a:rPr lang="en-US" dirty="0"/>
              <a:t> PROJECT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Tarun Kumar (2200290140159)</a:t>
            </a:r>
          </a:p>
          <a:p>
            <a:r>
              <a:rPr lang="en-US" dirty="0"/>
              <a:t>Tanya Tyagi (2200290140158)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What Customers Want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All staff is working on keeping the project on </a:t>
            </a:r>
            <a:br>
              <a:rPr lang="en-US"/>
            </a:br>
            <a:r>
              <a:rPr lang="en-US"/>
              <a:t>time</a:t>
            </a:r>
          </a:p>
          <a:p>
            <a:r>
              <a:rPr lang="en-US"/>
              <a:t>Hire vendors to help with project completion</a:t>
            </a:r>
          </a:p>
          <a:p>
            <a:r>
              <a:rPr lang="en-US"/>
              <a:t>Need more funding if we want to hire more </a:t>
            </a:r>
            <a:br>
              <a:rPr lang="en-US"/>
            </a:br>
            <a:r>
              <a:rPr lang="en-US"/>
              <a:t>workers to help in the future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Customers want their product to work efficiently </a:t>
            </a:r>
            <a:br>
              <a:rPr lang="en-US"/>
            </a:br>
            <a:r>
              <a:rPr lang="en-US"/>
              <a:t>so they can continue to communicate with their employees while they work remotely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</a:t>
            </a:r>
            <a:br>
              <a:rPr lang="en-US"/>
            </a:br>
            <a:r>
              <a:rPr lang="en-US"/>
              <a:t>NEXT REVIEW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Next Review Date: July 20XX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Check on warehouse update</a:t>
            </a:r>
          </a:p>
          <a:p>
            <a:r>
              <a:rPr lang="en-US"/>
              <a:t>Fix software issues</a:t>
            </a:r>
          </a:p>
          <a:p>
            <a:r>
              <a:rPr lang="en-US"/>
              <a:t>Finish drafting solution</a:t>
            </a:r>
          </a:p>
          <a:p>
            <a:r>
              <a:rPr lang="en-US"/>
              <a:t>Resolve budget question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Goals </a:t>
            </a:r>
            <a:r>
              <a:rPr lang="en-US" altLang="zh-CN"/>
              <a:t>f</a:t>
            </a:r>
            <a:r>
              <a:rPr lang="en-US"/>
              <a:t>or Next Review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Mirjam Nilsson will tackle and resolve the goals by next meeting</a:t>
            </a:r>
          </a:p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Action Plan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Summary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https://app.presentations.ai/view/FWl2wh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Click on Above link to view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Tarun Kumar</a:t>
            </a:r>
          </a:p>
          <a:p>
            <a:pPr lvl="1"/>
            <a:r>
              <a:rPr lang="en-US" dirty="0"/>
              <a:t>Tanya Tyagi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Schedule Implications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Roadblocks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Investors are planning to see the project delivered in Q4</a:t>
            </a:r>
          </a:p>
          <a:p>
            <a:r>
              <a:rPr lang="en-US"/>
              <a:t>Late delivery will delay future funding for further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Understaffed in key roles</a:t>
            </a:r>
          </a:p>
          <a:p>
            <a:r>
              <a:rPr lang="en-US"/>
              <a:t>Tools to complete project randomly go offline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AREAS</a:t>
            </a:r>
            <a:br>
              <a:rPr lang="en-US"/>
            </a:b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Delays Since Last 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Warehouse problems with product stock </a:t>
            </a:r>
          </a:p>
          <a:p>
            <a:r>
              <a:rPr lang="en-US"/>
              <a:t>Software maintenance pushed back product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Understand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Product stock delays are hurting our progress </a:t>
            </a:r>
          </a:p>
          <a:p>
            <a:r>
              <a:rPr lang="en-US"/>
              <a:t>Delays not anticipated as stock was ordered based on projections from last year</a:t>
            </a:r>
          </a:p>
          <a:p>
            <a:r>
              <a:rPr lang="en-US"/>
              <a:t>Direct customer to management if there is a need to discuss an issue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  <a:br>
              <a:rPr lang="en-US"/>
            </a:b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Key Dates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Product launches in Q3</a:t>
            </a:r>
          </a:p>
          <a:p>
            <a:r>
              <a:rPr lang="en-US"/>
              <a:t>Contoso updates launch in Q4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For detailed schedule, see management</a:t>
            </a:r>
          </a:p>
          <a:p>
            <a:pPr marL="0" indent="0">
              <a:buNone/>
            </a:pPr>
            <a:r>
              <a:rPr lang="en-US" i="1"/>
              <a:t>Note: Please make sure you are familiar with details of the schedule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Main Critical Deliverables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Product launch</a:t>
            </a:r>
          </a:p>
          <a:p>
            <a:r>
              <a:rPr lang="en-US"/>
              <a:t>Software updates</a:t>
            </a:r>
          </a:p>
          <a:p>
            <a:r>
              <a:rPr lang="en-US"/>
              <a:t>Press release</a:t>
            </a:r>
          </a:p>
          <a:p>
            <a:r>
              <a:rPr lang="en-US"/>
              <a:t>Printed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Confidence Rating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5/5 confident that we will complete project on schedule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Projection Of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$14,000 projection for project</a:t>
            </a:r>
          </a:p>
          <a:p>
            <a:r>
              <a:rPr lang="en-US"/>
              <a:t>Main source from angel investors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Cost Overruns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$2,000 over budget</a:t>
            </a:r>
          </a:p>
          <a:p>
            <a:r>
              <a:rPr lang="en-US"/>
              <a:t>Closed gaps in communication with staff to present future budget issues</a:t>
            </a:r>
          </a:p>
          <a:p>
            <a:r>
              <a:rPr lang="en-US"/>
              <a:t>Project can track to remain on budget based on planning and current projections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Problems That Have Been </a:t>
            </a:r>
            <a:b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offline working mode to prevent delays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Dubious Technological Depend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cies For Projec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will continue to crash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offline and save updates when servers are back online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 Technical Issues That Need To Be Solve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for running product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17</TotalTime>
  <Words>406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LearnABit PROJECT</vt:lpstr>
      <vt:lpstr> Summary</vt:lpstr>
      <vt:lpstr>Thank You</vt:lpstr>
      <vt:lpstr>PROGRESS</vt:lpstr>
      <vt:lpstr>ATTENTION AREAS </vt:lpstr>
      <vt:lpstr>SCHEDULE </vt:lpstr>
      <vt:lpstr>Deliverables</vt:lpstr>
      <vt:lpstr>COSTS</vt:lpstr>
      <vt:lpstr>TECHNOLOGY </vt:lpstr>
      <vt:lpstr>RESOURCES</vt:lpstr>
      <vt:lpstr>GOALS FOR NEXT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LearnABit PROJECT</dc:title>
  <dc:creator>Anonymous Atom</dc:creator>
  <cp:lastModifiedBy>Anonymous Atom</cp:lastModifiedBy>
  <cp:revision>2</cp:revision>
  <dcterms:created xsi:type="dcterms:W3CDTF">2023-10-25T06:17:53Z</dcterms:created>
  <dcterms:modified xsi:type="dcterms:W3CDTF">2023-10-25T06:36:51Z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