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72" r:id="rId5"/>
    <p:sldId id="261" r:id="rId6"/>
    <p:sldId id="274" r:id="rId7"/>
    <p:sldId id="273" r:id="rId8"/>
    <p:sldId id="266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9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7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15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47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18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170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32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80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23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7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5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08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0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091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19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29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98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96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3E18A6-6484-4CB6-AF84-02E4E536518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8088D7-09BA-45B3-A895-7C20FF760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7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EAED8-1829-2ED6-FCA1-6B3D9FEC7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485" y="854028"/>
            <a:ext cx="8825658" cy="1942181"/>
          </a:xfrm>
        </p:spPr>
        <p:txBody>
          <a:bodyPr/>
          <a:lstStyle/>
          <a:p>
            <a:r>
              <a:rPr lang="en-US" b="1" dirty="0"/>
              <a:t>SALON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CE3128-8C3A-63A8-6439-B222DEF7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485" y="3876233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MINOR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6690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EE288-3E4C-14B2-10D0-73F91AF1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2A8A58-2F17-BE5D-106D-011DBF05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 conclusion , the salon management system is a game changer for salon owners who want to streamline their business operations and provide better service to their customers.</a:t>
            </a:r>
          </a:p>
          <a:p>
            <a:pPr marL="0" indent="0">
              <a:buNone/>
            </a:pPr>
            <a:r>
              <a:rPr lang="en-US" b="1" dirty="0"/>
              <a:t>By adopting this system , salon owners can enjoy benefits such as increased efficiency , improved customers service , and better business insights.</a:t>
            </a:r>
          </a:p>
          <a:p>
            <a:pPr marL="0" indent="0">
              <a:buNone/>
            </a:pPr>
            <a:r>
              <a:rPr lang="en-US" b="1" dirty="0"/>
              <a:t>Customers will also benefits from easier appointment scheduling , personalized service ,  and faster checkouts.</a:t>
            </a:r>
          </a:p>
          <a:p>
            <a:pPr marL="0" indent="0">
              <a:buNone/>
            </a:pPr>
            <a:r>
              <a:rPr lang="en-US" b="1" dirty="0"/>
              <a:t>With a well planned implementation strategy and a smart investment in the system , salon owners can expect a significant return on investment in the long run.</a:t>
            </a:r>
          </a:p>
        </p:txBody>
      </p:sp>
    </p:spTree>
    <p:extLst>
      <p:ext uri="{BB962C8B-B14F-4D97-AF65-F5344CB8AC3E}">
        <p14:creationId xmlns:p14="http://schemas.microsoft.com/office/powerpoint/2010/main" xmlns="" val="29077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43540"/>
            <a:ext cx="8825659" cy="34163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/>
              <a:t>					</a:t>
            </a:r>
            <a:r>
              <a:rPr lang="en-US" sz="6600" b="1" dirty="0" smtClean="0"/>
              <a:t>THANK YOU!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54954" y="899410"/>
            <a:ext cx="374043" cy="7425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D5C1F-FB22-89A2-DAE0-A3EB9BE52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64974"/>
            <a:ext cx="8825658" cy="1577009"/>
          </a:xfrm>
        </p:spPr>
        <p:txBody>
          <a:bodyPr/>
          <a:lstStyle/>
          <a:p>
            <a:r>
              <a:rPr lang="en-US" sz="2800" b="1" dirty="0"/>
              <a:t>TEAM MEMBERS :-</a:t>
            </a:r>
            <a:br>
              <a:rPr lang="en-US" sz="2800" b="1" dirty="0"/>
            </a:br>
            <a:r>
              <a:rPr lang="en-US" sz="2800" dirty="0"/>
              <a:t>HARSH CHAUHAN </a:t>
            </a:r>
            <a:br>
              <a:rPr lang="en-US" sz="2800" dirty="0"/>
            </a:br>
            <a:r>
              <a:rPr lang="en-US" sz="2800" dirty="0"/>
              <a:t>HARSH AWASTHI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F6AD0A-2150-1CB6-9B1A-73F23503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181" y="3783467"/>
            <a:ext cx="8825658" cy="86142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SUPERVISOR:</a:t>
            </a:r>
          </a:p>
          <a:p>
            <a:r>
              <a:rPr lang="en-US" sz="2400" dirty="0">
                <a:solidFill>
                  <a:schemeClr val="bg1"/>
                </a:solidFill>
              </a:rPr>
              <a:t>MS SHALIKA ARORA </a:t>
            </a:r>
            <a:r>
              <a:rPr lang="en-US" sz="2400" dirty="0" smtClean="0">
                <a:solidFill>
                  <a:schemeClr val="bg1"/>
                </a:solidFill>
              </a:rPr>
              <a:t>(Asst. Professor)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2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77334-1A33-D8ED-EB44-13560F18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23A31-B6BE-6992-4E9A-2F7DA134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Welcome to our presentation on the salon management system, </a:t>
            </a:r>
          </a:p>
          <a:p>
            <a:pPr marL="0" indent="0">
              <a:buNone/>
            </a:pPr>
            <a:r>
              <a:rPr lang="en-US" sz="2000" b="1" dirty="0"/>
              <a:t>A revolutionary new software designed specifically for salon owners</a:t>
            </a:r>
          </a:p>
          <a:p>
            <a:pPr marL="0" indent="0">
              <a:buNone/>
            </a:pPr>
            <a:r>
              <a:rPr lang="en-US" sz="2000" b="1" dirty="0"/>
              <a:t>Looking to streamline their operation and improve customer service. With the salon management system , you’ll be able to manage appointments , track</a:t>
            </a:r>
          </a:p>
          <a:p>
            <a:pPr marL="0" indent="0">
              <a:buNone/>
            </a:pPr>
            <a:r>
              <a:rPr lang="en-US" sz="2000" b="1" dirty="0"/>
              <a:t>Inventory , and provide personalized service to your customers like never before.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737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07394" cy="3992172"/>
          </a:xfrm>
        </p:spPr>
        <p:txBody>
          <a:bodyPr/>
          <a:lstStyle/>
          <a:p>
            <a:r>
              <a:rPr lang="en-US" b="1" dirty="0" smtClean="0"/>
              <a:t>Today internet and its boom had created a new economic scenario that not only stresses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on classical concept of “Product” but also the modern concept of “Services”.</a:t>
            </a:r>
          </a:p>
          <a:p>
            <a:r>
              <a:rPr lang="en-US" b="1" dirty="0" smtClean="0"/>
              <a:t> The main objective of saloon management system is to save time and reduce the complexity of work at saloon. 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The objective of this project is to – Eliminate the paper based work used at the saloon premises.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Eliminate the data redundancy: keeping appointments details at several places (Diary, mobiles etc)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Improves Client and Employee satisfaction</a:t>
            </a:r>
          </a:p>
          <a:p>
            <a:r>
              <a:rPr lang="en-US" b="1" dirty="0" smtClean="0"/>
              <a:t> Enhance the stakeholder integration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3A824-1B64-B48D-C00F-922B026B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E221C2-F2AA-18CE-6BDC-346FD6E98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268" y="973668"/>
            <a:ext cx="10176010" cy="62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2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9964" y="3033827"/>
            <a:ext cx="3050438" cy="576262"/>
          </a:xfrm>
        </p:spPr>
        <p:txBody>
          <a:bodyPr/>
          <a:lstStyle/>
          <a:p>
            <a:r>
              <a:rPr lang="en-US" b="1" dirty="0" smtClean="0"/>
              <a:t>Frontend</a:t>
            </a:r>
            <a:r>
              <a:rPr lang="en-US" dirty="0" smtClean="0"/>
              <a:t> </a:t>
            </a:r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1094993" y="3685041"/>
            <a:ext cx="3050438" cy="91795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HTML Structure pages, CSS styles, JavaScript  behaviors</a:t>
            </a:r>
            <a:endParaRPr lang="en-US" sz="1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88982" y="2893102"/>
            <a:ext cx="3660735" cy="731979"/>
          </a:xfrm>
        </p:spPr>
        <p:txBody>
          <a:bodyPr/>
          <a:lstStyle/>
          <a:p>
            <a:r>
              <a:rPr lang="en-US" b="1" dirty="0" smtClean="0"/>
              <a:t>Client Side Framework 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4570172" y="3670049"/>
            <a:ext cx="3050438" cy="91795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React</a:t>
            </a:r>
            <a:r>
              <a:rPr lang="en-US" sz="1600" b="1" dirty="0" smtClean="0"/>
              <a:t> builds user interface components  </a:t>
            </a:r>
            <a:endParaRPr lang="en-US" sz="16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922814" y="3018838"/>
            <a:ext cx="3919416" cy="576262"/>
          </a:xfrm>
        </p:spPr>
        <p:txBody>
          <a:bodyPr/>
          <a:lstStyle/>
          <a:p>
            <a:r>
              <a:rPr lang="en-US" b="1" dirty="0" smtClean="0"/>
              <a:t>Backend And Database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997765" y="3610087"/>
            <a:ext cx="3051096" cy="917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Node.js Application logic</a:t>
            </a:r>
          </a:p>
          <a:p>
            <a:r>
              <a:rPr lang="en-US" sz="1800" b="1" dirty="0" smtClean="0"/>
              <a:t>MySQL Stores Application Data</a:t>
            </a:r>
            <a:endParaRPr lang="en-US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Service Modules </a:t>
            </a:r>
          </a:p>
          <a:p>
            <a:r>
              <a:rPr lang="en-US" sz="2400" b="1" dirty="0" smtClean="0"/>
              <a:t>Dashboard Module</a:t>
            </a:r>
          </a:p>
          <a:p>
            <a:r>
              <a:rPr lang="en-US" sz="2400" b="1" dirty="0" smtClean="0"/>
              <a:t>Customers Module</a:t>
            </a:r>
          </a:p>
          <a:p>
            <a:r>
              <a:rPr lang="en-US" sz="2400" b="1" dirty="0" smtClean="0"/>
              <a:t>Appointments Module</a:t>
            </a:r>
          </a:p>
          <a:p>
            <a:r>
              <a:rPr lang="en-US" sz="2400" b="1" dirty="0" smtClean="0"/>
              <a:t>Products Module </a:t>
            </a:r>
          </a:p>
          <a:p>
            <a:r>
              <a:rPr lang="en-US" sz="2400" b="1" dirty="0" smtClean="0"/>
              <a:t>Notification Module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853C9-1128-9217-DC65-E87BDB0D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FUNCTIONAL REQIREMENTS :-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478" y="2113611"/>
            <a:ext cx="113975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/>
              <a:t>USER MANAGEMENT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	Registration and login for salon staff (admin, stylist, receptionist)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dirty="0" smtClean="0"/>
              <a:t>User roles and permission management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>
              <a:buAutoNum type="arabicPeriod" startAt="2"/>
            </a:pPr>
            <a:r>
              <a:rPr lang="en-US" b="1" u="sng" dirty="0" smtClean="0"/>
              <a:t>APPOINTMENTS SCHEDULING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	Online Appointment booking for customers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dirty="0" smtClean="0"/>
              <a:t>Stylist availability and appointment scheduling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dirty="0" smtClean="0"/>
              <a:t>Real time synchronization for appointments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>
              <a:buAutoNum type="arabicPeriod" startAt="3"/>
            </a:pPr>
            <a:r>
              <a:rPr lang="en-US" b="1" u="sng" dirty="0" smtClean="0"/>
              <a:t>CUSTOMER MANAGEMENT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Customer profiles with contact information and appointments history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Record Customer preferences (</a:t>
            </a:r>
            <a:r>
              <a:rPr lang="en-US" dirty="0" err="1" smtClean="0"/>
              <a:t>eg</a:t>
            </a:r>
            <a:r>
              <a:rPr lang="en-US" dirty="0" smtClean="0"/>
              <a:t>. Favorite stylist, preferred services)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AutoNum type="arabicPeriod" startAt="4"/>
            </a:pPr>
            <a:r>
              <a:rPr lang="en-US" b="1" u="sng" dirty="0" smtClean="0"/>
              <a:t>STAFF MANAGEMENT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Stylist profile with information on skills , availability , and schedules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Staff scheduling and shift management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Performance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4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REQIREMENTS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974" y="2348668"/>
            <a:ext cx="9907787" cy="40821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b="1" dirty="0" smtClean="0"/>
              <a:t>5.  </a:t>
            </a:r>
            <a:r>
              <a:rPr lang="en-US" sz="2900" b="1" u="sng" dirty="0" smtClean="0"/>
              <a:t>POINT OF SALE (POS)</a:t>
            </a:r>
            <a:endParaRPr lang="en-US" sz="2900" dirty="0" smtClean="0"/>
          </a:p>
          <a:p>
            <a:pPr>
              <a:buFont typeface="Wingdings" pitchFamily="2" charset="2"/>
              <a:buChar char="§"/>
            </a:pPr>
            <a:r>
              <a:rPr lang="en-US" sz="3400" dirty="0" smtClean="0"/>
              <a:t>	</a:t>
            </a:r>
            <a:r>
              <a:rPr lang="en-US" sz="2600" dirty="0" smtClean="0"/>
              <a:t>Process payments for services and products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	</a:t>
            </a:r>
            <a:r>
              <a:rPr lang="en-US" sz="2600" dirty="0" smtClean="0"/>
              <a:t>Generate invoices and receipt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	</a:t>
            </a:r>
            <a:r>
              <a:rPr lang="en-US" sz="2600" dirty="0" smtClean="0"/>
              <a:t>Integration with payment gateways</a:t>
            </a:r>
          </a:p>
          <a:p>
            <a:pPr>
              <a:buNone/>
            </a:pPr>
            <a:r>
              <a:rPr lang="en-US" sz="2900" b="1" dirty="0" smtClean="0"/>
              <a:t>6.  </a:t>
            </a:r>
            <a:r>
              <a:rPr lang="en-US" sz="2900" b="1" u="sng" dirty="0" smtClean="0"/>
              <a:t>REPORTING AND ANALYTICS</a:t>
            </a:r>
          </a:p>
          <a:p>
            <a:pPr>
              <a:buFont typeface="Wingdings" pitchFamily="2" charset="2"/>
              <a:buChar char="§"/>
            </a:pPr>
            <a:r>
              <a:rPr lang="en-US" sz="2900" dirty="0" smtClean="0"/>
              <a:t>	</a:t>
            </a:r>
            <a:r>
              <a:rPr lang="en-US" sz="2600" dirty="0" smtClean="0"/>
              <a:t>Generate reports on appointment bookings , revenue, and staff performance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	</a:t>
            </a:r>
            <a:r>
              <a:rPr lang="en-US" sz="2600" dirty="0" smtClean="0"/>
              <a:t>Tracking Inventory usage and sales</a:t>
            </a:r>
          </a:p>
          <a:p>
            <a:pPr>
              <a:buNone/>
            </a:pPr>
            <a:r>
              <a:rPr lang="en-US" sz="2900" b="1" dirty="0" smtClean="0"/>
              <a:t>7.  </a:t>
            </a:r>
            <a:r>
              <a:rPr lang="en-US" sz="2900" b="1" u="sng" dirty="0" smtClean="0"/>
              <a:t>CUSTOMER FEEDBACK AND REVIEWS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	Collect and manage customers feedback and reviews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	</a:t>
            </a:r>
            <a:r>
              <a:rPr lang="en-US" sz="2600" dirty="0" smtClean="0"/>
              <a:t>Allow customers to rate and review services</a:t>
            </a:r>
          </a:p>
          <a:p>
            <a:pPr>
              <a:buNone/>
            </a:pPr>
            <a:r>
              <a:rPr lang="en-US" sz="2300" dirty="0" smtClean="0"/>
              <a:t>	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310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SALON MANAGEMENT</vt:lpstr>
      <vt:lpstr>TEAM MEMBERS :- HARSH CHAUHAN  HARSH AWASTHI</vt:lpstr>
      <vt:lpstr>INTRODUCTION:</vt:lpstr>
      <vt:lpstr>OBJECTIVE </vt:lpstr>
      <vt:lpstr>Slide 5</vt:lpstr>
      <vt:lpstr>TECHNOLOGIES</vt:lpstr>
      <vt:lpstr>MODULES</vt:lpstr>
      <vt:lpstr>FUNCTIONAL REQIREMENTS :-</vt:lpstr>
      <vt:lpstr>FUNCTIONAL REQIREMENTS :-</vt:lpstr>
      <vt:lpstr>CONCLUSION: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SALON MANAGEMENT</dc:title>
  <dc:creator>student</dc:creator>
  <cp:lastModifiedBy>Om</cp:lastModifiedBy>
  <cp:revision>11</cp:revision>
  <dcterms:created xsi:type="dcterms:W3CDTF">2023-09-26T08:30:02Z</dcterms:created>
  <dcterms:modified xsi:type="dcterms:W3CDTF">2023-10-25T18:00:53Z</dcterms:modified>
</cp:coreProperties>
</file>