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0EF75-DA6D-481C-8A18-D0845D50F400}" v="9" dt="2023-10-04T09:42:20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5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ee Singh" userId="ca4c5a0bde63c1f8" providerId="LiveId" clId="{B7F0EF75-DA6D-481C-8A18-D0845D50F400}"/>
    <pc:docChg chg="custSel addSld delSld modSld">
      <pc:chgData name="Himanshee Singh" userId="ca4c5a0bde63c1f8" providerId="LiveId" clId="{B7F0EF75-DA6D-481C-8A18-D0845D50F400}" dt="2023-10-25T10:12:38.371" v="1567" actId="14734"/>
      <pc:docMkLst>
        <pc:docMk/>
      </pc:docMkLst>
      <pc:sldChg chg="modSp mod">
        <pc:chgData name="Himanshee Singh" userId="ca4c5a0bde63c1f8" providerId="LiveId" clId="{B7F0EF75-DA6D-481C-8A18-D0845D50F400}" dt="2023-10-04T08:48:33.873" v="1360" actId="1076"/>
        <pc:sldMkLst>
          <pc:docMk/>
          <pc:sldMk cId="2537902583" sldId="257"/>
        </pc:sldMkLst>
        <pc:spChg chg="mod">
          <ac:chgData name="Himanshee Singh" userId="ca4c5a0bde63c1f8" providerId="LiveId" clId="{B7F0EF75-DA6D-481C-8A18-D0845D50F400}" dt="2023-10-04T08:48:33.873" v="1360" actId="1076"/>
          <ac:spMkLst>
            <pc:docMk/>
            <pc:sldMk cId="2537902583" sldId="257"/>
            <ac:spMk id="3" creationId="{48B72E70-B55F-C0BF-447A-07C52029DC96}"/>
          </ac:spMkLst>
        </pc:spChg>
      </pc:sldChg>
      <pc:sldChg chg="addSp delSp modSp new mod">
        <pc:chgData name="Himanshee Singh" userId="ca4c5a0bde63c1f8" providerId="LiveId" clId="{B7F0EF75-DA6D-481C-8A18-D0845D50F400}" dt="2023-09-27T10:08:06.545" v="36" actId="113"/>
        <pc:sldMkLst>
          <pc:docMk/>
          <pc:sldMk cId="2849148238" sldId="265"/>
        </pc:sldMkLst>
        <pc:spChg chg="mod">
          <ac:chgData name="Himanshee Singh" userId="ca4c5a0bde63c1f8" providerId="LiveId" clId="{B7F0EF75-DA6D-481C-8A18-D0845D50F400}" dt="2023-09-27T10:08:06.545" v="36" actId="113"/>
          <ac:spMkLst>
            <pc:docMk/>
            <pc:sldMk cId="2849148238" sldId="265"/>
            <ac:spMk id="2" creationId="{B312091D-A8AD-FCE2-E041-2FEDC3B08C12}"/>
          </ac:spMkLst>
        </pc:spChg>
        <pc:spChg chg="del">
          <ac:chgData name="Himanshee Singh" userId="ca4c5a0bde63c1f8" providerId="LiveId" clId="{B7F0EF75-DA6D-481C-8A18-D0845D50F400}" dt="2023-09-27T10:07:05.113" v="30"/>
          <ac:spMkLst>
            <pc:docMk/>
            <pc:sldMk cId="2849148238" sldId="265"/>
            <ac:spMk id="3" creationId="{C6F48556-4497-96F4-7D10-0E8B69ABC0F8}"/>
          </ac:spMkLst>
        </pc:spChg>
        <pc:spChg chg="add mod">
          <ac:chgData name="Himanshee Singh" userId="ca4c5a0bde63c1f8" providerId="LiveId" clId="{B7F0EF75-DA6D-481C-8A18-D0845D50F400}" dt="2023-09-27T10:07:32.063" v="35" actId="14100"/>
          <ac:spMkLst>
            <pc:docMk/>
            <pc:sldMk cId="2849148238" sldId="265"/>
            <ac:spMk id="5" creationId="{D0CF62B4-AEE5-722A-44CB-34CE72D36B58}"/>
          </ac:spMkLst>
        </pc:spChg>
        <pc:graphicFrameChg chg="add mod">
          <ac:chgData name="Himanshee Singh" userId="ca4c5a0bde63c1f8" providerId="LiveId" clId="{B7F0EF75-DA6D-481C-8A18-D0845D50F400}" dt="2023-09-27T10:07:32.063" v="35" actId="14100"/>
          <ac:graphicFrameMkLst>
            <pc:docMk/>
            <pc:sldMk cId="2849148238" sldId="265"/>
            <ac:graphicFrameMk id="4" creationId="{D1A024D1-018A-FD72-2E15-EC5D88BA1F34}"/>
          </ac:graphicFrameMkLst>
        </pc:graphicFrameChg>
      </pc:sldChg>
      <pc:sldChg chg="addSp modSp new mod">
        <pc:chgData name="Himanshee Singh" userId="ca4c5a0bde63c1f8" providerId="LiveId" clId="{B7F0EF75-DA6D-481C-8A18-D0845D50F400}" dt="2023-09-27T10:12:20.416" v="90" actId="14100"/>
        <pc:sldMkLst>
          <pc:docMk/>
          <pc:sldMk cId="2928441130" sldId="266"/>
        </pc:sldMkLst>
        <pc:spChg chg="mod">
          <ac:chgData name="Himanshee Singh" userId="ca4c5a0bde63c1f8" providerId="LiveId" clId="{B7F0EF75-DA6D-481C-8A18-D0845D50F400}" dt="2023-09-27T10:09:47.437" v="64" actId="1076"/>
          <ac:spMkLst>
            <pc:docMk/>
            <pc:sldMk cId="2928441130" sldId="266"/>
            <ac:spMk id="2" creationId="{E969303A-F2A4-B694-55FD-0C474F29693F}"/>
          </ac:spMkLst>
        </pc:spChg>
        <pc:spChg chg="mod">
          <ac:chgData name="Himanshee Singh" userId="ca4c5a0bde63c1f8" providerId="LiveId" clId="{B7F0EF75-DA6D-481C-8A18-D0845D50F400}" dt="2023-09-27T10:12:20.416" v="90" actId="14100"/>
          <ac:spMkLst>
            <pc:docMk/>
            <pc:sldMk cId="2928441130" sldId="266"/>
            <ac:spMk id="3" creationId="{E8378601-0D6B-3497-5B2B-AA7B649DBFDB}"/>
          </ac:spMkLst>
        </pc:spChg>
        <pc:graphicFrameChg chg="add mod modGraphic">
          <ac:chgData name="Himanshee Singh" userId="ca4c5a0bde63c1f8" providerId="LiveId" clId="{B7F0EF75-DA6D-481C-8A18-D0845D50F400}" dt="2023-09-27T10:12:10.355" v="88" actId="14100"/>
          <ac:graphicFrameMkLst>
            <pc:docMk/>
            <pc:sldMk cId="2928441130" sldId="266"/>
            <ac:graphicFrameMk id="4" creationId="{9BDEB941-0AFD-507F-DFCC-ED1C0BD2C2BD}"/>
          </ac:graphicFrameMkLst>
        </pc:graphicFrameChg>
      </pc:sldChg>
      <pc:sldChg chg="modSp new del mod">
        <pc:chgData name="Himanshee Singh" userId="ca4c5a0bde63c1f8" providerId="LiveId" clId="{B7F0EF75-DA6D-481C-8A18-D0845D50F400}" dt="2023-09-29T03:57:44.461" v="105" actId="47"/>
        <pc:sldMkLst>
          <pc:docMk/>
          <pc:sldMk cId="1033114831" sldId="267"/>
        </pc:sldMkLst>
        <pc:spChg chg="mod">
          <ac:chgData name="Himanshee Singh" userId="ca4c5a0bde63c1f8" providerId="LiveId" clId="{B7F0EF75-DA6D-481C-8A18-D0845D50F400}" dt="2023-09-29T03:56:17.293" v="102" actId="14100"/>
          <ac:spMkLst>
            <pc:docMk/>
            <pc:sldMk cId="1033114831" sldId="267"/>
            <ac:spMk id="2" creationId="{47494F0C-956C-285F-CCE9-990B8AEAE322}"/>
          </ac:spMkLst>
        </pc:spChg>
        <pc:spChg chg="mod">
          <ac:chgData name="Himanshee Singh" userId="ca4c5a0bde63c1f8" providerId="LiveId" clId="{B7F0EF75-DA6D-481C-8A18-D0845D50F400}" dt="2023-09-29T03:56:46.955" v="104" actId="1076"/>
          <ac:spMkLst>
            <pc:docMk/>
            <pc:sldMk cId="1033114831" sldId="267"/>
            <ac:spMk id="3" creationId="{104BF072-AD95-BF8A-DB97-2ED4091C8B72}"/>
          </ac:spMkLst>
        </pc:spChg>
      </pc:sldChg>
      <pc:sldChg chg="addSp modSp new mod modClrScheme chgLayout">
        <pc:chgData name="Himanshee Singh" userId="ca4c5a0bde63c1f8" providerId="LiveId" clId="{B7F0EF75-DA6D-481C-8A18-D0845D50F400}" dt="2023-09-29T05:21:07.085" v="1350" actId="5793"/>
        <pc:sldMkLst>
          <pc:docMk/>
          <pc:sldMk cId="3792902020" sldId="267"/>
        </pc:sldMkLst>
        <pc:spChg chg="mod ord">
          <ac:chgData name="Himanshee Singh" userId="ca4c5a0bde63c1f8" providerId="LiveId" clId="{B7F0EF75-DA6D-481C-8A18-D0845D50F400}" dt="2023-09-29T05:18:46.641" v="1330" actId="14100"/>
          <ac:spMkLst>
            <pc:docMk/>
            <pc:sldMk cId="3792902020" sldId="267"/>
            <ac:spMk id="2" creationId="{CFA0E9BA-3397-D4FB-08EE-FBD4BAC6DB18}"/>
          </ac:spMkLst>
        </pc:spChg>
        <pc:spChg chg="mod ord">
          <ac:chgData name="Himanshee Singh" userId="ca4c5a0bde63c1f8" providerId="LiveId" clId="{B7F0EF75-DA6D-481C-8A18-D0845D50F400}" dt="2023-09-29T05:20:10.632" v="1344" actId="27636"/>
          <ac:spMkLst>
            <pc:docMk/>
            <pc:sldMk cId="3792902020" sldId="267"/>
            <ac:spMk id="3" creationId="{DD703F53-1F62-D621-DF6F-050F5B2E4E35}"/>
          </ac:spMkLst>
        </pc:spChg>
        <pc:spChg chg="add mod ord">
          <ac:chgData name="Himanshee Singh" userId="ca4c5a0bde63c1f8" providerId="LiveId" clId="{B7F0EF75-DA6D-481C-8A18-D0845D50F400}" dt="2023-09-29T05:21:07.085" v="1350" actId="5793"/>
          <ac:spMkLst>
            <pc:docMk/>
            <pc:sldMk cId="3792902020" sldId="267"/>
            <ac:spMk id="4" creationId="{AB837656-6441-5A2E-D979-BDCBEAA2A82F}"/>
          </ac:spMkLst>
        </pc:spChg>
      </pc:sldChg>
      <pc:sldChg chg="addSp delSp modSp new del mod modClrScheme chgLayout">
        <pc:chgData name="Himanshee Singh" userId="ca4c5a0bde63c1f8" providerId="LiveId" clId="{B7F0EF75-DA6D-481C-8A18-D0845D50F400}" dt="2023-10-04T09:38:50.714" v="1383" actId="47"/>
        <pc:sldMkLst>
          <pc:docMk/>
          <pc:sldMk cId="2596105339" sldId="268"/>
        </pc:sldMkLst>
        <pc:spChg chg="add mod ord">
          <ac:chgData name="Himanshee Singh" userId="ca4c5a0bde63c1f8" providerId="LiveId" clId="{B7F0EF75-DA6D-481C-8A18-D0845D50F400}" dt="2023-10-04T09:37:13.652" v="1366" actId="27636"/>
          <ac:spMkLst>
            <pc:docMk/>
            <pc:sldMk cId="2596105339" sldId="268"/>
            <ac:spMk id="3" creationId="{7FF1A98E-E2FE-A31C-2530-5D2D01A85D54}"/>
          </ac:spMkLst>
        </pc:spChg>
        <pc:spChg chg="add del mod ord">
          <ac:chgData name="Himanshee Singh" userId="ca4c5a0bde63c1f8" providerId="LiveId" clId="{B7F0EF75-DA6D-481C-8A18-D0845D50F400}" dt="2023-10-04T09:38:36.099" v="1382" actId="478"/>
          <ac:spMkLst>
            <pc:docMk/>
            <pc:sldMk cId="2596105339" sldId="268"/>
            <ac:spMk id="4" creationId="{602F1250-2AB7-7756-1EAC-77DFE81C1434}"/>
          </ac:spMkLst>
        </pc:spChg>
        <pc:graphicFrameChg chg="add mod modGraphic">
          <ac:chgData name="Himanshee Singh" userId="ca4c5a0bde63c1f8" providerId="LiveId" clId="{B7F0EF75-DA6D-481C-8A18-D0845D50F400}" dt="2023-10-04T09:38:24.650" v="1380" actId="14100"/>
          <ac:graphicFrameMkLst>
            <pc:docMk/>
            <pc:sldMk cId="2596105339" sldId="268"/>
            <ac:graphicFrameMk id="2" creationId="{A7F44727-416E-1CC0-F4B0-5EC4F7434734}"/>
          </ac:graphicFrameMkLst>
        </pc:graphicFrameChg>
      </pc:sldChg>
      <pc:sldChg chg="new del">
        <pc:chgData name="Himanshee Singh" userId="ca4c5a0bde63c1f8" providerId="LiveId" clId="{B7F0EF75-DA6D-481C-8A18-D0845D50F400}" dt="2023-10-04T09:38:57.856" v="1385" actId="47"/>
        <pc:sldMkLst>
          <pc:docMk/>
          <pc:sldMk cId="3998597753" sldId="269"/>
        </pc:sldMkLst>
      </pc:sldChg>
      <pc:sldChg chg="addSp modSp new mod modClrScheme chgLayout">
        <pc:chgData name="Himanshee Singh" userId="ca4c5a0bde63c1f8" providerId="LiveId" clId="{B7F0EF75-DA6D-481C-8A18-D0845D50F400}" dt="2023-10-25T10:12:38.371" v="1567" actId="14734"/>
        <pc:sldMkLst>
          <pc:docMk/>
          <pc:sldMk cId="2809297760" sldId="270"/>
        </pc:sldMkLst>
        <pc:spChg chg="add mod">
          <ac:chgData name="Himanshee Singh" userId="ca4c5a0bde63c1f8" providerId="LiveId" clId="{B7F0EF75-DA6D-481C-8A18-D0845D50F400}" dt="2023-10-25T10:04:58.167" v="1561" actId="14100"/>
          <ac:spMkLst>
            <pc:docMk/>
            <pc:sldMk cId="2809297760" sldId="270"/>
            <ac:spMk id="2" creationId="{422F33D5-915E-E0F9-17F3-16668CB88531}"/>
          </ac:spMkLst>
        </pc:spChg>
        <pc:spChg chg="add mod">
          <ac:chgData name="Himanshee Singh" userId="ca4c5a0bde63c1f8" providerId="LiveId" clId="{B7F0EF75-DA6D-481C-8A18-D0845D50F400}" dt="2023-10-25T10:05:19.911" v="1566" actId="14100"/>
          <ac:spMkLst>
            <pc:docMk/>
            <pc:sldMk cId="2809297760" sldId="270"/>
            <ac:spMk id="3" creationId="{CB519164-445D-13E6-6853-BFBF8945C0AA}"/>
          </ac:spMkLst>
        </pc:spChg>
        <pc:graphicFrameChg chg="add mod modGraphic">
          <ac:chgData name="Himanshee Singh" userId="ca4c5a0bde63c1f8" providerId="LiveId" clId="{B7F0EF75-DA6D-481C-8A18-D0845D50F400}" dt="2023-10-25T10:12:38.371" v="1567" actId="14734"/>
          <ac:graphicFrameMkLst>
            <pc:docMk/>
            <pc:sldMk cId="2809297760" sldId="270"/>
            <ac:graphicFrameMk id="4" creationId="{70495579-9B78-0304-65F8-580A132142B6}"/>
          </ac:graphicFrameMkLst>
        </pc:graphicFrameChg>
      </pc:sldChg>
      <pc:sldChg chg="addSp modSp new del mod modClrScheme chgLayout">
        <pc:chgData name="Himanshee Singh" userId="ca4c5a0bde63c1f8" providerId="LiveId" clId="{B7F0EF75-DA6D-481C-8A18-D0845D50F400}" dt="2023-10-04T09:39:13.003" v="1388" actId="47"/>
        <pc:sldMkLst>
          <pc:docMk/>
          <pc:sldMk cId="1948875733" sldId="271"/>
        </pc:sldMkLst>
        <pc:spChg chg="add mod">
          <ac:chgData name="Himanshee Singh" userId="ca4c5a0bde63c1f8" providerId="LiveId" clId="{B7F0EF75-DA6D-481C-8A18-D0845D50F400}" dt="2023-10-04T09:39:09.130" v="1387" actId="700"/>
          <ac:spMkLst>
            <pc:docMk/>
            <pc:sldMk cId="1948875733" sldId="271"/>
            <ac:spMk id="2" creationId="{FAA65E20-C07D-6604-FF4C-C61BB5B7AEBE}"/>
          </ac:spMkLst>
        </pc:spChg>
        <pc:spChg chg="add mod">
          <ac:chgData name="Himanshee Singh" userId="ca4c5a0bde63c1f8" providerId="LiveId" clId="{B7F0EF75-DA6D-481C-8A18-D0845D50F400}" dt="2023-10-04T09:39:09.130" v="1387" actId="700"/>
          <ac:spMkLst>
            <pc:docMk/>
            <pc:sldMk cId="1948875733" sldId="271"/>
            <ac:spMk id="3" creationId="{7A0211B5-C6EB-7E42-68F9-565EB2DF04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2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0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29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6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9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B95A6F-A325-438F-B39D-0680069609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6BB-C2B7-3982-3E74-BF630FB9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Resume Builder Web Application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3FCC5-9E74-272F-A421-ED0F29A9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Empowering Job Seekers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4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CAE-DB94-B2FE-46EC-8D930A6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6718-5FD8-B240-BE6A-6E47C8A4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Ensuring real-time preview responsiveness.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Implementing efficient JavaScript and CSS for seamless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Data security for user accounts.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Robust encryption and authentication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Template diversity.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Expanding the template library through regular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6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1AB4-394D-FEA7-6990-CBE72779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3C15-206E-B824-3A60-3F693472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Templates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Introduce premium templates with unique designs.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Connect with LinkedIn or other job platforms for streamlined job application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Analytics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Provide users with insights into resume performance and 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Mobile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 a mobile application for on-the-go resume creation.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5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8241-C930-CFB9-6B63-586DACBA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A4D-A207-FF64-5240-DECA5687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"Resume Builder Web Application Using Python" is more than just a project; it's a solution to a real-world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its user-friendly interface, powerful features, and continuous improvement, it empowers job seekers to create outstanding resumes and take control of their career paths.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5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33D5-915E-E0F9-17F3-16668CB8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212436"/>
            <a:ext cx="8574622" cy="12313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Grant Chart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19164-445D-13E6-6853-BFBF8945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067" y="1819177"/>
            <a:ext cx="7679266" cy="332071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95579-9B78-0304-65F8-580A1321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6866"/>
              </p:ext>
            </p:extLst>
          </p:nvPr>
        </p:nvGraphicFramePr>
        <p:xfrm>
          <a:off x="4167739" y="1819176"/>
          <a:ext cx="7685592" cy="3320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06">
                  <a:extLst>
                    <a:ext uri="{9D8B030D-6E8A-4147-A177-3AD203B41FA5}">
                      <a16:colId xmlns:a16="http://schemas.microsoft.com/office/drawing/2014/main" val="3880902333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60866679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53020581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99700029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73077571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73007107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365415250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3108295913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608450220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20977649"/>
                    </a:ext>
                  </a:extLst>
                </a:gridCol>
              </a:tblGrid>
              <a:tr h="309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6052798"/>
                  </a:ext>
                </a:extLst>
              </a:tr>
              <a:tr h="5679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Task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3766130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09-11-2023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Planning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F8CBA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3224956"/>
                  </a:ext>
                </a:extLst>
              </a:tr>
              <a:tr h="9072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18/09/2023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Requirement Analysis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906305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29/09/2023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Design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535822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10-11-2023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Coding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3256193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16/11/2023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Reporting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5988507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240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9C58-2EEB-1D02-1F30-0F2EDD4A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>
                  <a:outerShdw blurRad="50800" dist="50800" dir="5400000" algn="ctr" rotWithShape="0">
                    <a:srgbClr val="FFFF00">
                      <a:alpha val="99000"/>
                    </a:srgbClr>
                  </a:outerShdw>
                </a:effectLst>
                <a:latin typeface="Söhne"/>
              </a:rPr>
              <a:t>Introduction</a:t>
            </a:r>
            <a:endParaRPr lang="en-IN" dirty="0">
              <a:effectLst>
                <a:outerShdw blurRad="50800" dist="50800" dir="5400000" algn="ctr" rotWithShape="0">
                  <a:srgbClr val="FFFF00">
                    <a:alpha val="99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2E70-B55F-C0BF-447A-07C52029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0" y="2582332"/>
            <a:ext cx="10018713" cy="3124201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Crafting Your Perfect Resume: Learn how to create a resume that stands out from the rest with our web application. Our platform offers personalized guidance and tips to help you land your dream job.</a:t>
            </a:r>
          </a:p>
          <a:p>
            <a:pPr marL="0" indent="0">
              <a:buNone/>
            </a:pPr>
            <a:endParaRPr lang="en-IN" dirty="0">
              <a:effectLst>
                <a:glow rad="228600">
                  <a:schemeClr val="tx2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9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5F1-B01F-F22A-89D4-DA6ADA5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44D5-1D5E-9CAE-8932-68CB3E04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Challenges Job Seekers Face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Job seekers often encounter challenges when crafting their resumes, such as formatting difficulties, content structuring, and limited design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Manual resume creation can be time-consuming, error-prone, and frustrating, leading to missed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02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FE4B-49C7-10C7-F4F6-E86A110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3954-3A97-1189-2F0A-0D970F08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"Resume Builder Web Application Using Python" is designed to address the challenges job seekers face by providing a streamlined and user-friendly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offers a comprehensive solution for creating, customizing, and exporting professional resumes.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4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111-76CC-F95E-586A-A9B00D4F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4413-8918-D6C8-51CD-B01376D3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Template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Users can choose from a variety of professionally designed resume templates.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Easy Customization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Intuitive editing tools allow users to personalize content, styles, and layouts.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Preview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Instantly visualize changes and adjustments while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Export Options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Seamlessly export the completed resume in multiple formats (PDF, Word,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Accounts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Users can save, edit, and manage multiple resumes within their accounts.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ADAA-2C6C-9867-2975-05E556A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9980-71A6-2620-C4FB-5E3E6909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core programming language powering our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Django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A high-level Python web framework for rapid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HTML/CSS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Used for front-end design and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Enhancing interactivity and real-time preview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Storage and retrieval of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5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91D-A8AD-FCE2-E041-2FEDC3B0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 Requirement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A024D1-018A-FD72-2E15-EC5D88BA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43913"/>
              </p:ext>
            </p:extLst>
          </p:nvPr>
        </p:nvGraphicFramePr>
        <p:xfrm>
          <a:off x="2447637" y="2123771"/>
          <a:ext cx="8171202" cy="3799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5350">
                  <a:extLst>
                    <a:ext uri="{9D8B030D-6E8A-4147-A177-3AD203B41FA5}">
                      <a16:colId xmlns:a16="http://schemas.microsoft.com/office/drawing/2014/main" val="1867153388"/>
                    </a:ext>
                  </a:extLst>
                </a:gridCol>
                <a:gridCol w="4175852">
                  <a:extLst>
                    <a:ext uri="{9D8B030D-6E8A-4147-A177-3AD203B41FA5}">
                      <a16:colId xmlns:a16="http://schemas.microsoft.com/office/drawing/2014/main" val="761568528"/>
                    </a:ext>
                  </a:extLst>
                </a:gridCol>
              </a:tblGrid>
              <a:tr h="855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Web Browsers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Google Chrome, Mozilla Firefox, Microsoft Edge, Safari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054090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Code Editor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Visual Studio Code, Sublime Text, Atom, etc.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467538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Firebase Account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Firebase project and account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3355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Version Control (Optional)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Git, GitHub, GitLab (for code management)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960795"/>
                  </a:ext>
                </a:extLst>
              </a:tr>
              <a:tr h="855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Operating System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Windows, macOS, Linux (suitable for web development)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22435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Text Editors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Notepad, TextEdit (for content creation)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09681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Browser Developer Tools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Familiarity with browser developer tools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5088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0CF62B4-AEE5-722A-44CB-34CE72D3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95361" y="0"/>
            <a:ext cx="179566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4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303A-F2A4-B694-55FD-0C474F29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994" y="-1248697"/>
            <a:ext cx="8574622" cy="3691467"/>
          </a:xfrm>
        </p:spPr>
        <p:txBody>
          <a:bodyPr/>
          <a:lstStyle/>
          <a:p>
            <a:r>
              <a:rPr lang="en-US" dirty="0"/>
              <a:t>Hardware Requirement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8601-0D6B-3497-5B2B-AA7B649D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316" y="2886317"/>
            <a:ext cx="6773705" cy="305782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DEB941-0AFD-507F-DFCC-ED1C0BD2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39843"/>
              </p:ext>
            </p:extLst>
          </p:nvPr>
        </p:nvGraphicFramePr>
        <p:xfrm>
          <a:off x="4729316" y="2861187"/>
          <a:ext cx="6773705" cy="3057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028">
                  <a:extLst>
                    <a:ext uri="{9D8B030D-6E8A-4147-A177-3AD203B41FA5}">
                      <a16:colId xmlns:a16="http://schemas.microsoft.com/office/drawing/2014/main" val="1489000071"/>
                    </a:ext>
                  </a:extLst>
                </a:gridCol>
                <a:gridCol w="6228677">
                  <a:extLst>
                    <a:ext uri="{9D8B030D-6E8A-4147-A177-3AD203B41FA5}">
                      <a16:colId xmlns:a16="http://schemas.microsoft.com/office/drawing/2014/main" val="1673036115"/>
                    </a:ext>
                  </a:extLst>
                </a:gridCol>
              </a:tblGrid>
              <a:tr h="691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S.No.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87669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PC or Laptop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896375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Hard Disk (Storage)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49641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- 10 GB or more (for project)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04114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RAM (Memory)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63450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- 2 GB or more (for smooth usage)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08720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Processor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4205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Modern processor (e.g., Intel Core i3 or equivalent)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51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4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9BA-3397-D4FB-08EE-FBD4BAC6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20073"/>
            <a:ext cx="10018713" cy="1276638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of Online Resume Builder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3F53-1F62-D621-DF6F-050F5B2E4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09" y="1108363"/>
            <a:ext cx="4780757" cy="536632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200000"/>
              </a:lnSpc>
              <a:spcAft>
                <a:spcPts val="10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Management Module</a:t>
            </a:r>
            <a:r>
              <a:rPr lang="en-IN" sz="43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IN" sz="43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Registration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Login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Profiles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Creation and Editing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WYSIWYG Editor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Templates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Content Suggestions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Preview and Export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Real-time Preview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Download in Multiple Formats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Dashboard and Resume Management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                                                                    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Dashboard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Manage Multiple Resumes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Application History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7656-6441-5A2E-D979-BDCBEAA2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-267855"/>
            <a:ext cx="4937488" cy="605905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5600" kern="100" dirty="0">
              <a:solidFill>
                <a:srgbClr val="374151"/>
              </a:solidFill>
              <a:latin typeface="system-ui"/>
              <a:ea typeface="system-ui"/>
              <a:cs typeface="system-ui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Application</a:t>
            </a:r>
            <a:r>
              <a:rPr lang="en-IN" sz="56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 </a:t>
            </a: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Privacy and Security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Privacy Settings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Data Security Measures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Support and Help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Support System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Comprehensive Help Centre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Feedback and Reporting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Feedback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Issue Reporting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Admin Interface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0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</TotalTime>
  <Words>738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Söhne</vt:lpstr>
      <vt:lpstr>system-ui</vt:lpstr>
      <vt:lpstr>Times New Roman</vt:lpstr>
      <vt:lpstr>Parallax</vt:lpstr>
      <vt:lpstr>Resume Builder Web Application Using Python</vt:lpstr>
      <vt:lpstr>Introduction</vt:lpstr>
      <vt:lpstr>Problem Statement</vt:lpstr>
      <vt:lpstr>Solution</vt:lpstr>
      <vt:lpstr>Key Features</vt:lpstr>
      <vt:lpstr>Technology Stack</vt:lpstr>
      <vt:lpstr>Software  Requirement</vt:lpstr>
      <vt:lpstr>Hardware Requirement</vt:lpstr>
      <vt:lpstr>  Modules of Online Resume Builder    </vt:lpstr>
      <vt:lpstr>Challenges and Solutions</vt:lpstr>
      <vt:lpstr>Future Enhancements</vt:lpstr>
      <vt:lpstr>Conclusion</vt:lpstr>
      <vt:lpstr>Grant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Builder Web Application Using Python</dc:title>
  <dc:creator>Himanshee Singh</dc:creator>
  <cp:lastModifiedBy>Himanshee Singh</cp:lastModifiedBy>
  <cp:revision>2</cp:revision>
  <dcterms:created xsi:type="dcterms:W3CDTF">2023-09-26T13:06:05Z</dcterms:created>
  <dcterms:modified xsi:type="dcterms:W3CDTF">2023-10-25T10:12:49Z</dcterms:modified>
</cp:coreProperties>
</file>