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75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50" b="0" i="0">
                <a:solidFill>
                  <a:srgbClr val="332C2C"/>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50" b="0" i="0">
                <a:solidFill>
                  <a:srgbClr val="332C2C"/>
                </a:solidFill>
                <a:latin typeface="Cambria"/>
                <a:cs typeface="Cambri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50" b="0" i="0">
                <a:solidFill>
                  <a:srgbClr val="332C2C"/>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0" y="10286997"/>
                </a:moveTo>
                <a:lnTo>
                  <a:pt x="18287999" y="10286997"/>
                </a:lnTo>
                <a:lnTo>
                  <a:pt x="18287999" y="0"/>
                </a:lnTo>
                <a:lnTo>
                  <a:pt x="0" y="0"/>
                </a:lnTo>
                <a:lnTo>
                  <a:pt x="0" y="10286997"/>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1281253" y="1563599"/>
            <a:ext cx="15738192" cy="585469"/>
          </a:xfrm>
          <a:prstGeom prst="rect">
            <a:avLst/>
          </a:prstGeom>
        </p:spPr>
        <p:txBody>
          <a:bodyPr wrap="square" lIns="0" tIns="0" rIns="0" bIns="0">
            <a:spAutoFit/>
          </a:bodyPr>
          <a:lstStyle>
            <a:lvl1pPr>
              <a:defRPr sz="3650" b="0" i="0">
                <a:solidFill>
                  <a:srgbClr val="332C2C"/>
                </a:solidFill>
                <a:latin typeface="Cambria"/>
                <a:cs typeface="Cambria"/>
              </a:defRPr>
            </a:lvl1pPr>
          </a:lstStyle>
          <a:p>
            <a:endParaRPr/>
          </a:p>
        </p:txBody>
      </p:sp>
      <p:sp>
        <p:nvSpPr>
          <p:cNvPr id="3" name="Holder 3"/>
          <p:cNvSpPr>
            <a:spLocks noGrp="1"/>
          </p:cNvSpPr>
          <p:nvPr>
            <p:ph type="body" idx="1"/>
          </p:nvPr>
        </p:nvSpPr>
        <p:spPr>
          <a:xfrm>
            <a:off x="1615249" y="3414852"/>
            <a:ext cx="15070201" cy="29984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2/29/2024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952" y="2715120"/>
            <a:ext cx="15247619" cy="2997200"/>
          </a:xfrm>
          <a:prstGeom prst="rect">
            <a:avLst/>
          </a:prstGeom>
        </p:spPr>
        <p:txBody>
          <a:bodyPr vert="horz" wrap="square" lIns="0" tIns="12700" rIns="0" bIns="0" rtlCol="0">
            <a:spAutoFit/>
          </a:bodyPr>
          <a:lstStyle/>
          <a:p>
            <a:pPr marL="1736725" marR="5080" indent="-1724660">
              <a:lnSpc>
                <a:spcPct val="100000"/>
              </a:lnSpc>
              <a:spcBef>
                <a:spcPts val="100"/>
              </a:spcBef>
            </a:pPr>
            <a:r>
              <a:rPr sz="9750" spc="-240" dirty="0"/>
              <a:t>IP</a:t>
            </a:r>
            <a:r>
              <a:rPr sz="9750" spc="-275" dirty="0"/>
              <a:t>L</a:t>
            </a:r>
            <a:r>
              <a:rPr sz="9750" spc="-305" dirty="0"/>
              <a:t> </a:t>
            </a:r>
            <a:r>
              <a:rPr sz="9750" spc="-330" dirty="0"/>
              <a:t>Wi</a:t>
            </a:r>
            <a:r>
              <a:rPr sz="9750" spc="-305" dirty="0"/>
              <a:t>n</a:t>
            </a:r>
            <a:r>
              <a:rPr sz="9750" spc="-300" dirty="0"/>
              <a:t> </a:t>
            </a:r>
            <a:r>
              <a:rPr sz="9750" spc="-110" dirty="0"/>
              <a:t>Probability</a:t>
            </a:r>
            <a:r>
              <a:rPr sz="9750" spc="-295" dirty="0"/>
              <a:t> </a:t>
            </a:r>
            <a:r>
              <a:rPr sz="9750" spc="-204" dirty="0"/>
              <a:t>Predictor:  </a:t>
            </a:r>
            <a:r>
              <a:rPr sz="9750" spc="-175" dirty="0"/>
              <a:t>A</a:t>
            </a:r>
            <a:r>
              <a:rPr sz="9750" spc="-315" dirty="0"/>
              <a:t> </a:t>
            </a:r>
            <a:r>
              <a:rPr sz="9750" spc="-145" dirty="0"/>
              <a:t>Data-Driven</a:t>
            </a:r>
            <a:r>
              <a:rPr sz="9750" spc="-305" dirty="0"/>
              <a:t> </a:t>
            </a:r>
            <a:r>
              <a:rPr sz="9750" spc="-150" dirty="0"/>
              <a:t>Analysis</a:t>
            </a:r>
            <a:endParaRPr sz="9750"/>
          </a:p>
        </p:txBody>
      </p:sp>
      <p:sp>
        <p:nvSpPr>
          <p:cNvPr id="3" name="object 3"/>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a:p>
        </p:txBody>
      </p:sp>
      <p:sp>
        <p:nvSpPr>
          <p:cNvPr id="4" name="object 4"/>
          <p:cNvSpPr/>
          <p:nvPr/>
        </p:nvSpPr>
        <p:spPr>
          <a:xfrm>
            <a:off x="0" y="7892605"/>
            <a:ext cx="18288000" cy="2395220"/>
          </a:xfrm>
          <a:custGeom>
            <a:avLst/>
            <a:gdLst/>
            <a:ahLst/>
            <a:cxnLst/>
            <a:rect l="l" t="t" r="r" b="b"/>
            <a:pathLst>
              <a:path w="18288000" h="2395220">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6271" y="2395169"/>
                </a:lnTo>
                <a:lnTo>
                  <a:pt x="14490573" y="2395169"/>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096"/>
            <a:ext cx="7204709" cy="7168515"/>
            <a:chOff x="11096307" y="3131096"/>
            <a:chExt cx="7204709" cy="7168515"/>
          </a:xfrm>
        </p:grpSpPr>
        <p:sp>
          <p:nvSpPr>
            <p:cNvPr id="3" name="object 3"/>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4" name="object 4"/>
            <p:cNvSpPr/>
            <p:nvPr/>
          </p:nvSpPr>
          <p:spPr>
            <a:xfrm>
              <a:off x="11096307" y="3131096"/>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3209823"/>
              <a:ext cx="5076824" cy="5076824"/>
            </a:xfrm>
            <a:prstGeom prst="rect">
              <a:avLst/>
            </a:prstGeom>
          </p:spPr>
        </p:pic>
      </p:gr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8" name="object 8"/>
          <p:cNvSpPr/>
          <p:nvPr/>
        </p:nvSpPr>
        <p:spPr>
          <a:xfrm>
            <a:off x="7941424" y="3532924"/>
            <a:ext cx="531495" cy="259715"/>
          </a:xfrm>
          <a:custGeom>
            <a:avLst/>
            <a:gdLst/>
            <a:ahLst/>
            <a:cxnLst/>
            <a:rect l="l" t="t" r="r" b="b"/>
            <a:pathLst>
              <a:path w="531495" h="259714">
                <a:moveTo>
                  <a:pt x="40411" y="0"/>
                </a:moveTo>
                <a:lnTo>
                  <a:pt x="0" y="0"/>
                </a:lnTo>
                <a:lnTo>
                  <a:pt x="0" y="259473"/>
                </a:lnTo>
                <a:lnTo>
                  <a:pt x="40411" y="259473"/>
                </a:lnTo>
                <a:lnTo>
                  <a:pt x="40411" y="0"/>
                </a:lnTo>
                <a:close/>
              </a:path>
              <a:path w="531495" h="259714">
                <a:moveTo>
                  <a:pt x="204609" y="0"/>
                </a:moveTo>
                <a:lnTo>
                  <a:pt x="105676" y="0"/>
                </a:lnTo>
                <a:lnTo>
                  <a:pt x="105676" y="259473"/>
                </a:lnTo>
                <a:lnTo>
                  <a:pt x="146088" y="259473"/>
                </a:lnTo>
                <a:lnTo>
                  <a:pt x="146088" y="182156"/>
                </a:lnTo>
                <a:lnTo>
                  <a:pt x="204609" y="182156"/>
                </a:lnTo>
                <a:lnTo>
                  <a:pt x="248993" y="176134"/>
                </a:lnTo>
                <a:lnTo>
                  <a:pt x="283032" y="158064"/>
                </a:lnTo>
                <a:lnTo>
                  <a:pt x="295626" y="144907"/>
                </a:lnTo>
                <a:lnTo>
                  <a:pt x="146088" y="144907"/>
                </a:lnTo>
                <a:lnTo>
                  <a:pt x="146088" y="36918"/>
                </a:lnTo>
                <a:lnTo>
                  <a:pt x="295025" y="36918"/>
                </a:lnTo>
                <a:lnTo>
                  <a:pt x="283032" y="24358"/>
                </a:lnTo>
                <a:lnTo>
                  <a:pt x="267306" y="13699"/>
                </a:lnTo>
                <a:lnTo>
                  <a:pt x="248993" y="6088"/>
                </a:lnTo>
                <a:lnTo>
                  <a:pt x="228093" y="1521"/>
                </a:lnTo>
                <a:lnTo>
                  <a:pt x="204609" y="0"/>
                </a:lnTo>
                <a:close/>
              </a:path>
              <a:path w="531495" h="259714">
                <a:moveTo>
                  <a:pt x="295025" y="36918"/>
                </a:moveTo>
                <a:lnTo>
                  <a:pt x="203923" y="36918"/>
                </a:lnTo>
                <a:lnTo>
                  <a:pt x="219747" y="37793"/>
                </a:lnTo>
                <a:lnTo>
                  <a:pt x="233464" y="40417"/>
                </a:lnTo>
                <a:lnTo>
                  <a:pt x="267277" y="68011"/>
                </a:lnTo>
                <a:lnTo>
                  <a:pt x="271513" y="91249"/>
                </a:lnTo>
                <a:lnTo>
                  <a:pt x="270454" y="103341"/>
                </a:lnTo>
                <a:lnTo>
                  <a:pt x="245075" y="137025"/>
                </a:lnTo>
                <a:lnTo>
                  <a:pt x="203923" y="144907"/>
                </a:lnTo>
                <a:lnTo>
                  <a:pt x="295626" y="144907"/>
                </a:lnTo>
                <a:lnTo>
                  <a:pt x="304760" y="129271"/>
                </a:lnTo>
                <a:lnTo>
                  <a:pt x="310190" y="111413"/>
                </a:lnTo>
                <a:lnTo>
                  <a:pt x="312000" y="91249"/>
                </a:lnTo>
                <a:lnTo>
                  <a:pt x="310190" y="71080"/>
                </a:lnTo>
                <a:lnTo>
                  <a:pt x="304760" y="53208"/>
                </a:lnTo>
                <a:lnTo>
                  <a:pt x="295707" y="37633"/>
                </a:lnTo>
                <a:lnTo>
                  <a:pt x="295025" y="36918"/>
                </a:lnTo>
                <a:close/>
              </a:path>
              <a:path w="531495" h="259714">
                <a:moveTo>
                  <a:pt x="393814" y="0"/>
                </a:moveTo>
                <a:lnTo>
                  <a:pt x="353402" y="0"/>
                </a:lnTo>
                <a:lnTo>
                  <a:pt x="353402" y="259473"/>
                </a:lnTo>
                <a:lnTo>
                  <a:pt x="531012" y="259473"/>
                </a:lnTo>
                <a:lnTo>
                  <a:pt x="531012" y="222567"/>
                </a:lnTo>
                <a:lnTo>
                  <a:pt x="393814" y="222567"/>
                </a:lnTo>
                <a:lnTo>
                  <a:pt x="393814" y="0"/>
                </a:lnTo>
                <a:close/>
              </a:path>
            </a:pathLst>
          </a:custGeom>
          <a:solidFill>
            <a:srgbClr val="332C2C"/>
          </a:solidFill>
        </p:spPr>
        <p:txBody>
          <a:bodyPr wrap="square" lIns="0" tIns="0" rIns="0" bIns="0" rtlCol="0"/>
          <a:lstStyle/>
          <a:p>
            <a:endParaRPr/>
          </a:p>
        </p:txBody>
      </p:sp>
      <p:pic>
        <p:nvPicPr>
          <p:cNvPr id="9" name="object 9"/>
          <p:cNvPicPr/>
          <p:nvPr/>
        </p:nvPicPr>
        <p:blipFill>
          <a:blip r:embed="rId3" cstate="print"/>
          <a:stretch>
            <a:fillRect/>
          </a:stretch>
        </p:blipFill>
        <p:spPr>
          <a:xfrm>
            <a:off x="1635620" y="3946855"/>
            <a:ext cx="2701798" cy="343801"/>
          </a:xfrm>
          <a:prstGeom prst="rect">
            <a:avLst/>
          </a:prstGeom>
        </p:spPr>
      </p:pic>
      <p:sp>
        <p:nvSpPr>
          <p:cNvPr id="10" name="object 10"/>
          <p:cNvSpPr/>
          <p:nvPr/>
        </p:nvSpPr>
        <p:spPr>
          <a:xfrm>
            <a:off x="7941424" y="3532924"/>
            <a:ext cx="531495" cy="259715"/>
          </a:xfrm>
          <a:custGeom>
            <a:avLst/>
            <a:gdLst/>
            <a:ahLst/>
            <a:cxnLst/>
            <a:rect l="l" t="t" r="r" b="b"/>
            <a:pathLst>
              <a:path w="531495" h="259714">
                <a:moveTo>
                  <a:pt x="40411" y="0"/>
                </a:moveTo>
                <a:lnTo>
                  <a:pt x="0" y="0"/>
                </a:lnTo>
                <a:lnTo>
                  <a:pt x="0" y="259473"/>
                </a:lnTo>
                <a:lnTo>
                  <a:pt x="40411" y="259473"/>
                </a:lnTo>
                <a:lnTo>
                  <a:pt x="40411" y="0"/>
                </a:lnTo>
                <a:close/>
              </a:path>
              <a:path w="531495" h="259714">
                <a:moveTo>
                  <a:pt x="204609" y="0"/>
                </a:moveTo>
                <a:lnTo>
                  <a:pt x="105676" y="0"/>
                </a:lnTo>
                <a:lnTo>
                  <a:pt x="105676" y="259473"/>
                </a:lnTo>
                <a:lnTo>
                  <a:pt x="146088" y="259473"/>
                </a:lnTo>
                <a:lnTo>
                  <a:pt x="146088" y="182156"/>
                </a:lnTo>
                <a:lnTo>
                  <a:pt x="204609" y="182156"/>
                </a:lnTo>
                <a:lnTo>
                  <a:pt x="248993" y="176134"/>
                </a:lnTo>
                <a:lnTo>
                  <a:pt x="283032" y="158064"/>
                </a:lnTo>
                <a:lnTo>
                  <a:pt x="295626" y="144907"/>
                </a:lnTo>
                <a:lnTo>
                  <a:pt x="146088" y="144907"/>
                </a:lnTo>
                <a:lnTo>
                  <a:pt x="146088" y="36918"/>
                </a:lnTo>
                <a:lnTo>
                  <a:pt x="295025" y="36918"/>
                </a:lnTo>
                <a:lnTo>
                  <a:pt x="283032" y="24358"/>
                </a:lnTo>
                <a:lnTo>
                  <a:pt x="267306" y="13699"/>
                </a:lnTo>
                <a:lnTo>
                  <a:pt x="248993" y="6088"/>
                </a:lnTo>
                <a:lnTo>
                  <a:pt x="228093" y="1521"/>
                </a:lnTo>
                <a:lnTo>
                  <a:pt x="204609" y="0"/>
                </a:lnTo>
                <a:close/>
              </a:path>
              <a:path w="531495" h="259714">
                <a:moveTo>
                  <a:pt x="295025" y="36918"/>
                </a:moveTo>
                <a:lnTo>
                  <a:pt x="203923" y="36918"/>
                </a:lnTo>
                <a:lnTo>
                  <a:pt x="219747" y="37793"/>
                </a:lnTo>
                <a:lnTo>
                  <a:pt x="233464" y="40417"/>
                </a:lnTo>
                <a:lnTo>
                  <a:pt x="267277" y="68011"/>
                </a:lnTo>
                <a:lnTo>
                  <a:pt x="271513" y="91249"/>
                </a:lnTo>
                <a:lnTo>
                  <a:pt x="270454" y="103341"/>
                </a:lnTo>
                <a:lnTo>
                  <a:pt x="245075" y="137025"/>
                </a:lnTo>
                <a:lnTo>
                  <a:pt x="203923" y="144907"/>
                </a:lnTo>
                <a:lnTo>
                  <a:pt x="295626" y="144907"/>
                </a:lnTo>
                <a:lnTo>
                  <a:pt x="304760" y="129271"/>
                </a:lnTo>
                <a:lnTo>
                  <a:pt x="310190" y="111413"/>
                </a:lnTo>
                <a:lnTo>
                  <a:pt x="312000" y="91249"/>
                </a:lnTo>
                <a:lnTo>
                  <a:pt x="310190" y="71080"/>
                </a:lnTo>
                <a:lnTo>
                  <a:pt x="304760" y="53208"/>
                </a:lnTo>
                <a:lnTo>
                  <a:pt x="295707" y="37633"/>
                </a:lnTo>
                <a:lnTo>
                  <a:pt x="295025" y="36918"/>
                </a:lnTo>
                <a:close/>
              </a:path>
              <a:path w="531495" h="259714">
                <a:moveTo>
                  <a:pt x="393814" y="0"/>
                </a:moveTo>
                <a:lnTo>
                  <a:pt x="353402" y="0"/>
                </a:lnTo>
                <a:lnTo>
                  <a:pt x="353402" y="259473"/>
                </a:lnTo>
                <a:lnTo>
                  <a:pt x="531012" y="259473"/>
                </a:lnTo>
                <a:lnTo>
                  <a:pt x="531012" y="222567"/>
                </a:lnTo>
                <a:lnTo>
                  <a:pt x="393814" y="222567"/>
                </a:lnTo>
                <a:lnTo>
                  <a:pt x="393814" y="0"/>
                </a:lnTo>
                <a:close/>
              </a:path>
            </a:pathLst>
          </a:custGeom>
          <a:solidFill>
            <a:srgbClr val="332C2C"/>
          </a:solidFill>
        </p:spPr>
        <p:txBody>
          <a:bodyPr wrap="square" lIns="0" tIns="0" rIns="0" bIns="0" rtlCol="0"/>
          <a:lstStyle/>
          <a:p>
            <a:endParaRPr/>
          </a:p>
        </p:txBody>
      </p:sp>
      <p:sp>
        <p:nvSpPr>
          <p:cNvPr id="11" name="object 11"/>
          <p:cNvSpPr txBox="1"/>
          <p:nvPr/>
        </p:nvSpPr>
        <p:spPr>
          <a:xfrm>
            <a:off x="1612747" y="3429749"/>
            <a:ext cx="7512684" cy="2998470"/>
          </a:xfrm>
          <a:prstGeom prst="rect">
            <a:avLst/>
          </a:prstGeom>
        </p:spPr>
        <p:txBody>
          <a:bodyPr vert="horz" wrap="square" lIns="0" tIns="6985" rIns="0" bIns="0" rtlCol="0">
            <a:spAutoFit/>
          </a:bodyPr>
          <a:lstStyle/>
          <a:p>
            <a:pPr marL="12700" marR="5080">
              <a:lnSpc>
                <a:spcPct val="101499"/>
              </a:lnSpc>
              <a:spcBef>
                <a:spcPts val="55"/>
              </a:spcBef>
            </a:pPr>
            <a:r>
              <a:rPr sz="2750" spc="-335" dirty="0" smtClean="0">
                <a:solidFill>
                  <a:srgbClr val="332C2C"/>
                </a:solidFill>
                <a:latin typeface="Verdana"/>
                <a:cs typeface="Verdana"/>
              </a:rPr>
              <a:t>I</a:t>
            </a:r>
            <a:r>
              <a:rPr sz="2750" spc="125" dirty="0" smtClean="0">
                <a:solidFill>
                  <a:srgbClr val="332C2C"/>
                </a:solidFill>
                <a:latin typeface="Verdana"/>
                <a:cs typeface="Verdana"/>
              </a:rPr>
              <a:t>n</a:t>
            </a:r>
            <a:r>
              <a:rPr sz="2750" spc="-250" dirty="0" smtClean="0">
                <a:solidFill>
                  <a:srgbClr val="332C2C"/>
                </a:solidFill>
                <a:latin typeface="Verdana"/>
                <a:cs typeface="Verdana"/>
              </a:rPr>
              <a:t> </a:t>
            </a:r>
            <a:r>
              <a:rPr sz="2750" spc="30" dirty="0" smtClean="0">
                <a:solidFill>
                  <a:srgbClr val="332C2C"/>
                </a:solidFill>
                <a:latin typeface="Verdana"/>
                <a:cs typeface="Verdana"/>
              </a:rPr>
              <a:t>t</a:t>
            </a:r>
            <a:r>
              <a:rPr sz="2750" spc="120" dirty="0" smtClean="0">
                <a:solidFill>
                  <a:srgbClr val="332C2C"/>
                </a:solidFill>
                <a:latin typeface="Verdana"/>
                <a:cs typeface="Verdana"/>
              </a:rPr>
              <a:t>h</a:t>
            </a:r>
            <a:r>
              <a:rPr sz="2750" spc="-20" dirty="0" smtClean="0">
                <a:solidFill>
                  <a:srgbClr val="332C2C"/>
                </a:solidFill>
                <a:latin typeface="Verdana"/>
                <a:cs typeface="Verdana"/>
              </a:rPr>
              <a:t>i</a:t>
            </a:r>
            <a:r>
              <a:rPr sz="2750" spc="-90" dirty="0" smtClean="0">
                <a:solidFill>
                  <a:srgbClr val="332C2C"/>
                </a:solidFill>
                <a:latin typeface="Verdana"/>
                <a:cs typeface="Verdana"/>
              </a:rPr>
              <a:t>s</a:t>
            </a:r>
            <a:r>
              <a:rPr sz="2750" spc="-250" dirty="0" smtClean="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20" dirty="0">
                <a:solidFill>
                  <a:srgbClr val="332C2C"/>
                </a:solidFill>
                <a:latin typeface="Verdana"/>
                <a:cs typeface="Verdana"/>
              </a:rPr>
              <a:t>e</a:t>
            </a:r>
            <a:r>
              <a:rPr sz="2750" spc="-95" dirty="0">
                <a:solidFill>
                  <a:srgbClr val="332C2C"/>
                </a:solidFill>
                <a:latin typeface="Verdana"/>
                <a:cs typeface="Verdana"/>
              </a:rPr>
              <a:t>s</a:t>
            </a:r>
            <a:r>
              <a:rPr sz="2750" spc="20" dirty="0">
                <a:solidFill>
                  <a:srgbClr val="332C2C"/>
                </a:solidFill>
                <a:latin typeface="Verdana"/>
                <a:cs typeface="Verdana"/>
              </a:rPr>
              <a:t>e</a:t>
            </a:r>
            <a:r>
              <a:rPr sz="2750" spc="120" dirty="0">
                <a:solidFill>
                  <a:srgbClr val="332C2C"/>
                </a:solidFill>
                <a:latin typeface="Verdana"/>
                <a:cs typeface="Verdana"/>
              </a:rPr>
              <a:t>n</a:t>
            </a:r>
            <a:r>
              <a:rPr sz="2750" spc="30" dirty="0">
                <a:solidFill>
                  <a:srgbClr val="332C2C"/>
                </a:solidFill>
                <a:latin typeface="Verdana"/>
                <a:cs typeface="Verdana"/>
              </a:rPr>
              <a:t>t</a:t>
            </a:r>
            <a:r>
              <a:rPr sz="2750" spc="-35" dirty="0">
                <a:solidFill>
                  <a:srgbClr val="332C2C"/>
                </a:solidFill>
                <a:latin typeface="Verdana"/>
                <a:cs typeface="Verdana"/>
              </a:rPr>
              <a:t>a</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20" dirty="0">
                <a:solidFill>
                  <a:srgbClr val="332C2C"/>
                </a:solidFill>
                <a:latin typeface="Verdana"/>
                <a:cs typeface="Verdana"/>
              </a:rPr>
              <a:t>n</a:t>
            </a:r>
            <a:r>
              <a:rPr sz="2750" spc="-420" dirty="0">
                <a:solidFill>
                  <a:srgbClr val="332C2C"/>
                </a:solidFill>
                <a:latin typeface="Verdana"/>
                <a:cs typeface="Verdana"/>
              </a:rPr>
              <a:t>,</a:t>
            </a:r>
            <a:r>
              <a:rPr sz="2750" spc="-250" dirty="0">
                <a:solidFill>
                  <a:srgbClr val="332C2C"/>
                </a:solidFill>
                <a:latin typeface="Verdana"/>
                <a:cs typeface="Verdana"/>
              </a:rPr>
              <a:t> </a:t>
            </a:r>
            <a:r>
              <a:rPr sz="2750" spc="125" dirty="0">
                <a:solidFill>
                  <a:srgbClr val="332C2C"/>
                </a:solidFill>
                <a:latin typeface="Verdana"/>
                <a:cs typeface="Verdana"/>
              </a:rPr>
              <a:t>w</a:t>
            </a:r>
            <a:r>
              <a:rPr sz="2750" spc="25" dirty="0">
                <a:solidFill>
                  <a:srgbClr val="332C2C"/>
                </a:solidFill>
                <a:latin typeface="Verdana"/>
                <a:cs typeface="Verdana"/>
              </a:rPr>
              <a:t>e</a:t>
            </a:r>
            <a:r>
              <a:rPr sz="2750" spc="-250" dirty="0">
                <a:solidFill>
                  <a:srgbClr val="332C2C"/>
                </a:solidFill>
                <a:latin typeface="Verdana"/>
                <a:cs typeface="Verdana"/>
              </a:rPr>
              <a:t> </a:t>
            </a:r>
            <a:r>
              <a:rPr sz="2750" spc="165" dirty="0">
                <a:solidFill>
                  <a:srgbClr val="332C2C"/>
                </a:solidFill>
                <a:latin typeface="Verdana"/>
                <a:cs typeface="Verdana"/>
              </a:rPr>
              <a:t>w</a:t>
            </a:r>
            <a:r>
              <a:rPr sz="2750" spc="-20" dirty="0">
                <a:solidFill>
                  <a:srgbClr val="332C2C"/>
                </a:solidFill>
                <a:latin typeface="Verdana"/>
                <a:cs typeface="Verdana"/>
              </a:rPr>
              <a:t>il</a:t>
            </a:r>
            <a:r>
              <a:rPr sz="2750" spc="-15" dirty="0">
                <a:solidFill>
                  <a:srgbClr val="332C2C"/>
                </a:solidFill>
                <a:latin typeface="Verdana"/>
                <a:cs typeface="Verdana"/>
              </a:rPr>
              <a:t>l</a:t>
            </a:r>
            <a:r>
              <a:rPr sz="2750" spc="-250" dirty="0">
                <a:solidFill>
                  <a:srgbClr val="332C2C"/>
                </a:solidFill>
                <a:latin typeface="Verdana"/>
                <a:cs typeface="Verdana"/>
              </a:rPr>
              <a:t> </a:t>
            </a:r>
            <a:r>
              <a:rPr sz="2750" spc="-35" dirty="0">
                <a:solidFill>
                  <a:srgbClr val="332C2C"/>
                </a:solidFill>
                <a:latin typeface="Verdana"/>
                <a:cs typeface="Verdana"/>
              </a:rPr>
              <a:t>a</a:t>
            </a:r>
            <a:r>
              <a:rPr sz="2750" spc="120" dirty="0">
                <a:solidFill>
                  <a:srgbClr val="332C2C"/>
                </a:solidFill>
                <a:latin typeface="Verdana"/>
                <a:cs typeface="Verdana"/>
              </a:rPr>
              <a:t>n</a:t>
            </a:r>
            <a:r>
              <a:rPr sz="2750" spc="-35" dirty="0">
                <a:solidFill>
                  <a:srgbClr val="332C2C"/>
                </a:solidFill>
                <a:latin typeface="Verdana"/>
                <a:cs typeface="Verdana"/>
              </a:rPr>
              <a:t>a</a:t>
            </a:r>
            <a:r>
              <a:rPr sz="2750" spc="-20" dirty="0">
                <a:solidFill>
                  <a:srgbClr val="332C2C"/>
                </a:solidFill>
                <a:latin typeface="Verdana"/>
                <a:cs typeface="Verdana"/>
              </a:rPr>
              <a:t>l</a:t>
            </a:r>
            <a:r>
              <a:rPr sz="2750" spc="-165" dirty="0">
                <a:solidFill>
                  <a:srgbClr val="332C2C"/>
                </a:solidFill>
                <a:latin typeface="Verdana"/>
                <a:cs typeface="Verdana"/>
              </a:rPr>
              <a:t>y</a:t>
            </a:r>
            <a:r>
              <a:rPr sz="2750" spc="-65" dirty="0">
                <a:solidFill>
                  <a:srgbClr val="332C2C"/>
                </a:solidFill>
                <a:latin typeface="Verdana"/>
                <a:cs typeface="Verdana"/>
              </a:rPr>
              <a:t>z</a:t>
            </a:r>
            <a:r>
              <a:rPr sz="2750" spc="25" dirty="0">
                <a:solidFill>
                  <a:srgbClr val="332C2C"/>
                </a:solidFill>
                <a:latin typeface="Verdana"/>
                <a:cs typeface="Verdana"/>
              </a:rPr>
              <a:t>e</a:t>
            </a:r>
            <a:r>
              <a:rPr sz="2750" spc="-245" dirty="0">
                <a:solidFill>
                  <a:srgbClr val="332C2C"/>
                </a:solidFill>
                <a:latin typeface="Verdana"/>
                <a:cs typeface="Verdana"/>
              </a:rPr>
              <a:t> </a:t>
            </a:r>
            <a:r>
              <a:rPr sz="2750" spc="-335" dirty="0" smtClean="0">
                <a:latin typeface="Verdana"/>
                <a:cs typeface="Verdana"/>
              </a:rPr>
              <a:t>I</a:t>
            </a:r>
            <a:r>
              <a:rPr sz="2750" spc="290" dirty="0" smtClean="0">
                <a:latin typeface="Verdana"/>
                <a:cs typeface="Verdana"/>
              </a:rPr>
              <a:t>P</a:t>
            </a:r>
            <a:r>
              <a:rPr sz="2750" spc="65" dirty="0" smtClean="0">
                <a:latin typeface="Verdana"/>
                <a:cs typeface="Verdana"/>
              </a:rPr>
              <a:t>L  </a:t>
            </a:r>
            <a:r>
              <a:rPr sz="2750" spc="285" dirty="0" smtClean="0">
                <a:latin typeface="Verdana"/>
                <a:cs typeface="Verdana"/>
              </a:rPr>
              <a:t>W</a:t>
            </a:r>
            <a:r>
              <a:rPr sz="2750" spc="-20" dirty="0" smtClean="0">
                <a:latin typeface="Verdana"/>
                <a:cs typeface="Verdana"/>
              </a:rPr>
              <a:t>i</a:t>
            </a:r>
            <a:r>
              <a:rPr sz="2750" spc="125" dirty="0" smtClean="0">
                <a:latin typeface="Verdana"/>
                <a:cs typeface="Verdana"/>
              </a:rPr>
              <a:t>n</a:t>
            </a:r>
            <a:r>
              <a:rPr sz="2750" spc="-250" dirty="0" smtClean="0">
                <a:latin typeface="Verdana"/>
                <a:cs typeface="Verdana"/>
              </a:rPr>
              <a:t> </a:t>
            </a:r>
            <a:r>
              <a:rPr sz="2750" spc="254" dirty="0" smtClean="0">
                <a:latin typeface="Verdana"/>
                <a:cs typeface="Verdana"/>
              </a:rPr>
              <a:t>P</a:t>
            </a:r>
            <a:r>
              <a:rPr sz="2750" spc="-110" dirty="0" smtClean="0">
                <a:latin typeface="Verdana"/>
                <a:cs typeface="Verdana"/>
              </a:rPr>
              <a:t>r</a:t>
            </a:r>
            <a:r>
              <a:rPr sz="2750" spc="50" dirty="0" smtClean="0">
                <a:latin typeface="Verdana"/>
                <a:cs typeface="Verdana"/>
              </a:rPr>
              <a:t>o</a:t>
            </a:r>
            <a:r>
              <a:rPr sz="2750" spc="140" dirty="0" smtClean="0">
                <a:latin typeface="Verdana"/>
                <a:cs typeface="Verdana"/>
              </a:rPr>
              <a:t>b</a:t>
            </a:r>
            <a:r>
              <a:rPr sz="2750" spc="-35" dirty="0" smtClean="0">
                <a:latin typeface="Verdana"/>
                <a:cs typeface="Verdana"/>
              </a:rPr>
              <a:t>a</a:t>
            </a:r>
            <a:r>
              <a:rPr sz="2750" spc="145" dirty="0" smtClean="0">
                <a:latin typeface="Verdana"/>
                <a:cs typeface="Verdana"/>
              </a:rPr>
              <a:t>b</a:t>
            </a:r>
            <a:r>
              <a:rPr sz="2750" spc="-20" dirty="0" smtClean="0">
                <a:latin typeface="Verdana"/>
                <a:cs typeface="Verdana"/>
              </a:rPr>
              <a:t>ili</a:t>
            </a:r>
            <a:r>
              <a:rPr sz="2750" spc="5" dirty="0" smtClean="0">
                <a:latin typeface="Verdana"/>
                <a:cs typeface="Verdana"/>
              </a:rPr>
              <a:t>t</a:t>
            </a:r>
            <a:r>
              <a:rPr sz="2750" spc="-135" dirty="0" smtClean="0">
                <a:latin typeface="Verdana"/>
                <a:cs typeface="Verdana"/>
              </a:rPr>
              <a:t>y</a:t>
            </a:r>
            <a:r>
              <a:rPr sz="2750" spc="-245" dirty="0" smtClean="0">
                <a:latin typeface="Verdana"/>
                <a:cs typeface="Verdana"/>
              </a:rPr>
              <a:t> </a:t>
            </a:r>
            <a:r>
              <a:rPr sz="2750" spc="105" dirty="0" smtClean="0">
                <a:solidFill>
                  <a:srgbClr val="332C2C"/>
                </a:solidFill>
                <a:latin typeface="Verdana"/>
                <a:cs typeface="Verdana"/>
              </a:rPr>
              <a:t>u</a:t>
            </a:r>
            <a:r>
              <a:rPr sz="2750" spc="-95" dirty="0" smtClean="0">
                <a:solidFill>
                  <a:srgbClr val="332C2C"/>
                </a:solidFill>
                <a:latin typeface="Verdana"/>
                <a:cs typeface="Verdana"/>
              </a:rPr>
              <a:t>s</a:t>
            </a:r>
            <a:r>
              <a:rPr sz="2750" spc="-20" dirty="0" smtClean="0">
                <a:solidFill>
                  <a:srgbClr val="332C2C"/>
                </a:solidFill>
                <a:latin typeface="Verdana"/>
                <a:cs typeface="Verdana"/>
              </a:rPr>
              <a:t>i</a:t>
            </a:r>
            <a:r>
              <a:rPr sz="2750" spc="130" dirty="0" smtClean="0">
                <a:solidFill>
                  <a:srgbClr val="332C2C"/>
                </a:solidFill>
                <a:latin typeface="Verdana"/>
                <a:cs typeface="Verdana"/>
              </a:rPr>
              <a:t>n</a:t>
            </a:r>
            <a:r>
              <a:rPr sz="2750" spc="175" dirty="0" smtClean="0">
                <a:solidFill>
                  <a:srgbClr val="332C2C"/>
                </a:solidFill>
                <a:latin typeface="Verdana"/>
                <a:cs typeface="Verdana"/>
              </a:rPr>
              <a:t>g</a:t>
            </a:r>
            <a:r>
              <a:rPr sz="2750" spc="-250" dirty="0" smtClean="0">
                <a:solidFill>
                  <a:srgbClr val="332C2C"/>
                </a:solidFill>
                <a:latin typeface="Verdana"/>
                <a:cs typeface="Verdana"/>
              </a:rPr>
              <a:t> </a:t>
            </a:r>
            <a:r>
              <a:rPr sz="2750" spc="145" dirty="0">
                <a:solidFill>
                  <a:srgbClr val="332C2C"/>
                </a:solidFill>
                <a:latin typeface="Verdana"/>
                <a:cs typeface="Verdana"/>
              </a:rPr>
              <a:t>d</a:t>
            </a:r>
            <a:r>
              <a:rPr sz="2750" spc="-35" dirty="0">
                <a:solidFill>
                  <a:srgbClr val="332C2C"/>
                </a:solidFill>
                <a:latin typeface="Verdana"/>
                <a:cs typeface="Verdana"/>
              </a:rPr>
              <a:t>a</a:t>
            </a:r>
            <a:r>
              <a:rPr sz="2750" spc="30" dirty="0">
                <a:solidFill>
                  <a:srgbClr val="332C2C"/>
                </a:solidFill>
                <a:latin typeface="Verdana"/>
                <a:cs typeface="Verdana"/>
              </a:rPr>
              <a:t>t</a:t>
            </a:r>
            <a:r>
              <a:rPr sz="2750" spc="-35" dirty="0">
                <a:solidFill>
                  <a:srgbClr val="332C2C"/>
                </a:solidFill>
                <a:latin typeface="Verdana"/>
                <a:cs typeface="Verdana"/>
              </a:rPr>
              <a:t>a</a:t>
            </a:r>
            <a:r>
              <a:rPr sz="2750" spc="-175" dirty="0">
                <a:solidFill>
                  <a:srgbClr val="332C2C"/>
                </a:solidFill>
                <a:latin typeface="Verdana"/>
                <a:cs typeface="Verdana"/>
              </a:rPr>
              <a:t>-</a:t>
            </a:r>
            <a:r>
              <a:rPr sz="2750" spc="145" dirty="0">
                <a:solidFill>
                  <a:srgbClr val="332C2C"/>
                </a:solidFill>
                <a:latin typeface="Verdana"/>
                <a:cs typeface="Verdana"/>
              </a:rPr>
              <a:t>d</a:t>
            </a:r>
            <a:r>
              <a:rPr sz="2750" spc="-95" dirty="0">
                <a:solidFill>
                  <a:srgbClr val="332C2C"/>
                </a:solidFill>
                <a:latin typeface="Verdana"/>
                <a:cs typeface="Verdana"/>
              </a:rPr>
              <a:t>r</a:t>
            </a:r>
            <a:r>
              <a:rPr sz="2750" spc="-20" dirty="0">
                <a:solidFill>
                  <a:srgbClr val="332C2C"/>
                </a:solidFill>
                <a:latin typeface="Verdana"/>
                <a:cs typeface="Verdana"/>
              </a:rPr>
              <a:t>i</a:t>
            </a:r>
            <a:r>
              <a:rPr sz="2750" spc="-180" dirty="0">
                <a:solidFill>
                  <a:srgbClr val="332C2C"/>
                </a:solidFill>
                <a:latin typeface="Verdana"/>
                <a:cs typeface="Verdana"/>
              </a:rPr>
              <a:t>v</a:t>
            </a:r>
            <a:r>
              <a:rPr sz="2750" spc="20" dirty="0">
                <a:solidFill>
                  <a:srgbClr val="332C2C"/>
                </a:solidFill>
                <a:latin typeface="Verdana"/>
                <a:cs typeface="Verdana"/>
              </a:rPr>
              <a:t>e</a:t>
            </a:r>
            <a:r>
              <a:rPr sz="2750" spc="85" dirty="0">
                <a:solidFill>
                  <a:srgbClr val="332C2C"/>
                </a:solidFill>
                <a:latin typeface="Verdana"/>
                <a:cs typeface="Verdana"/>
              </a:rPr>
              <a:t>n  </a:t>
            </a:r>
            <a:r>
              <a:rPr sz="2750" spc="250" dirty="0">
                <a:solidFill>
                  <a:srgbClr val="332C2C"/>
                </a:solidFill>
                <a:latin typeface="Verdana"/>
                <a:cs typeface="Verdana"/>
              </a:rPr>
              <a:t>m</a:t>
            </a:r>
            <a:r>
              <a:rPr sz="2750" spc="20" dirty="0">
                <a:solidFill>
                  <a:srgbClr val="332C2C"/>
                </a:solidFill>
                <a:latin typeface="Verdana"/>
                <a:cs typeface="Verdana"/>
              </a:rPr>
              <a:t>e</a:t>
            </a:r>
            <a:r>
              <a:rPr sz="2750" spc="30" dirty="0">
                <a:solidFill>
                  <a:srgbClr val="332C2C"/>
                </a:solidFill>
                <a:latin typeface="Verdana"/>
                <a:cs typeface="Verdana"/>
              </a:rPr>
              <a:t>t</a:t>
            </a:r>
            <a:r>
              <a:rPr sz="2750" spc="130" dirty="0">
                <a:solidFill>
                  <a:srgbClr val="332C2C"/>
                </a:solidFill>
                <a:latin typeface="Verdana"/>
                <a:cs typeface="Verdana"/>
              </a:rPr>
              <a:t>h</a:t>
            </a:r>
            <a:r>
              <a:rPr sz="2750" spc="50" dirty="0">
                <a:solidFill>
                  <a:srgbClr val="332C2C"/>
                </a:solidFill>
                <a:latin typeface="Verdana"/>
                <a:cs typeface="Verdana"/>
              </a:rPr>
              <a:t>o</a:t>
            </a:r>
            <a:r>
              <a:rPr sz="2750" spc="145" dirty="0">
                <a:solidFill>
                  <a:srgbClr val="332C2C"/>
                </a:solidFill>
                <a:latin typeface="Verdana"/>
                <a:cs typeface="Verdana"/>
              </a:rPr>
              <a:t>d</a:t>
            </a:r>
            <a:r>
              <a:rPr sz="2750" spc="-95" dirty="0">
                <a:solidFill>
                  <a:srgbClr val="332C2C"/>
                </a:solidFill>
                <a:latin typeface="Verdana"/>
                <a:cs typeface="Verdana"/>
              </a:rPr>
              <a:t>s</a:t>
            </a:r>
            <a:r>
              <a:rPr sz="2750" spc="-420" dirty="0">
                <a:solidFill>
                  <a:srgbClr val="332C2C"/>
                </a:solidFill>
                <a:latin typeface="Verdana"/>
                <a:cs typeface="Verdana"/>
              </a:rPr>
              <a:t>.</a:t>
            </a:r>
            <a:r>
              <a:rPr sz="2750" spc="-245" dirty="0">
                <a:solidFill>
                  <a:srgbClr val="332C2C"/>
                </a:solidFill>
                <a:latin typeface="Verdana"/>
                <a:cs typeface="Verdana"/>
              </a:rPr>
              <a:t> </a:t>
            </a:r>
            <a:r>
              <a:rPr sz="2750" spc="185" dirty="0">
                <a:solidFill>
                  <a:srgbClr val="332C2C"/>
                </a:solidFill>
                <a:latin typeface="Verdana"/>
                <a:cs typeface="Verdana"/>
              </a:rPr>
              <a:t>W</a:t>
            </a:r>
            <a:r>
              <a:rPr sz="2750" spc="25" dirty="0">
                <a:solidFill>
                  <a:srgbClr val="332C2C"/>
                </a:solidFill>
                <a:latin typeface="Verdana"/>
                <a:cs typeface="Verdana"/>
              </a:rPr>
              <a:t>e</a:t>
            </a:r>
            <a:r>
              <a:rPr sz="2750" spc="-250" dirty="0">
                <a:solidFill>
                  <a:srgbClr val="332C2C"/>
                </a:solidFill>
                <a:latin typeface="Verdana"/>
                <a:cs typeface="Verdana"/>
              </a:rPr>
              <a:t> </a:t>
            </a:r>
            <a:r>
              <a:rPr sz="2750" spc="165" dirty="0">
                <a:solidFill>
                  <a:srgbClr val="332C2C"/>
                </a:solidFill>
                <a:latin typeface="Verdana"/>
                <a:cs typeface="Verdana"/>
              </a:rPr>
              <a:t>w</a:t>
            </a:r>
            <a:r>
              <a:rPr sz="2750" spc="-20" dirty="0">
                <a:solidFill>
                  <a:srgbClr val="332C2C"/>
                </a:solidFill>
                <a:latin typeface="Verdana"/>
                <a:cs typeface="Verdana"/>
              </a:rPr>
              <a:t>il</a:t>
            </a:r>
            <a:r>
              <a:rPr sz="2750" spc="-15" dirty="0">
                <a:solidFill>
                  <a:srgbClr val="332C2C"/>
                </a:solidFill>
                <a:latin typeface="Verdana"/>
                <a:cs typeface="Verdana"/>
              </a:rPr>
              <a:t>l</a:t>
            </a:r>
            <a:r>
              <a:rPr sz="2750" spc="-250" dirty="0">
                <a:solidFill>
                  <a:srgbClr val="332C2C"/>
                </a:solidFill>
                <a:latin typeface="Verdana"/>
                <a:cs typeface="Verdana"/>
              </a:rPr>
              <a:t> </a:t>
            </a:r>
            <a:r>
              <a:rPr sz="2750" spc="-20" dirty="0">
                <a:solidFill>
                  <a:srgbClr val="332C2C"/>
                </a:solidFill>
                <a:latin typeface="Verdana"/>
                <a:cs typeface="Verdana"/>
              </a:rPr>
              <a:t>e</a:t>
            </a:r>
            <a:r>
              <a:rPr sz="2750" spc="-165" dirty="0">
                <a:solidFill>
                  <a:srgbClr val="332C2C"/>
                </a:solidFill>
                <a:latin typeface="Verdana"/>
                <a:cs typeface="Verdana"/>
              </a:rPr>
              <a:t>x</a:t>
            </a:r>
            <a:r>
              <a:rPr sz="2750" spc="145" dirty="0">
                <a:solidFill>
                  <a:srgbClr val="332C2C"/>
                </a:solidFill>
                <a:latin typeface="Verdana"/>
                <a:cs typeface="Verdana"/>
              </a:rPr>
              <a:t>p</a:t>
            </a:r>
            <a:r>
              <a:rPr sz="2750" spc="-20" dirty="0">
                <a:solidFill>
                  <a:srgbClr val="332C2C"/>
                </a:solidFill>
                <a:latin typeface="Verdana"/>
                <a:cs typeface="Verdana"/>
              </a:rPr>
              <a:t>l</a:t>
            </a:r>
            <a:r>
              <a:rPr sz="2750" spc="50" dirty="0">
                <a:solidFill>
                  <a:srgbClr val="332C2C"/>
                </a:solidFill>
                <a:latin typeface="Verdana"/>
                <a:cs typeface="Verdana"/>
              </a:rPr>
              <a:t>o</a:t>
            </a:r>
            <a:r>
              <a:rPr sz="2750" spc="-110" dirty="0">
                <a:solidFill>
                  <a:srgbClr val="332C2C"/>
                </a:solidFill>
                <a:latin typeface="Verdana"/>
                <a:cs typeface="Verdana"/>
              </a:rPr>
              <a:t>r</a:t>
            </a:r>
            <a:r>
              <a:rPr sz="2750" spc="25" dirty="0">
                <a:solidFill>
                  <a:srgbClr val="332C2C"/>
                </a:solidFill>
                <a:latin typeface="Verdana"/>
                <a:cs typeface="Verdana"/>
              </a:rPr>
              <a:t>e</a:t>
            </a:r>
            <a:r>
              <a:rPr sz="2750" spc="-250" dirty="0">
                <a:solidFill>
                  <a:srgbClr val="332C2C"/>
                </a:solidFill>
                <a:latin typeface="Verdana"/>
                <a:cs typeface="Verdana"/>
              </a:rPr>
              <a:t> </a:t>
            </a:r>
            <a:r>
              <a:rPr sz="2750" spc="30" dirty="0">
                <a:solidFill>
                  <a:srgbClr val="332C2C"/>
                </a:solidFill>
                <a:latin typeface="Verdana"/>
                <a:cs typeface="Verdana"/>
              </a:rPr>
              <a:t>t</a:t>
            </a:r>
            <a:r>
              <a:rPr sz="2750" spc="130"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65" dirty="0">
                <a:solidFill>
                  <a:srgbClr val="332C2C"/>
                </a:solidFill>
                <a:latin typeface="Verdana"/>
                <a:cs typeface="Verdana"/>
              </a:rPr>
              <a:t>f</a:t>
            </a:r>
            <a:r>
              <a:rPr sz="2750" spc="-25" dirty="0">
                <a:solidFill>
                  <a:srgbClr val="332C2C"/>
                </a:solidFill>
                <a:latin typeface="Verdana"/>
                <a:cs typeface="Verdana"/>
              </a:rPr>
              <a:t>a</a:t>
            </a:r>
            <a:r>
              <a:rPr sz="2750" spc="130" dirty="0">
                <a:solidFill>
                  <a:srgbClr val="332C2C"/>
                </a:solidFill>
                <a:latin typeface="Verdana"/>
                <a:cs typeface="Verdana"/>
              </a:rPr>
              <a:t>c</a:t>
            </a:r>
            <a:r>
              <a:rPr sz="2750" spc="-20" dirty="0">
                <a:solidFill>
                  <a:srgbClr val="332C2C"/>
                </a:solidFill>
                <a:latin typeface="Verdana"/>
                <a:cs typeface="Verdana"/>
              </a:rPr>
              <a:t>t</a:t>
            </a:r>
            <a:r>
              <a:rPr sz="2750" spc="50" dirty="0">
                <a:solidFill>
                  <a:srgbClr val="332C2C"/>
                </a:solidFill>
                <a:latin typeface="Verdana"/>
                <a:cs typeface="Verdana"/>
              </a:rPr>
              <a:t>o</a:t>
            </a:r>
            <a:r>
              <a:rPr sz="2750" spc="-85" dirty="0">
                <a:solidFill>
                  <a:srgbClr val="332C2C"/>
                </a:solidFill>
                <a:latin typeface="Verdana"/>
                <a:cs typeface="Verdana"/>
              </a:rPr>
              <a:t>r</a:t>
            </a:r>
            <a:r>
              <a:rPr sz="2750" spc="-70" dirty="0">
                <a:solidFill>
                  <a:srgbClr val="332C2C"/>
                </a:solidFill>
                <a:latin typeface="Verdana"/>
                <a:cs typeface="Verdana"/>
              </a:rPr>
              <a:t>s  </a:t>
            </a:r>
            <a:r>
              <a:rPr sz="2750" spc="-20" dirty="0">
                <a:solidFill>
                  <a:srgbClr val="332C2C"/>
                </a:solidFill>
                <a:latin typeface="Verdana"/>
                <a:cs typeface="Verdana"/>
              </a:rPr>
              <a:t>i</a:t>
            </a:r>
            <a:r>
              <a:rPr sz="2750" spc="120" dirty="0">
                <a:solidFill>
                  <a:srgbClr val="332C2C"/>
                </a:solidFill>
                <a:latin typeface="Verdana"/>
                <a:cs typeface="Verdana"/>
              </a:rPr>
              <a:t>n</a:t>
            </a:r>
            <a:r>
              <a:rPr sz="2750" spc="-55" dirty="0">
                <a:solidFill>
                  <a:srgbClr val="332C2C"/>
                </a:solidFill>
                <a:latin typeface="Verdana"/>
                <a:cs typeface="Verdana"/>
              </a:rPr>
              <a:t>ﬂ</a:t>
            </a:r>
            <a:r>
              <a:rPr sz="2750" spc="105" dirty="0">
                <a:solidFill>
                  <a:srgbClr val="332C2C"/>
                </a:solidFill>
                <a:latin typeface="Verdana"/>
                <a:cs typeface="Verdana"/>
              </a:rPr>
              <a:t>u</a:t>
            </a:r>
            <a:r>
              <a:rPr sz="2750" spc="20" dirty="0">
                <a:solidFill>
                  <a:srgbClr val="332C2C"/>
                </a:solidFill>
                <a:latin typeface="Verdana"/>
                <a:cs typeface="Verdana"/>
              </a:rPr>
              <a:t>e</a:t>
            </a:r>
            <a:r>
              <a:rPr sz="2750" spc="130" dirty="0">
                <a:solidFill>
                  <a:srgbClr val="332C2C"/>
                </a:solidFill>
                <a:latin typeface="Verdana"/>
                <a:cs typeface="Verdana"/>
              </a:rPr>
              <a:t>n</a:t>
            </a:r>
            <a:r>
              <a:rPr sz="2750" spc="110" dirty="0">
                <a:solidFill>
                  <a:srgbClr val="332C2C"/>
                </a:solidFill>
                <a:latin typeface="Verdana"/>
                <a:cs typeface="Verdana"/>
              </a:rPr>
              <a:t>c</a:t>
            </a:r>
            <a:r>
              <a:rPr sz="2750" spc="-20" dirty="0">
                <a:solidFill>
                  <a:srgbClr val="332C2C"/>
                </a:solidFill>
                <a:latin typeface="Verdana"/>
                <a:cs typeface="Verdana"/>
              </a:rPr>
              <a:t>i</a:t>
            </a:r>
            <a:r>
              <a:rPr sz="2750" spc="130" dirty="0">
                <a:solidFill>
                  <a:srgbClr val="332C2C"/>
                </a:solidFill>
                <a:latin typeface="Verdana"/>
                <a:cs typeface="Verdana"/>
              </a:rPr>
              <a:t>n</a:t>
            </a:r>
            <a:r>
              <a:rPr sz="2750" spc="175" dirty="0">
                <a:solidFill>
                  <a:srgbClr val="332C2C"/>
                </a:solidFill>
                <a:latin typeface="Verdana"/>
                <a:cs typeface="Verdana"/>
              </a:rPr>
              <a:t>g</a:t>
            </a:r>
            <a:r>
              <a:rPr sz="2750" spc="-250" dirty="0">
                <a:solidFill>
                  <a:srgbClr val="332C2C"/>
                </a:solidFill>
                <a:latin typeface="Verdana"/>
                <a:cs typeface="Verdana"/>
              </a:rPr>
              <a:t> </a:t>
            </a:r>
            <a:r>
              <a:rPr sz="2750" spc="240" dirty="0">
                <a:solidFill>
                  <a:srgbClr val="332C2C"/>
                </a:solidFill>
                <a:latin typeface="Verdana"/>
                <a:cs typeface="Verdana"/>
              </a:rPr>
              <a:t>m</a:t>
            </a:r>
            <a:r>
              <a:rPr sz="2750" spc="-35" dirty="0">
                <a:solidFill>
                  <a:srgbClr val="332C2C"/>
                </a:solidFill>
                <a:latin typeface="Verdana"/>
                <a:cs typeface="Verdana"/>
              </a:rPr>
              <a:t>a</a:t>
            </a:r>
            <a:r>
              <a:rPr sz="2750" spc="-20" dirty="0">
                <a:solidFill>
                  <a:srgbClr val="332C2C"/>
                </a:solidFill>
                <a:latin typeface="Verdana"/>
                <a:cs typeface="Verdana"/>
              </a:rPr>
              <a:t>t</a:t>
            </a:r>
            <a:r>
              <a:rPr sz="2750" spc="90" dirty="0">
                <a:solidFill>
                  <a:srgbClr val="332C2C"/>
                </a:solidFill>
                <a:latin typeface="Verdana"/>
                <a:cs typeface="Verdana"/>
              </a:rPr>
              <a:t>c</a:t>
            </a:r>
            <a:r>
              <a:rPr sz="2750" spc="125" dirty="0">
                <a:solidFill>
                  <a:srgbClr val="332C2C"/>
                </a:solidFill>
                <a:latin typeface="Verdana"/>
                <a:cs typeface="Verdana"/>
              </a:rPr>
              <a:t>h</a:t>
            </a:r>
            <a:r>
              <a:rPr sz="2750" spc="-250" dirty="0">
                <a:solidFill>
                  <a:srgbClr val="332C2C"/>
                </a:solidFill>
                <a:latin typeface="Verdana"/>
                <a:cs typeface="Verdana"/>
              </a:rPr>
              <a:t> </a:t>
            </a:r>
            <a:r>
              <a:rPr sz="2750" spc="50" dirty="0">
                <a:solidFill>
                  <a:srgbClr val="332C2C"/>
                </a:solidFill>
                <a:latin typeface="Verdana"/>
                <a:cs typeface="Verdana"/>
              </a:rPr>
              <a:t>o</a:t>
            </a:r>
            <a:r>
              <a:rPr sz="2750" spc="105" dirty="0">
                <a:solidFill>
                  <a:srgbClr val="332C2C"/>
                </a:solidFill>
                <a:latin typeface="Verdana"/>
                <a:cs typeface="Verdana"/>
              </a:rPr>
              <a:t>u</a:t>
            </a:r>
            <a:r>
              <a:rPr sz="2750" spc="-20" dirty="0">
                <a:solidFill>
                  <a:srgbClr val="332C2C"/>
                </a:solidFill>
                <a:latin typeface="Verdana"/>
                <a:cs typeface="Verdana"/>
              </a:rPr>
              <a:t>t</a:t>
            </a:r>
            <a:r>
              <a:rPr sz="2750" spc="85" dirty="0">
                <a:solidFill>
                  <a:srgbClr val="332C2C"/>
                </a:solidFill>
                <a:latin typeface="Verdana"/>
                <a:cs typeface="Verdana"/>
              </a:rPr>
              <a:t>c</a:t>
            </a:r>
            <a:r>
              <a:rPr sz="2750" spc="50" dirty="0">
                <a:solidFill>
                  <a:srgbClr val="332C2C"/>
                </a:solidFill>
                <a:latin typeface="Verdana"/>
                <a:cs typeface="Verdana"/>
              </a:rPr>
              <a:t>o</a:t>
            </a:r>
            <a:r>
              <a:rPr sz="2750" spc="250" dirty="0">
                <a:solidFill>
                  <a:srgbClr val="332C2C"/>
                </a:solidFill>
                <a:latin typeface="Verdana"/>
                <a:cs typeface="Verdana"/>
              </a:rPr>
              <a:t>m</a:t>
            </a:r>
            <a:r>
              <a:rPr sz="2750" spc="20" dirty="0">
                <a:solidFill>
                  <a:srgbClr val="332C2C"/>
                </a:solidFill>
                <a:latin typeface="Verdana"/>
                <a:cs typeface="Verdana"/>
              </a:rPr>
              <a:t>e</a:t>
            </a:r>
            <a:r>
              <a:rPr sz="2750" spc="-90" dirty="0">
                <a:solidFill>
                  <a:srgbClr val="332C2C"/>
                </a:solidFill>
                <a:latin typeface="Verdana"/>
                <a:cs typeface="Verdana"/>
              </a:rPr>
              <a:t>s</a:t>
            </a:r>
            <a:r>
              <a:rPr sz="2750" spc="-250" dirty="0">
                <a:solidFill>
                  <a:srgbClr val="332C2C"/>
                </a:solidFill>
                <a:latin typeface="Verdana"/>
                <a:cs typeface="Verdana"/>
              </a:rPr>
              <a:t> </a:t>
            </a:r>
            <a:r>
              <a:rPr sz="2750" spc="-35" dirty="0">
                <a:solidFill>
                  <a:srgbClr val="332C2C"/>
                </a:solidFill>
                <a:latin typeface="Verdana"/>
                <a:cs typeface="Verdana"/>
              </a:rPr>
              <a:t>a</a:t>
            </a:r>
            <a:r>
              <a:rPr sz="2750" spc="130"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20" dirty="0">
                <a:solidFill>
                  <a:srgbClr val="332C2C"/>
                </a:solidFill>
                <a:latin typeface="Verdana"/>
                <a:cs typeface="Verdana"/>
              </a:rPr>
              <a:t>e</a:t>
            </a:r>
            <a:r>
              <a:rPr sz="2750" spc="145" dirty="0">
                <a:solidFill>
                  <a:srgbClr val="332C2C"/>
                </a:solidFill>
                <a:latin typeface="Verdana"/>
                <a:cs typeface="Verdana"/>
              </a:rPr>
              <a:t>d</a:t>
            </a:r>
            <a:r>
              <a:rPr sz="2750" spc="-20" dirty="0">
                <a:solidFill>
                  <a:srgbClr val="332C2C"/>
                </a:solidFill>
                <a:latin typeface="Verdana"/>
                <a:cs typeface="Verdana"/>
              </a:rPr>
              <a:t>i</a:t>
            </a:r>
            <a:r>
              <a:rPr sz="2750" spc="130" dirty="0">
                <a:solidFill>
                  <a:srgbClr val="332C2C"/>
                </a:solidFill>
                <a:latin typeface="Verdana"/>
                <a:cs typeface="Verdana"/>
              </a:rPr>
              <a:t>c</a:t>
            </a:r>
            <a:r>
              <a:rPr sz="2750" spc="30" dirty="0">
                <a:solidFill>
                  <a:srgbClr val="332C2C"/>
                </a:solidFill>
                <a:latin typeface="Verdana"/>
                <a:cs typeface="Verdana"/>
              </a:rPr>
              <a:t>t  </a:t>
            </a:r>
            <a:r>
              <a:rPr sz="2750" spc="-40" dirty="0">
                <a:solidFill>
                  <a:srgbClr val="332C2C"/>
                </a:solidFill>
                <a:latin typeface="Verdana"/>
                <a:cs typeface="Verdana"/>
              </a:rPr>
              <a:t>f</a:t>
            </a:r>
            <a:r>
              <a:rPr sz="2750" spc="105" dirty="0">
                <a:solidFill>
                  <a:srgbClr val="332C2C"/>
                </a:solidFill>
                <a:latin typeface="Verdana"/>
                <a:cs typeface="Verdana"/>
              </a:rPr>
              <a:t>u</a:t>
            </a:r>
            <a:r>
              <a:rPr sz="2750" spc="30" dirty="0">
                <a:solidFill>
                  <a:srgbClr val="332C2C"/>
                </a:solidFill>
                <a:latin typeface="Verdana"/>
                <a:cs typeface="Verdana"/>
              </a:rPr>
              <a:t>t</a:t>
            </a:r>
            <a:r>
              <a:rPr sz="2750" spc="105" dirty="0">
                <a:solidFill>
                  <a:srgbClr val="332C2C"/>
                </a:solidFill>
                <a:latin typeface="Verdana"/>
                <a:cs typeface="Verdana"/>
              </a:rPr>
              <a:t>u</a:t>
            </a:r>
            <a:r>
              <a:rPr sz="2750" spc="-110" dirty="0">
                <a:solidFill>
                  <a:srgbClr val="332C2C"/>
                </a:solidFill>
                <a:latin typeface="Verdana"/>
                <a:cs typeface="Verdana"/>
              </a:rPr>
              <a:t>r</a:t>
            </a:r>
            <a:r>
              <a:rPr sz="2750" spc="25" dirty="0">
                <a:solidFill>
                  <a:srgbClr val="332C2C"/>
                </a:solidFill>
                <a:latin typeface="Verdana"/>
                <a:cs typeface="Verdana"/>
              </a:rPr>
              <a:t>e</a:t>
            </a:r>
            <a:r>
              <a:rPr sz="2750" spc="-250" dirty="0">
                <a:solidFill>
                  <a:srgbClr val="332C2C"/>
                </a:solidFill>
                <a:latin typeface="Verdana"/>
                <a:cs typeface="Verdana"/>
              </a:rPr>
              <a:t> </a:t>
            </a:r>
            <a:r>
              <a:rPr sz="2750" spc="-110" dirty="0">
                <a:solidFill>
                  <a:srgbClr val="332C2C"/>
                </a:solidFill>
                <a:latin typeface="Verdana"/>
                <a:cs typeface="Verdana"/>
              </a:rPr>
              <a:t>r</a:t>
            </a:r>
            <a:r>
              <a:rPr sz="2750" spc="20" dirty="0">
                <a:solidFill>
                  <a:srgbClr val="332C2C"/>
                </a:solidFill>
                <a:latin typeface="Verdana"/>
                <a:cs typeface="Verdana"/>
              </a:rPr>
              <a:t>e</a:t>
            </a:r>
            <a:r>
              <a:rPr sz="2750" spc="-95" dirty="0">
                <a:solidFill>
                  <a:srgbClr val="332C2C"/>
                </a:solidFill>
                <a:latin typeface="Verdana"/>
                <a:cs typeface="Verdana"/>
              </a:rPr>
              <a:t>s</a:t>
            </a:r>
            <a:r>
              <a:rPr sz="2750" spc="105" dirty="0">
                <a:solidFill>
                  <a:srgbClr val="332C2C"/>
                </a:solidFill>
                <a:latin typeface="Verdana"/>
                <a:cs typeface="Verdana"/>
              </a:rPr>
              <a:t>u</a:t>
            </a:r>
            <a:r>
              <a:rPr sz="2750" spc="-10" dirty="0">
                <a:solidFill>
                  <a:srgbClr val="332C2C"/>
                </a:solidFill>
                <a:latin typeface="Verdana"/>
                <a:cs typeface="Verdana"/>
              </a:rPr>
              <a:t>l</a:t>
            </a:r>
            <a:r>
              <a:rPr sz="2750" spc="30" dirty="0">
                <a:solidFill>
                  <a:srgbClr val="332C2C"/>
                </a:solidFill>
                <a:latin typeface="Verdana"/>
                <a:cs typeface="Verdana"/>
              </a:rPr>
              <a:t>t</a:t>
            </a:r>
            <a:r>
              <a:rPr sz="2750" spc="-90" dirty="0">
                <a:solidFill>
                  <a:srgbClr val="332C2C"/>
                </a:solidFill>
                <a:latin typeface="Verdana"/>
                <a:cs typeface="Verdana"/>
              </a:rPr>
              <a:t>s</a:t>
            </a:r>
            <a:r>
              <a:rPr sz="2750" spc="-250" dirty="0">
                <a:solidFill>
                  <a:srgbClr val="332C2C"/>
                </a:solidFill>
                <a:latin typeface="Verdana"/>
                <a:cs typeface="Verdana"/>
              </a:rPr>
              <a:t> </a:t>
            </a:r>
            <a:r>
              <a:rPr sz="2750" spc="140" dirty="0">
                <a:solidFill>
                  <a:srgbClr val="332C2C"/>
                </a:solidFill>
                <a:latin typeface="Verdana"/>
                <a:cs typeface="Verdana"/>
              </a:rPr>
              <a:t>b</a:t>
            </a:r>
            <a:r>
              <a:rPr sz="2750" spc="-35" dirty="0">
                <a:solidFill>
                  <a:srgbClr val="332C2C"/>
                </a:solidFill>
                <a:latin typeface="Verdana"/>
                <a:cs typeface="Verdana"/>
              </a:rPr>
              <a:t>a</a:t>
            </a:r>
            <a:r>
              <a:rPr sz="2750" spc="-95" dirty="0">
                <a:solidFill>
                  <a:srgbClr val="332C2C"/>
                </a:solidFill>
                <a:latin typeface="Verdana"/>
                <a:cs typeface="Verdana"/>
              </a:rPr>
              <a:t>s</a:t>
            </a:r>
            <a:r>
              <a:rPr sz="2750" spc="20" dirty="0">
                <a:solidFill>
                  <a:srgbClr val="332C2C"/>
                </a:solidFill>
                <a:latin typeface="Verdana"/>
                <a:cs typeface="Verdana"/>
              </a:rPr>
              <a:t>e</a:t>
            </a:r>
            <a:r>
              <a:rPr sz="2750" spc="150" dirty="0">
                <a:solidFill>
                  <a:srgbClr val="332C2C"/>
                </a:solidFill>
                <a:latin typeface="Verdana"/>
                <a:cs typeface="Verdana"/>
              </a:rPr>
              <a:t>d</a:t>
            </a:r>
            <a:r>
              <a:rPr sz="2750" spc="-250" dirty="0">
                <a:solidFill>
                  <a:srgbClr val="332C2C"/>
                </a:solidFill>
                <a:latin typeface="Verdana"/>
                <a:cs typeface="Verdana"/>
              </a:rPr>
              <a:t> </a:t>
            </a:r>
            <a:r>
              <a:rPr sz="2750" spc="50" dirty="0">
                <a:solidFill>
                  <a:srgbClr val="332C2C"/>
                </a:solidFill>
                <a:latin typeface="Verdana"/>
                <a:cs typeface="Verdana"/>
              </a:rPr>
              <a:t>o</a:t>
            </a:r>
            <a:r>
              <a:rPr sz="2750" spc="125" dirty="0">
                <a:solidFill>
                  <a:srgbClr val="332C2C"/>
                </a:solidFill>
                <a:latin typeface="Verdana"/>
                <a:cs typeface="Verdana"/>
              </a:rPr>
              <a:t>n</a:t>
            </a:r>
            <a:r>
              <a:rPr sz="2750" spc="-250" dirty="0">
                <a:solidFill>
                  <a:srgbClr val="332C2C"/>
                </a:solidFill>
                <a:latin typeface="Verdana"/>
                <a:cs typeface="Verdana"/>
              </a:rPr>
              <a:t> </a:t>
            </a:r>
            <a:r>
              <a:rPr sz="2750" spc="120" dirty="0">
                <a:solidFill>
                  <a:srgbClr val="332C2C"/>
                </a:solidFill>
                <a:latin typeface="Verdana"/>
                <a:cs typeface="Verdana"/>
              </a:rPr>
              <a:t>h</a:t>
            </a:r>
            <a:r>
              <a:rPr sz="2750" spc="-20" dirty="0">
                <a:solidFill>
                  <a:srgbClr val="332C2C"/>
                </a:solidFill>
                <a:latin typeface="Verdana"/>
                <a:cs typeface="Verdana"/>
              </a:rPr>
              <a:t>i</a:t>
            </a:r>
            <a:r>
              <a:rPr sz="2750" spc="-95" dirty="0">
                <a:solidFill>
                  <a:srgbClr val="332C2C"/>
                </a:solidFill>
                <a:latin typeface="Verdana"/>
                <a:cs typeface="Verdana"/>
              </a:rPr>
              <a:t>s</a:t>
            </a:r>
            <a:r>
              <a:rPr sz="2750" spc="-20" dirty="0">
                <a:solidFill>
                  <a:srgbClr val="332C2C"/>
                </a:solidFill>
                <a:latin typeface="Verdana"/>
                <a:cs typeface="Verdana"/>
              </a:rPr>
              <a:t>t</a:t>
            </a:r>
            <a:r>
              <a:rPr sz="2750" spc="50" dirty="0">
                <a:solidFill>
                  <a:srgbClr val="332C2C"/>
                </a:solidFill>
                <a:latin typeface="Verdana"/>
                <a:cs typeface="Verdana"/>
              </a:rPr>
              <a:t>o</a:t>
            </a:r>
            <a:r>
              <a:rPr sz="2750" spc="-95" dirty="0">
                <a:solidFill>
                  <a:srgbClr val="332C2C"/>
                </a:solidFill>
                <a:latin typeface="Verdana"/>
                <a:cs typeface="Verdana"/>
              </a:rPr>
              <a:t>r</a:t>
            </a:r>
            <a:r>
              <a:rPr sz="2750" spc="-20" dirty="0">
                <a:solidFill>
                  <a:srgbClr val="332C2C"/>
                </a:solidFill>
                <a:latin typeface="Verdana"/>
                <a:cs typeface="Verdana"/>
              </a:rPr>
              <a:t>i</a:t>
            </a:r>
            <a:r>
              <a:rPr sz="2750" spc="110" dirty="0">
                <a:solidFill>
                  <a:srgbClr val="332C2C"/>
                </a:solidFill>
                <a:latin typeface="Verdana"/>
                <a:cs typeface="Verdana"/>
              </a:rPr>
              <a:t>c</a:t>
            </a:r>
            <a:r>
              <a:rPr sz="2750" spc="-35" dirty="0">
                <a:solidFill>
                  <a:srgbClr val="332C2C"/>
                </a:solidFill>
                <a:latin typeface="Verdana"/>
                <a:cs typeface="Verdana"/>
              </a:rPr>
              <a:t>a</a:t>
            </a:r>
            <a:r>
              <a:rPr sz="2750" spc="-15" dirty="0">
                <a:solidFill>
                  <a:srgbClr val="332C2C"/>
                </a:solidFill>
                <a:latin typeface="Verdana"/>
                <a:cs typeface="Verdana"/>
              </a:rPr>
              <a:t>l</a:t>
            </a:r>
            <a:r>
              <a:rPr sz="2750" spc="-250" dirty="0">
                <a:solidFill>
                  <a:srgbClr val="332C2C"/>
                </a:solidFill>
                <a:latin typeface="Verdana"/>
                <a:cs typeface="Verdana"/>
              </a:rPr>
              <a:t> </a:t>
            </a:r>
            <a:r>
              <a:rPr sz="2750" spc="145" dirty="0">
                <a:solidFill>
                  <a:srgbClr val="332C2C"/>
                </a:solidFill>
                <a:latin typeface="Verdana"/>
                <a:cs typeface="Verdana"/>
              </a:rPr>
              <a:t>d</a:t>
            </a:r>
            <a:r>
              <a:rPr sz="2750" spc="-35" dirty="0">
                <a:solidFill>
                  <a:srgbClr val="332C2C"/>
                </a:solidFill>
                <a:latin typeface="Verdana"/>
                <a:cs typeface="Verdana"/>
              </a:rPr>
              <a:t>a</a:t>
            </a:r>
            <a:r>
              <a:rPr sz="2750" spc="30" dirty="0">
                <a:solidFill>
                  <a:srgbClr val="332C2C"/>
                </a:solidFill>
                <a:latin typeface="Verdana"/>
                <a:cs typeface="Verdana"/>
              </a:rPr>
              <a:t>t</a:t>
            </a:r>
            <a:r>
              <a:rPr sz="2750" spc="-35" dirty="0">
                <a:solidFill>
                  <a:srgbClr val="332C2C"/>
                </a:solidFill>
                <a:latin typeface="Verdana"/>
                <a:cs typeface="Verdana"/>
              </a:rPr>
              <a:t>a</a:t>
            </a:r>
            <a:r>
              <a:rPr sz="2750" spc="-420" dirty="0">
                <a:solidFill>
                  <a:srgbClr val="332C2C"/>
                </a:solidFill>
                <a:latin typeface="Verdana"/>
                <a:cs typeface="Verdana"/>
              </a:rPr>
              <a:t>.</a:t>
            </a:r>
            <a:r>
              <a:rPr sz="2750" spc="-250" dirty="0">
                <a:solidFill>
                  <a:srgbClr val="332C2C"/>
                </a:solidFill>
                <a:latin typeface="Verdana"/>
                <a:cs typeface="Verdana"/>
              </a:rPr>
              <a:t> </a:t>
            </a:r>
            <a:r>
              <a:rPr sz="2750" spc="125" dirty="0">
                <a:solidFill>
                  <a:srgbClr val="332C2C"/>
                </a:solidFill>
                <a:latin typeface="Verdana"/>
                <a:cs typeface="Verdana"/>
              </a:rPr>
              <a:t>J</a:t>
            </a:r>
            <a:r>
              <a:rPr sz="2750" spc="50" dirty="0">
                <a:solidFill>
                  <a:srgbClr val="332C2C"/>
                </a:solidFill>
                <a:latin typeface="Verdana"/>
                <a:cs typeface="Verdana"/>
              </a:rPr>
              <a:t>o</a:t>
            </a:r>
            <a:r>
              <a:rPr sz="2750" spc="-20" dirty="0">
                <a:solidFill>
                  <a:srgbClr val="332C2C"/>
                </a:solidFill>
                <a:latin typeface="Verdana"/>
                <a:cs typeface="Verdana"/>
              </a:rPr>
              <a:t>i</a:t>
            </a:r>
            <a:r>
              <a:rPr sz="2750" spc="85" dirty="0">
                <a:solidFill>
                  <a:srgbClr val="332C2C"/>
                </a:solidFill>
                <a:latin typeface="Verdana"/>
                <a:cs typeface="Verdana"/>
              </a:rPr>
              <a:t>n  </a:t>
            </a:r>
            <a:r>
              <a:rPr sz="2750" spc="105" dirty="0">
                <a:solidFill>
                  <a:srgbClr val="332C2C"/>
                </a:solidFill>
                <a:latin typeface="Verdana"/>
                <a:cs typeface="Verdana"/>
              </a:rPr>
              <a:t>u</a:t>
            </a:r>
            <a:r>
              <a:rPr sz="2750" spc="-90" dirty="0">
                <a:solidFill>
                  <a:srgbClr val="332C2C"/>
                </a:solidFill>
                <a:latin typeface="Verdana"/>
                <a:cs typeface="Verdana"/>
              </a:rPr>
              <a:t>s</a:t>
            </a:r>
            <a:r>
              <a:rPr sz="2750" spc="-250" dirty="0">
                <a:solidFill>
                  <a:srgbClr val="332C2C"/>
                </a:solidFill>
                <a:latin typeface="Verdana"/>
                <a:cs typeface="Verdana"/>
              </a:rPr>
              <a:t> </a:t>
            </a:r>
            <a:r>
              <a:rPr sz="2750" spc="-60" dirty="0">
                <a:solidFill>
                  <a:srgbClr val="332C2C"/>
                </a:solidFill>
                <a:latin typeface="Verdana"/>
                <a:cs typeface="Verdana"/>
              </a:rPr>
              <a:t>f</a:t>
            </a:r>
            <a:r>
              <a:rPr sz="2750" spc="50" dirty="0">
                <a:solidFill>
                  <a:srgbClr val="332C2C"/>
                </a:solidFill>
                <a:latin typeface="Verdana"/>
                <a:cs typeface="Verdana"/>
              </a:rPr>
              <a:t>o</a:t>
            </a:r>
            <a:r>
              <a:rPr sz="2750" spc="-70" dirty="0">
                <a:solidFill>
                  <a:srgbClr val="332C2C"/>
                </a:solidFill>
                <a:latin typeface="Verdana"/>
                <a:cs typeface="Verdana"/>
              </a:rPr>
              <a:t>r</a:t>
            </a:r>
            <a:r>
              <a:rPr sz="2750" spc="-250" dirty="0">
                <a:solidFill>
                  <a:srgbClr val="332C2C"/>
                </a:solidFill>
                <a:latin typeface="Verdana"/>
                <a:cs typeface="Verdana"/>
              </a:rPr>
              <a:t> </a:t>
            </a:r>
            <a:r>
              <a:rPr sz="2750" spc="-35" dirty="0">
                <a:solidFill>
                  <a:srgbClr val="332C2C"/>
                </a:solidFill>
                <a:latin typeface="Verdana"/>
                <a:cs typeface="Verdana"/>
              </a:rPr>
              <a:t>a</a:t>
            </a:r>
            <a:r>
              <a:rPr sz="2750" spc="125" dirty="0">
                <a:solidFill>
                  <a:srgbClr val="332C2C"/>
                </a:solidFill>
                <a:latin typeface="Verdana"/>
                <a:cs typeface="Verdana"/>
              </a:rPr>
              <a:t>n</a:t>
            </a:r>
            <a:r>
              <a:rPr sz="2750" spc="-250" dirty="0">
                <a:solidFill>
                  <a:srgbClr val="332C2C"/>
                </a:solidFill>
                <a:latin typeface="Verdana"/>
                <a:cs typeface="Verdana"/>
              </a:rPr>
              <a:t> </a:t>
            </a:r>
            <a:r>
              <a:rPr sz="2750" spc="-20" dirty="0">
                <a:solidFill>
                  <a:srgbClr val="332C2C"/>
                </a:solidFill>
                <a:latin typeface="Verdana"/>
                <a:cs typeface="Verdana"/>
              </a:rPr>
              <a:t>i</a:t>
            </a:r>
            <a:r>
              <a:rPr sz="2750" spc="120" dirty="0">
                <a:solidFill>
                  <a:srgbClr val="332C2C"/>
                </a:solidFill>
                <a:latin typeface="Verdana"/>
                <a:cs typeface="Verdana"/>
              </a:rPr>
              <a:t>n</a:t>
            </a:r>
            <a:r>
              <a:rPr sz="2750" spc="-95" dirty="0">
                <a:solidFill>
                  <a:srgbClr val="332C2C"/>
                </a:solidFill>
                <a:latin typeface="Verdana"/>
                <a:cs typeface="Verdana"/>
              </a:rPr>
              <a:t>s</a:t>
            </a:r>
            <a:r>
              <a:rPr sz="2750" spc="-20" dirty="0">
                <a:solidFill>
                  <a:srgbClr val="332C2C"/>
                </a:solidFill>
                <a:latin typeface="Verdana"/>
                <a:cs typeface="Verdana"/>
              </a:rPr>
              <a:t>i</a:t>
            </a:r>
            <a:r>
              <a:rPr sz="2750" spc="170" dirty="0">
                <a:solidFill>
                  <a:srgbClr val="332C2C"/>
                </a:solidFill>
                <a:latin typeface="Verdana"/>
                <a:cs typeface="Verdana"/>
              </a:rPr>
              <a:t>g</a:t>
            </a:r>
            <a:r>
              <a:rPr sz="2750" spc="120" dirty="0">
                <a:solidFill>
                  <a:srgbClr val="332C2C"/>
                </a:solidFill>
                <a:latin typeface="Verdana"/>
                <a:cs typeface="Verdana"/>
              </a:rPr>
              <a:t>h</a:t>
            </a:r>
            <a:r>
              <a:rPr sz="2750" spc="30" dirty="0">
                <a:solidFill>
                  <a:srgbClr val="332C2C"/>
                </a:solidFill>
                <a:latin typeface="Verdana"/>
                <a:cs typeface="Verdana"/>
              </a:rPr>
              <a:t>t</a:t>
            </a:r>
            <a:r>
              <a:rPr sz="2750" spc="-40" dirty="0">
                <a:solidFill>
                  <a:srgbClr val="332C2C"/>
                </a:solidFill>
                <a:latin typeface="Verdana"/>
                <a:cs typeface="Verdana"/>
              </a:rPr>
              <a:t>f</a:t>
            </a:r>
            <a:r>
              <a:rPr sz="2750" spc="105" dirty="0">
                <a:solidFill>
                  <a:srgbClr val="332C2C"/>
                </a:solidFill>
                <a:latin typeface="Verdana"/>
                <a:cs typeface="Verdana"/>
              </a:rPr>
              <a:t>u</a:t>
            </a:r>
            <a:r>
              <a:rPr sz="2750" spc="-15" dirty="0">
                <a:solidFill>
                  <a:srgbClr val="332C2C"/>
                </a:solidFill>
                <a:latin typeface="Verdana"/>
                <a:cs typeface="Verdana"/>
              </a:rPr>
              <a:t>l</a:t>
            </a:r>
            <a:r>
              <a:rPr sz="2750" spc="-250" dirty="0">
                <a:solidFill>
                  <a:srgbClr val="332C2C"/>
                </a:solidFill>
                <a:latin typeface="Verdana"/>
                <a:cs typeface="Verdana"/>
              </a:rPr>
              <a:t> </a:t>
            </a:r>
            <a:r>
              <a:rPr sz="2750" spc="-200" dirty="0">
                <a:solidFill>
                  <a:srgbClr val="332C2C"/>
                </a:solidFill>
                <a:latin typeface="Verdana"/>
                <a:cs typeface="Verdana"/>
              </a:rPr>
              <a:t>j</a:t>
            </a:r>
            <a:r>
              <a:rPr sz="2750" spc="50" dirty="0">
                <a:solidFill>
                  <a:srgbClr val="332C2C"/>
                </a:solidFill>
                <a:latin typeface="Verdana"/>
                <a:cs typeface="Verdana"/>
              </a:rPr>
              <a:t>o</a:t>
            </a:r>
            <a:r>
              <a:rPr sz="2750" spc="105" dirty="0">
                <a:solidFill>
                  <a:srgbClr val="332C2C"/>
                </a:solidFill>
                <a:latin typeface="Verdana"/>
                <a:cs typeface="Verdana"/>
              </a:rPr>
              <a:t>u</a:t>
            </a:r>
            <a:r>
              <a:rPr sz="2750" spc="-95" dirty="0">
                <a:solidFill>
                  <a:srgbClr val="332C2C"/>
                </a:solidFill>
                <a:latin typeface="Verdana"/>
                <a:cs typeface="Verdana"/>
              </a:rPr>
              <a:t>r</a:t>
            </a:r>
            <a:r>
              <a:rPr sz="2750" spc="130" dirty="0">
                <a:solidFill>
                  <a:srgbClr val="332C2C"/>
                </a:solidFill>
                <a:latin typeface="Verdana"/>
                <a:cs typeface="Verdana"/>
              </a:rPr>
              <a:t>n</a:t>
            </a:r>
            <a:r>
              <a:rPr sz="2750" spc="-5" dirty="0">
                <a:solidFill>
                  <a:srgbClr val="332C2C"/>
                </a:solidFill>
                <a:latin typeface="Verdana"/>
                <a:cs typeface="Verdana"/>
              </a:rPr>
              <a:t>e</a:t>
            </a:r>
            <a:r>
              <a:rPr sz="2750" spc="-135" dirty="0">
                <a:solidFill>
                  <a:srgbClr val="332C2C"/>
                </a:solidFill>
                <a:latin typeface="Verdana"/>
                <a:cs typeface="Verdana"/>
              </a:rPr>
              <a:t>y</a:t>
            </a:r>
            <a:r>
              <a:rPr sz="2750" spc="-250" dirty="0">
                <a:solidFill>
                  <a:srgbClr val="332C2C"/>
                </a:solidFill>
                <a:latin typeface="Verdana"/>
                <a:cs typeface="Verdana"/>
              </a:rPr>
              <a:t> </a:t>
            </a:r>
            <a:r>
              <a:rPr sz="2750" spc="-20" dirty="0">
                <a:solidFill>
                  <a:srgbClr val="332C2C"/>
                </a:solidFill>
                <a:latin typeface="Verdana"/>
                <a:cs typeface="Verdana"/>
              </a:rPr>
              <a:t>i</a:t>
            </a:r>
            <a:r>
              <a:rPr sz="2750" spc="120" dirty="0">
                <a:solidFill>
                  <a:srgbClr val="332C2C"/>
                </a:solidFill>
                <a:latin typeface="Verdana"/>
                <a:cs typeface="Verdana"/>
              </a:rPr>
              <a:t>n</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30" dirty="0">
                <a:solidFill>
                  <a:srgbClr val="332C2C"/>
                </a:solidFill>
                <a:latin typeface="Verdana"/>
                <a:cs typeface="Verdana"/>
              </a:rPr>
              <a:t>t</a:t>
            </a:r>
            <a:r>
              <a:rPr sz="2750" spc="130"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125" dirty="0">
                <a:solidFill>
                  <a:srgbClr val="332C2C"/>
                </a:solidFill>
                <a:latin typeface="Verdana"/>
                <a:cs typeface="Verdana"/>
              </a:rPr>
              <a:t>w</a:t>
            </a:r>
            <a:r>
              <a:rPr sz="2750" spc="50" dirty="0">
                <a:solidFill>
                  <a:srgbClr val="332C2C"/>
                </a:solidFill>
                <a:latin typeface="Verdana"/>
                <a:cs typeface="Verdana"/>
              </a:rPr>
              <a:t>o</a:t>
            </a:r>
            <a:r>
              <a:rPr sz="2750" spc="-95" dirty="0">
                <a:solidFill>
                  <a:srgbClr val="332C2C"/>
                </a:solidFill>
                <a:latin typeface="Verdana"/>
                <a:cs typeface="Verdana"/>
              </a:rPr>
              <a:t>r</a:t>
            </a:r>
            <a:r>
              <a:rPr sz="2750" spc="-20" dirty="0">
                <a:solidFill>
                  <a:srgbClr val="332C2C"/>
                </a:solidFill>
                <a:latin typeface="Verdana"/>
                <a:cs typeface="Verdana"/>
              </a:rPr>
              <a:t>l</a:t>
            </a:r>
            <a:r>
              <a:rPr sz="2750" spc="105" dirty="0">
                <a:solidFill>
                  <a:srgbClr val="332C2C"/>
                </a:solidFill>
                <a:latin typeface="Verdana"/>
                <a:cs typeface="Verdana"/>
              </a:rPr>
              <a:t>d  </a:t>
            </a:r>
            <a:r>
              <a:rPr sz="2750" spc="50" dirty="0">
                <a:solidFill>
                  <a:srgbClr val="332C2C"/>
                </a:solidFill>
                <a:latin typeface="Verdana"/>
                <a:cs typeface="Verdana"/>
              </a:rPr>
              <a:t>o</a:t>
            </a:r>
            <a:r>
              <a:rPr sz="2750" spc="-35" dirty="0">
                <a:solidFill>
                  <a:srgbClr val="332C2C"/>
                </a:solidFill>
                <a:latin typeface="Verdana"/>
                <a:cs typeface="Verdana"/>
              </a:rPr>
              <a:t>f</a:t>
            </a:r>
            <a:r>
              <a:rPr sz="2750" spc="-250" dirty="0">
                <a:solidFill>
                  <a:srgbClr val="332C2C"/>
                </a:solidFill>
                <a:latin typeface="Verdana"/>
                <a:cs typeface="Verdana"/>
              </a:rPr>
              <a:t> </a:t>
            </a:r>
            <a:r>
              <a:rPr sz="2750" spc="-335" dirty="0">
                <a:solidFill>
                  <a:srgbClr val="332C2C"/>
                </a:solidFill>
                <a:latin typeface="Verdana"/>
                <a:cs typeface="Verdana"/>
              </a:rPr>
              <a:t>I</a:t>
            </a:r>
            <a:r>
              <a:rPr sz="2750" spc="290" dirty="0">
                <a:solidFill>
                  <a:srgbClr val="332C2C"/>
                </a:solidFill>
                <a:latin typeface="Verdana"/>
                <a:cs typeface="Verdana"/>
              </a:rPr>
              <a:t>P</a:t>
            </a:r>
            <a:r>
              <a:rPr sz="2750" spc="90" dirty="0">
                <a:solidFill>
                  <a:srgbClr val="332C2C"/>
                </a:solidFill>
                <a:latin typeface="Verdana"/>
                <a:cs typeface="Verdana"/>
              </a:rPr>
              <a:t>L</a:t>
            </a:r>
            <a:r>
              <a:rPr sz="2750" spc="-250" dirty="0">
                <a:solidFill>
                  <a:srgbClr val="332C2C"/>
                </a:solidFill>
                <a:latin typeface="Verdana"/>
                <a:cs typeface="Verdana"/>
              </a:rPr>
              <a:t> </a:t>
            </a:r>
            <a:r>
              <a:rPr sz="2750" spc="110" dirty="0">
                <a:solidFill>
                  <a:srgbClr val="332C2C"/>
                </a:solidFill>
                <a:latin typeface="Verdana"/>
                <a:cs typeface="Verdana"/>
              </a:rPr>
              <a:t>c</a:t>
            </a:r>
            <a:r>
              <a:rPr sz="2750" spc="-95" dirty="0">
                <a:solidFill>
                  <a:srgbClr val="332C2C"/>
                </a:solidFill>
                <a:latin typeface="Verdana"/>
                <a:cs typeface="Verdana"/>
              </a:rPr>
              <a:t>r</a:t>
            </a:r>
            <a:r>
              <a:rPr sz="2750" spc="-20" dirty="0">
                <a:solidFill>
                  <a:srgbClr val="332C2C"/>
                </a:solidFill>
                <a:latin typeface="Verdana"/>
                <a:cs typeface="Verdana"/>
              </a:rPr>
              <a:t>i</a:t>
            </a:r>
            <a:r>
              <a:rPr sz="2750" spc="90" dirty="0">
                <a:solidFill>
                  <a:srgbClr val="332C2C"/>
                </a:solidFill>
                <a:latin typeface="Verdana"/>
                <a:cs typeface="Verdana"/>
              </a:rPr>
              <a:t>c</a:t>
            </a:r>
            <a:r>
              <a:rPr sz="2750" spc="-35" dirty="0">
                <a:solidFill>
                  <a:srgbClr val="332C2C"/>
                </a:solidFill>
                <a:latin typeface="Verdana"/>
                <a:cs typeface="Verdana"/>
              </a:rPr>
              <a:t>k</a:t>
            </a:r>
            <a:r>
              <a:rPr sz="2750" spc="20" dirty="0">
                <a:solidFill>
                  <a:srgbClr val="332C2C"/>
                </a:solidFill>
                <a:latin typeface="Verdana"/>
                <a:cs typeface="Verdana"/>
              </a:rPr>
              <a:t>e</a:t>
            </a:r>
            <a:r>
              <a:rPr sz="2750" spc="60" dirty="0">
                <a:solidFill>
                  <a:srgbClr val="332C2C"/>
                </a:solidFill>
                <a:latin typeface="Verdana"/>
                <a:cs typeface="Verdana"/>
              </a:rPr>
              <a:t>t</a:t>
            </a:r>
            <a:r>
              <a:rPr sz="2750" spc="-420" dirty="0">
                <a:solidFill>
                  <a:srgbClr val="332C2C"/>
                </a:solidFill>
                <a:latin typeface="Verdana"/>
                <a:cs typeface="Verdana"/>
              </a:rPr>
              <a:t>.</a:t>
            </a:r>
            <a:endParaRPr sz="2750" dirty="0">
              <a:latin typeface="Verdana"/>
              <a:cs typeface="Verdana"/>
            </a:endParaRPr>
          </a:p>
        </p:txBody>
      </p:sp>
      <p:sp>
        <p:nvSpPr>
          <p:cNvPr id="12" name="object 12"/>
          <p:cNvSpPr txBox="1">
            <a:spLocks noGrp="1"/>
          </p:cNvSpPr>
          <p:nvPr>
            <p:ph type="title"/>
          </p:nvPr>
        </p:nvSpPr>
        <p:spPr>
          <a:xfrm>
            <a:off x="1583963" y="1444498"/>
            <a:ext cx="4043679" cy="939800"/>
          </a:xfrm>
          <a:prstGeom prst="rect">
            <a:avLst/>
          </a:prstGeom>
        </p:spPr>
        <p:txBody>
          <a:bodyPr vert="horz" wrap="square" lIns="0" tIns="12700" rIns="0" bIns="0" rtlCol="0">
            <a:spAutoFit/>
          </a:bodyPr>
          <a:lstStyle/>
          <a:p>
            <a:pPr marL="12700">
              <a:lnSpc>
                <a:spcPct val="100000"/>
              </a:lnSpc>
              <a:spcBef>
                <a:spcPts val="100"/>
              </a:spcBef>
            </a:pPr>
            <a:r>
              <a:rPr sz="6000" spc="-80" dirty="0"/>
              <a:t>Introduction</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961976"/>
            <a:ext cx="18300700" cy="6337935"/>
            <a:chOff x="0" y="3961976"/>
            <a:chExt cx="18300700" cy="6337935"/>
          </a:xfrm>
        </p:grpSpPr>
        <p:pic>
          <p:nvPicPr>
            <p:cNvPr id="3" name="object 3"/>
            <p:cNvPicPr/>
            <p:nvPr/>
          </p:nvPicPr>
          <p:blipFill>
            <a:blip r:embed="rId2" cstate="print"/>
            <a:stretch>
              <a:fillRect/>
            </a:stretch>
          </p:blipFill>
          <p:spPr>
            <a:xfrm>
              <a:off x="0" y="3961976"/>
              <a:ext cx="18288000" cy="6324600"/>
            </a:xfrm>
            <a:prstGeom prst="rect">
              <a:avLst/>
            </a:prstGeom>
          </p:spPr>
        </p:pic>
        <p:sp>
          <p:nvSpPr>
            <p:cNvPr id="4" name="object 4"/>
            <p:cNvSpPr/>
            <p:nvPr/>
          </p:nvSpPr>
          <p:spPr>
            <a:xfrm>
              <a:off x="13609302"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0" y="3948710"/>
                  </a:lnTo>
                  <a:lnTo>
                    <a:pt x="243050" y="3923620"/>
                  </a:lnTo>
                  <a:lnTo>
                    <a:pt x="280576" y="3897974"/>
                  </a:lnTo>
                  <a:lnTo>
                    <a:pt x="317714" y="3871782"/>
                  </a:lnTo>
                  <a:lnTo>
                    <a:pt x="354474" y="3845056"/>
                  </a:lnTo>
                  <a:lnTo>
                    <a:pt x="390862" y="3817806"/>
                  </a:lnTo>
                  <a:lnTo>
                    <a:pt x="426888" y="3790044"/>
                  </a:lnTo>
                  <a:lnTo>
                    <a:pt x="462558" y="3761780"/>
                  </a:lnTo>
                  <a:lnTo>
                    <a:pt x="497880" y="3733027"/>
                  </a:lnTo>
                  <a:lnTo>
                    <a:pt x="532864" y="3703795"/>
                  </a:lnTo>
                  <a:lnTo>
                    <a:pt x="567516" y="3674095"/>
                  </a:lnTo>
                  <a:lnTo>
                    <a:pt x="601844" y="3643938"/>
                  </a:lnTo>
                  <a:lnTo>
                    <a:pt x="635856" y="3613336"/>
                  </a:lnTo>
                  <a:lnTo>
                    <a:pt x="669560" y="3582300"/>
                  </a:lnTo>
                  <a:lnTo>
                    <a:pt x="702965" y="3550840"/>
                  </a:lnTo>
                  <a:lnTo>
                    <a:pt x="736077" y="3518968"/>
                  </a:lnTo>
                  <a:lnTo>
                    <a:pt x="768905" y="3486696"/>
                  </a:lnTo>
                  <a:lnTo>
                    <a:pt x="801457" y="3454033"/>
                  </a:lnTo>
                  <a:lnTo>
                    <a:pt x="833740" y="3420992"/>
                  </a:lnTo>
                  <a:lnTo>
                    <a:pt x="865763" y="3387584"/>
                  </a:lnTo>
                  <a:lnTo>
                    <a:pt x="897533" y="3353819"/>
                  </a:lnTo>
                  <a:lnTo>
                    <a:pt x="929059" y="3319709"/>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9"/>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3" y="2308926"/>
                  </a:lnTo>
                  <a:lnTo>
                    <a:pt x="1744440" y="2269671"/>
                  </a:lnTo>
                  <a:lnTo>
                    <a:pt x="1772300" y="2230393"/>
                  </a:lnTo>
                  <a:lnTo>
                    <a:pt x="1800153" y="2191104"/>
                  </a:lnTo>
                  <a:lnTo>
                    <a:pt x="1828005" y="2151816"/>
                  </a:lnTo>
                  <a:lnTo>
                    <a:pt x="1855865" y="2112538"/>
                  </a:lnTo>
                  <a:lnTo>
                    <a:pt x="1883741" y="2073283"/>
                  </a:lnTo>
                  <a:lnTo>
                    <a:pt x="1911641" y="2034061"/>
                  </a:lnTo>
                  <a:lnTo>
                    <a:pt x="1939572" y="1994884"/>
                  </a:lnTo>
                  <a:lnTo>
                    <a:pt x="1967543" y="1955762"/>
                  </a:lnTo>
                  <a:lnTo>
                    <a:pt x="1995561" y="1916708"/>
                  </a:lnTo>
                  <a:lnTo>
                    <a:pt x="2023635" y="1877731"/>
                  </a:lnTo>
                  <a:lnTo>
                    <a:pt x="2051772" y="1838843"/>
                  </a:lnTo>
                  <a:lnTo>
                    <a:pt x="2079979" y="1800056"/>
                  </a:lnTo>
                  <a:lnTo>
                    <a:pt x="2108266" y="1761379"/>
                  </a:lnTo>
                  <a:lnTo>
                    <a:pt x="2136639" y="1722826"/>
                  </a:lnTo>
                  <a:lnTo>
                    <a:pt x="2165108" y="1684406"/>
                  </a:lnTo>
                  <a:lnTo>
                    <a:pt x="2193679" y="1646131"/>
                  </a:lnTo>
                  <a:lnTo>
                    <a:pt x="2222360" y="1608011"/>
                  </a:lnTo>
                  <a:lnTo>
                    <a:pt x="2251160" y="1570059"/>
                  </a:lnTo>
                  <a:lnTo>
                    <a:pt x="2280086" y="1532285"/>
                  </a:lnTo>
                  <a:lnTo>
                    <a:pt x="2309146" y="1494700"/>
                  </a:lnTo>
                  <a:lnTo>
                    <a:pt x="2338349" y="1457316"/>
                  </a:lnTo>
                  <a:lnTo>
                    <a:pt x="2367701" y="1420143"/>
                  </a:lnTo>
                  <a:lnTo>
                    <a:pt x="2397212" y="1383193"/>
                  </a:lnTo>
                  <a:lnTo>
                    <a:pt x="2426888" y="1346477"/>
                  </a:lnTo>
                  <a:lnTo>
                    <a:pt x="2456738" y="1310006"/>
                  </a:lnTo>
                  <a:lnTo>
                    <a:pt x="2486770" y="1273791"/>
                  </a:lnTo>
                  <a:lnTo>
                    <a:pt x="2516991" y="1237843"/>
                  </a:lnTo>
                  <a:lnTo>
                    <a:pt x="2547409" y="1202174"/>
                  </a:lnTo>
                  <a:lnTo>
                    <a:pt x="2578033" y="1166794"/>
                  </a:lnTo>
                  <a:lnTo>
                    <a:pt x="2608870" y="1131715"/>
                  </a:lnTo>
                  <a:lnTo>
                    <a:pt x="2639928" y="1096947"/>
                  </a:lnTo>
                  <a:lnTo>
                    <a:pt x="2671215" y="1062503"/>
                  </a:lnTo>
                  <a:lnTo>
                    <a:pt x="2702739" y="1028393"/>
                  </a:lnTo>
                  <a:lnTo>
                    <a:pt x="2734507" y="994628"/>
                  </a:lnTo>
                  <a:lnTo>
                    <a:pt x="2766529" y="961219"/>
                  </a:lnTo>
                  <a:lnTo>
                    <a:pt x="2798810"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4" y="649184"/>
                  </a:lnTo>
                  <a:lnTo>
                    <a:pt x="3137696" y="620431"/>
                  </a:lnTo>
                  <a:lnTo>
                    <a:pt x="3173365" y="592167"/>
                  </a:lnTo>
                  <a:lnTo>
                    <a:pt x="3209389" y="564405"/>
                  </a:lnTo>
                  <a:lnTo>
                    <a:pt x="3245777" y="537155"/>
                  </a:lnTo>
                  <a:lnTo>
                    <a:pt x="3282535" y="510429"/>
                  </a:lnTo>
                  <a:lnTo>
                    <a:pt x="3319673" y="484237"/>
                  </a:lnTo>
                  <a:lnTo>
                    <a:pt x="3357197" y="458590"/>
                  </a:lnTo>
                  <a:lnTo>
                    <a:pt x="3395117" y="433501"/>
                  </a:lnTo>
                  <a:lnTo>
                    <a:pt x="3433439" y="408980"/>
                  </a:lnTo>
                  <a:lnTo>
                    <a:pt x="3472171" y="385037"/>
                  </a:lnTo>
                  <a:lnTo>
                    <a:pt x="3511322" y="361685"/>
                  </a:lnTo>
                  <a:lnTo>
                    <a:pt x="3550899" y="338934"/>
                  </a:lnTo>
                  <a:lnTo>
                    <a:pt x="3590911" y="316796"/>
                  </a:lnTo>
                  <a:lnTo>
                    <a:pt x="3631365" y="295282"/>
                  </a:lnTo>
                  <a:lnTo>
                    <a:pt x="3672269" y="274402"/>
                  </a:lnTo>
                  <a:lnTo>
                    <a:pt x="3713630" y="254168"/>
                  </a:lnTo>
                  <a:lnTo>
                    <a:pt x="3755458" y="234591"/>
                  </a:lnTo>
                  <a:lnTo>
                    <a:pt x="3797759" y="215683"/>
                  </a:lnTo>
                  <a:lnTo>
                    <a:pt x="3840542" y="197454"/>
                  </a:lnTo>
                  <a:lnTo>
                    <a:pt x="3883814" y="179915"/>
                  </a:lnTo>
                  <a:lnTo>
                    <a:pt x="3927584" y="163078"/>
                  </a:lnTo>
                  <a:lnTo>
                    <a:pt x="3971860" y="146954"/>
                  </a:lnTo>
                  <a:lnTo>
                    <a:pt x="4016648" y="131553"/>
                  </a:lnTo>
                  <a:lnTo>
                    <a:pt x="4061957" y="116888"/>
                  </a:lnTo>
                  <a:lnTo>
                    <a:pt x="4107796" y="102969"/>
                  </a:lnTo>
                  <a:lnTo>
                    <a:pt x="4154171" y="89807"/>
                  </a:lnTo>
                  <a:lnTo>
                    <a:pt x="4201092" y="77413"/>
                  </a:lnTo>
                  <a:lnTo>
                    <a:pt x="4248565" y="65799"/>
                  </a:lnTo>
                  <a:lnTo>
                    <a:pt x="4296598" y="54976"/>
                  </a:lnTo>
                  <a:lnTo>
                    <a:pt x="4345200" y="44955"/>
                  </a:lnTo>
                  <a:lnTo>
                    <a:pt x="4394378" y="35747"/>
                  </a:lnTo>
                  <a:lnTo>
                    <a:pt x="4444141" y="27362"/>
                  </a:lnTo>
                  <a:lnTo>
                    <a:pt x="4494496" y="19813"/>
                  </a:lnTo>
                  <a:lnTo>
                    <a:pt x="4545451" y="13111"/>
                  </a:lnTo>
                  <a:lnTo>
                    <a:pt x="4597013" y="7266"/>
                  </a:lnTo>
                  <a:lnTo>
                    <a:pt x="4649192" y="2290"/>
                  </a:lnTo>
                  <a:lnTo>
                    <a:pt x="4678711" y="0"/>
                  </a:lnTo>
                </a:path>
              </a:pathLst>
            </a:custGeom>
            <a:ln w="24999">
              <a:solidFill>
                <a:srgbClr val="332C2C"/>
              </a:solidFill>
            </a:ln>
          </p:spPr>
          <p:txBody>
            <a:bodyPr wrap="square" lIns="0" tIns="0" rIns="0" bIns="0" rtlCol="0"/>
            <a:lstStyle/>
            <a:p>
              <a:endParaRPr/>
            </a:p>
          </p:txBody>
        </p:sp>
      </p:grpSp>
      <p:sp>
        <p:nvSpPr>
          <p:cNvPr id="5" name="object 5"/>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7" name="object 7"/>
          <p:cNvPicPr/>
          <p:nvPr/>
        </p:nvPicPr>
        <p:blipFill>
          <a:blip r:embed="rId3" cstate="print"/>
          <a:stretch>
            <a:fillRect/>
          </a:stretch>
        </p:blipFill>
        <p:spPr>
          <a:xfrm>
            <a:off x="881012" y="1628648"/>
            <a:ext cx="3322699" cy="390982"/>
          </a:xfrm>
          <a:prstGeom prst="rect">
            <a:avLst/>
          </a:prstGeom>
        </p:spPr>
      </p:pic>
      <p:sp>
        <p:nvSpPr>
          <p:cNvPr id="8" name="object 8"/>
          <p:cNvSpPr txBox="1">
            <a:spLocks noGrp="1"/>
          </p:cNvSpPr>
          <p:nvPr>
            <p:ph type="title"/>
          </p:nvPr>
        </p:nvSpPr>
        <p:spPr>
          <a:xfrm>
            <a:off x="868799" y="1078881"/>
            <a:ext cx="16393160" cy="1394460"/>
          </a:xfrm>
          <a:prstGeom prst="rect">
            <a:avLst/>
          </a:prstGeom>
        </p:spPr>
        <p:txBody>
          <a:bodyPr vert="horz" wrap="square" lIns="0" tIns="74295" rIns="0" bIns="0" rtlCol="0">
            <a:spAutoFit/>
          </a:bodyPr>
          <a:lstStyle/>
          <a:p>
            <a:pPr marL="12700" marR="5080">
              <a:lnSpc>
                <a:spcPts val="3450"/>
              </a:lnSpc>
              <a:spcBef>
                <a:spcPts val="585"/>
              </a:spcBef>
            </a:pPr>
            <a:r>
              <a:rPr sz="3150" spc="25" dirty="0">
                <a:latin typeface="Verdana"/>
                <a:cs typeface="Verdana"/>
              </a:rPr>
              <a:t>By</a:t>
            </a:r>
            <a:r>
              <a:rPr sz="3150" spc="-280" dirty="0">
                <a:latin typeface="Verdana"/>
                <a:cs typeface="Verdana"/>
              </a:rPr>
              <a:t> </a:t>
            </a:r>
            <a:r>
              <a:rPr sz="3150" spc="10" dirty="0">
                <a:latin typeface="Verdana"/>
                <a:cs typeface="Verdana"/>
              </a:rPr>
              <a:t>analyzing</a:t>
            </a:r>
            <a:r>
              <a:rPr sz="3150" spc="-275" dirty="0">
                <a:latin typeface="Verdana"/>
                <a:cs typeface="Verdana"/>
              </a:rPr>
              <a:t> </a:t>
            </a:r>
            <a:r>
              <a:rPr sz="3250" i="1" spc="-50" dirty="0">
                <a:latin typeface="Verdana"/>
                <a:cs typeface="Verdana"/>
              </a:rPr>
              <a:t>historical</a:t>
            </a:r>
            <a:r>
              <a:rPr sz="3250" i="1" spc="-310" dirty="0">
                <a:latin typeface="Verdana"/>
                <a:cs typeface="Verdana"/>
              </a:rPr>
              <a:t> </a:t>
            </a:r>
            <a:r>
              <a:rPr sz="3250" i="1" spc="25" dirty="0">
                <a:latin typeface="Verdana"/>
                <a:cs typeface="Verdana"/>
              </a:rPr>
              <a:t>match</a:t>
            </a:r>
            <a:r>
              <a:rPr sz="3250" i="1" spc="-310" dirty="0">
                <a:latin typeface="Verdana"/>
                <a:cs typeface="Verdana"/>
              </a:rPr>
              <a:t> </a:t>
            </a:r>
            <a:r>
              <a:rPr sz="3250" i="1" spc="-120" dirty="0">
                <a:latin typeface="Verdana"/>
                <a:cs typeface="Verdana"/>
              </a:rPr>
              <a:t>data</a:t>
            </a:r>
            <a:r>
              <a:rPr sz="3150" spc="-120" dirty="0">
                <a:latin typeface="Verdana"/>
                <a:cs typeface="Verdana"/>
              </a:rPr>
              <a:t>,</a:t>
            </a:r>
            <a:r>
              <a:rPr sz="3150" spc="-275" dirty="0">
                <a:latin typeface="Verdana"/>
                <a:cs typeface="Verdana"/>
              </a:rPr>
              <a:t> </a:t>
            </a:r>
            <a:r>
              <a:rPr sz="3150" spc="80" dirty="0">
                <a:latin typeface="Verdana"/>
                <a:cs typeface="Verdana"/>
              </a:rPr>
              <a:t>we</a:t>
            </a:r>
            <a:r>
              <a:rPr sz="3150" spc="-275" dirty="0">
                <a:latin typeface="Verdana"/>
                <a:cs typeface="Verdana"/>
              </a:rPr>
              <a:t> </a:t>
            </a:r>
            <a:r>
              <a:rPr sz="3150" spc="75" dirty="0">
                <a:latin typeface="Verdana"/>
                <a:cs typeface="Verdana"/>
              </a:rPr>
              <a:t>can</a:t>
            </a:r>
            <a:r>
              <a:rPr sz="3150" spc="-275" dirty="0">
                <a:latin typeface="Verdana"/>
                <a:cs typeface="Verdana"/>
              </a:rPr>
              <a:t> </a:t>
            </a:r>
            <a:r>
              <a:rPr sz="3150" spc="15" dirty="0">
                <a:latin typeface="Verdana"/>
                <a:cs typeface="Verdana"/>
              </a:rPr>
              <a:t>identify</a:t>
            </a:r>
            <a:r>
              <a:rPr sz="3150" spc="-275" dirty="0">
                <a:latin typeface="Verdana"/>
                <a:cs typeface="Verdana"/>
              </a:rPr>
              <a:t> </a:t>
            </a:r>
            <a:r>
              <a:rPr sz="3150" dirty="0">
                <a:latin typeface="Verdana"/>
                <a:cs typeface="Verdana"/>
              </a:rPr>
              <a:t>patterns</a:t>
            </a:r>
            <a:r>
              <a:rPr sz="3150" spc="-275" dirty="0">
                <a:latin typeface="Verdana"/>
                <a:cs typeface="Verdana"/>
              </a:rPr>
              <a:t> </a:t>
            </a:r>
            <a:r>
              <a:rPr sz="3150" spc="90" dirty="0">
                <a:latin typeface="Verdana"/>
                <a:cs typeface="Verdana"/>
              </a:rPr>
              <a:t>and</a:t>
            </a:r>
            <a:r>
              <a:rPr sz="3150" spc="-275" dirty="0">
                <a:latin typeface="Verdana"/>
                <a:cs typeface="Verdana"/>
              </a:rPr>
              <a:t> </a:t>
            </a:r>
            <a:r>
              <a:rPr sz="3150" spc="20" dirty="0">
                <a:latin typeface="Verdana"/>
                <a:cs typeface="Verdana"/>
              </a:rPr>
              <a:t>trends</a:t>
            </a:r>
            <a:r>
              <a:rPr sz="3150" spc="-275" dirty="0">
                <a:latin typeface="Verdana"/>
                <a:cs typeface="Verdana"/>
              </a:rPr>
              <a:t> </a:t>
            </a:r>
            <a:r>
              <a:rPr sz="3150" spc="40" dirty="0">
                <a:latin typeface="Verdana"/>
                <a:cs typeface="Verdana"/>
              </a:rPr>
              <a:t>that</a:t>
            </a:r>
            <a:r>
              <a:rPr sz="3150" spc="-275" dirty="0">
                <a:latin typeface="Verdana"/>
                <a:cs typeface="Verdana"/>
              </a:rPr>
              <a:t> </a:t>
            </a:r>
            <a:r>
              <a:rPr sz="3150" spc="5" dirty="0">
                <a:latin typeface="Verdana"/>
                <a:cs typeface="Verdana"/>
              </a:rPr>
              <a:t>affect </a:t>
            </a:r>
            <a:r>
              <a:rPr sz="3150" spc="-1095" dirty="0">
                <a:latin typeface="Verdana"/>
                <a:cs typeface="Verdana"/>
              </a:rPr>
              <a:t> </a:t>
            </a:r>
            <a:r>
              <a:rPr sz="3150" spc="100" dirty="0">
                <a:solidFill>
                  <a:srgbClr val="000000"/>
                </a:solidFill>
                <a:latin typeface="Verdana"/>
                <a:cs typeface="Verdana"/>
              </a:rPr>
              <a:t>win</a:t>
            </a:r>
            <a:r>
              <a:rPr sz="3150" spc="-285" dirty="0">
                <a:solidFill>
                  <a:srgbClr val="000000"/>
                </a:solidFill>
                <a:latin typeface="Verdana"/>
                <a:cs typeface="Verdana"/>
              </a:rPr>
              <a:t> </a:t>
            </a:r>
            <a:r>
              <a:rPr sz="3150" spc="-20" dirty="0">
                <a:solidFill>
                  <a:srgbClr val="000000"/>
                </a:solidFill>
                <a:latin typeface="Verdana"/>
                <a:cs typeface="Verdana"/>
              </a:rPr>
              <a:t>probabilities</a:t>
            </a:r>
            <a:r>
              <a:rPr sz="3150" spc="-20" dirty="0">
                <a:latin typeface="Verdana"/>
                <a:cs typeface="Verdana"/>
              </a:rPr>
              <a:t>.</a:t>
            </a:r>
            <a:r>
              <a:rPr sz="3150" spc="-280" dirty="0">
                <a:latin typeface="Verdana"/>
                <a:cs typeface="Verdana"/>
              </a:rPr>
              <a:t> </a:t>
            </a:r>
            <a:r>
              <a:rPr sz="3150" spc="10" dirty="0">
                <a:latin typeface="Verdana"/>
                <a:cs typeface="Verdana"/>
              </a:rPr>
              <a:t>Factors</a:t>
            </a:r>
            <a:r>
              <a:rPr sz="3150" spc="-285" dirty="0">
                <a:latin typeface="Verdana"/>
                <a:cs typeface="Verdana"/>
              </a:rPr>
              <a:t> </a:t>
            </a:r>
            <a:r>
              <a:rPr sz="3150" spc="60" dirty="0">
                <a:latin typeface="Verdana"/>
                <a:cs typeface="Verdana"/>
              </a:rPr>
              <a:t>such</a:t>
            </a:r>
            <a:r>
              <a:rPr sz="3150" spc="-280" dirty="0">
                <a:latin typeface="Verdana"/>
                <a:cs typeface="Verdana"/>
              </a:rPr>
              <a:t> </a:t>
            </a:r>
            <a:r>
              <a:rPr sz="3150" spc="-70" dirty="0">
                <a:latin typeface="Verdana"/>
                <a:cs typeface="Verdana"/>
              </a:rPr>
              <a:t>as</a:t>
            </a:r>
            <a:r>
              <a:rPr sz="3150" spc="-280" dirty="0">
                <a:latin typeface="Verdana"/>
                <a:cs typeface="Verdana"/>
              </a:rPr>
              <a:t> </a:t>
            </a:r>
            <a:r>
              <a:rPr sz="3150" spc="45" dirty="0">
                <a:latin typeface="Verdana"/>
                <a:cs typeface="Verdana"/>
              </a:rPr>
              <a:t>team</a:t>
            </a:r>
            <a:r>
              <a:rPr sz="3150" spc="-285" dirty="0">
                <a:latin typeface="Verdana"/>
                <a:cs typeface="Verdana"/>
              </a:rPr>
              <a:t> </a:t>
            </a:r>
            <a:r>
              <a:rPr sz="3150" dirty="0">
                <a:latin typeface="Verdana"/>
                <a:cs typeface="Verdana"/>
              </a:rPr>
              <a:t>performance,</a:t>
            </a:r>
            <a:r>
              <a:rPr sz="3150" spc="-280" dirty="0">
                <a:latin typeface="Verdana"/>
                <a:cs typeface="Verdana"/>
              </a:rPr>
              <a:t> </a:t>
            </a:r>
            <a:r>
              <a:rPr sz="3150" spc="-35" dirty="0">
                <a:latin typeface="Verdana"/>
                <a:cs typeface="Verdana"/>
              </a:rPr>
              <a:t>player</a:t>
            </a:r>
            <a:r>
              <a:rPr sz="3150" spc="-280" dirty="0">
                <a:latin typeface="Verdana"/>
                <a:cs typeface="Verdana"/>
              </a:rPr>
              <a:t> </a:t>
            </a:r>
            <a:r>
              <a:rPr sz="3150" spc="-60" dirty="0">
                <a:latin typeface="Verdana"/>
                <a:cs typeface="Verdana"/>
              </a:rPr>
              <a:t>statistics,</a:t>
            </a:r>
            <a:r>
              <a:rPr sz="3150" spc="-285" dirty="0">
                <a:latin typeface="Verdana"/>
                <a:cs typeface="Verdana"/>
              </a:rPr>
              <a:t> </a:t>
            </a:r>
            <a:r>
              <a:rPr sz="3150" spc="90" dirty="0">
                <a:latin typeface="Verdana"/>
                <a:cs typeface="Verdana"/>
              </a:rPr>
              <a:t>and</a:t>
            </a:r>
            <a:r>
              <a:rPr sz="3150" spc="-280" dirty="0">
                <a:latin typeface="Verdana"/>
                <a:cs typeface="Verdana"/>
              </a:rPr>
              <a:t> </a:t>
            </a:r>
            <a:r>
              <a:rPr sz="3150" spc="90" dirty="0">
                <a:latin typeface="Verdana"/>
                <a:cs typeface="Verdana"/>
              </a:rPr>
              <a:t>match </a:t>
            </a:r>
            <a:r>
              <a:rPr sz="3150" spc="95" dirty="0">
                <a:latin typeface="Verdana"/>
                <a:cs typeface="Verdana"/>
              </a:rPr>
              <a:t> </a:t>
            </a:r>
            <a:r>
              <a:rPr sz="3150" spc="-5" dirty="0">
                <a:latin typeface="Verdana"/>
                <a:cs typeface="Verdana"/>
              </a:rPr>
              <a:t>venues</a:t>
            </a:r>
            <a:r>
              <a:rPr sz="3150" spc="-285" dirty="0">
                <a:latin typeface="Verdana"/>
                <a:cs typeface="Verdana"/>
              </a:rPr>
              <a:t> </a:t>
            </a:r>
            <a:r>
              <a:rPr sz="3150" spc="-20" dirty="0">
                <a:latin typeface="Verdana"/>
                <a:cs typeface="Verdana"/>
              </a:rPr>
              <a:t>play</a:t>
            </a:r>
            <a:r>
              <a:rPr sz="3150" spc="-285" dirty="0">
                <a:latin typeface="Verdana"/>
                <a:cs typeface="Verdana"/>
              </a:rPr>
              <a:t> </a:t>
            </a:r>
            <a:r>
              <a:rPr sz="3150" spc="30" dirty="0">
                <a:latin typeface="Verdana"/>
                <a:cs typeface="Verdana"/>
              </a:rPr>
              <a:t>crucial</a:t>
            </a:r>
            <a:r>
              <a:rPr sz="3150" spc="-285" dirty="0">
                <a:latin typeface="Verdana"/>
                <a:cs typeface="Verdana"/>
              </a:rPr>
              <a:t> </a:t>
            </a:r>
            <a:r>
              <a:rPr sz="3150" spc="-35" dirty="0">
                <a:latin typeface="Verdana"/>
                <a:cs typeface="Verdana"/>
              </a:rPr>
              <a:t>roles</a:t>
            </a:r>
            <a:r>
              <a:rPr sz="3150" spc="-285" dirty="0">
                <a:latin typeface="Verdana"/>
                <a:cs typeface="Verdana"/>
              </a:rPr>
              <a:t> </a:t>
            </a:r>
            <a:r>
              <a:rPr sz="3150" spc="55" dirty="0">
                <a:latin typeface="Verdana"/>
                <a:cs typeface="Verdana"/>
              </a:rPr>
              <a:t>in</a:t>
            </a:r>
            <a:r>
              <a:rPr sz="3150" spc="-285" dirty="0">
                <a:latin typeface="Verdana"/>
                <a:cs typeface="Verdana"/>
              </a:rPr>
              <a:t> </a:t>
            </a:r>
            <a:r>
              <a:rPr sz="3150" spc="70" dirty="0">
                <a:latin typeface="Verdana"/>
                <a:cs typeface="Verdana"/>
              </a:rPr>
              <a:t>determining</a:t>
            </a:r>
            <a:r>
              <a:rPr sz="3150" spc="-285" dirty="0">
                <a:latin typeface="Verdana"/>
                <a:cs typeface="Verdana"/>
              </a:rPr>
              <a:t> </a:t>
            </a:r>
            <a:r>
              <a:rPr sz="3150" spc="65" dirty="0">
                <a:latin typeface="Verdana"/>
                <a:cs typeface="Verdana"/>
              </a:rPr>
              <a:t>the</a:t>
            </a:r>
            <a:r>
              <a:rPr sz="3150" spc="-285" dirty="0">
                <a:latin typeface="Verdana"/>
                <a:cs typeface="Verdana"/>
              </a:rPr>
              <a:t> </a:t>
            </a:r>
            <a:r>
              <a:rPr sz="3150" spc="85" dirty="0">
                <a:latin typeface="Verdana"/>
                <a:cs typeface="Verdana"/>
              </a:rPr>
              <a:t>outcome</a:t>
            </a:r>
            <a:r>
              <a:rPr sz="3150" spc="-285" dirty="0">
                <a:latin typeface="Verdana"/>
                <a:cs typeface="Verdana"/>
              </a:rPr>
              <a:t> </a:t>
            </a:r>
            <a:r>
              <a:rPr sz="3150" spc="5" dirty="0">
                <a:latin typeface="Verdana"/>
                <a:cs typeface="Verdana"/>
              </a:rPr>
              <a:t>of</a:t>
            </a:r>
            <a:r>
              <a:rPr sz="3150" spc="-280" dirty="0">
                <a:latin typeface="Verdana"/>
                <a:cs typeface="Verdana"/>
              </a:rPr>
              <a:t> </a:t>
            </a:r>
            <a:r>
              <a:rPr sz="3150" spc="15" dirty="0">
                <a:latin typeface="Verdana"/>
                <a:cs typeface="Verdana"/>
              </a:rPr>
              <a:t>IPL</a:t>
            </a:r>
            <a:r>
              <a:rPr sz="3150" spc="-285" dirty="0">
                <a:latin typeface="Verdana"/>
                <a:cs typeface="Verdana"/>
              </a:rPr>
              <a:t> </a:t>
            </a:r>
            <a:r>
              <a:rPr sz="3150" spc="-15" dirty="0">
                <a:latin typeface="Verdana"/>
                <a:cs typeface="Verdana"/>
              </a:rPr>
              <a:t>matches.</a:t>
            </a:r>
            <a:endParaRPr sz="315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096"/>
            <a:ext cx="7204709" cy="7168515"/>
            <a:chOff x="11096307" y="3131096"/>
            <a:chExt cx="7204709" cy="7168515"/>
          </a:xfrm>
        </p:grpSpPr>
        <p:sp>
          <p:nvSpPr>
            <p:cNvPr id="3" name="object 3"/>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4" name="object 4"/>
            <p:cNvSpPr/>
            <p:nvPr/>
          </p:nvSpPr>
          <p:spPr>
            <a:xfrm>
              <a:off x="11096307" y="3131096"/>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3209823"/>
              <a:ext cx="5076824" cy="5076824"/>
            </a:xfrm>
            <a:prstGeom prst="rect">
              <a:avLst/>
            </a:prstGeom>
          </p:spPr>
        </p:pic>
      </p:gr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object 8"/>
          <p:cNvPicPr/>
          <p:nvPr/>
        </p:nvPicPr>
        <p:blipFill>
          <a:blip r:embed="rId3" cstate="print"/>
          <a:stretch>
            <a:fillRect/>
          </a:stretch>
        </p:blipFill>
        <p:spPr>
          <a:xfrm>
            <a:off x="4982718" y="3518230"/>
            <a:ext cx="3053740" cy="275882"/>
          </a:xfrm>
          <a:prstGeom prst="rect">
            <a:avLst/>
          </a:prstGeom>
        </p:spPr>
      </p:pic>
      <p:sp>
        <p:nvSpPr>
          <p:cNvPr id="9" name="object 9"/>
          <p:cNvSpPr txBox="1"/>
          <p:nvPr/>
        </p:nvSpPr>
        <p:spPr>
          <a:xfrm>
            <a:off x="1612747" y="3429749"/>
            <a:ext cx="7531100" cy="2569845"/>
          </a:xfrm>
          <a:prstGeom prst="rect">
            <a:avLst/>
          </a:prstGeom>
        </p:spPr>
        <p:txBody>
          <a:bodyPr vert="horz" wrap="square" lIns="0" tIns="7620" rIns="0" bIns="0" rtlCol="0">
            <a:spAutoFit/>
          </a:bodyPr>
          <a:lstStyle/>
          <a:p>
            <a:pPr marL="12700" marR="5080">
              <a:lnSpc>
                <a:spcPct val="101400"/>
              </a:lnSpc>
              <a:spcBef>
                <a:spcPts val="60"/>
              </a:spcBef>
            </a:pPr>
            <a:r>
              <a:rPr sz="2750" spc="40" dirty="0">
                <a:solidFill>
                  <a:srgbClr val="332C2C"/>
                </a:solidFill>
                <a:latin typeface="Verdana"/>
                <a:cs typeface="Verdana"/>
              </a:rPr>
              <a:t>Utilizing </a:t>
            </a:r>
            <a:r>
              <a:rPr sz="2750" spc="35" dirty="0">
                <a:solidFill>
                  <a:srgbClr val="332C2C"/>
                </a:solidFill>
                <a:latin typeface="Verdana"/>
                <a:cs typeface="Verdana"/>
              </a:rPr>
              <a:t>advanced </a:t>
            </a:r>
            <a:r>
              <a:rPr sz="2750" spc="-10" dirty="0">
                <a:latin typeface="Verdana"/>
                <a:cs typeface="Verdana"/>
              </a:rPr>
              <a:t>statistical </a:t>
            </a:r>
            <a:r>
              <a:rPr sz="2750" spc="60" dirty="0">
                <a:latin typeface="Verdana"/>
                <a:cs typeface="Verdana"/>
              </a:rPr>
              <a:t>models </a:t>
            </a:r>
            <a:r>
              <a:rPr sz="2750" spc="80" dirty="0">
                <a:solidFill>
                  <a:srgbClr val="332C2C"/>
                </a:solidFill>
                <a:latin typeface="Verdana"/>
                <a:cs typeface="Verdana"/>
              </a:rPr>
              <a:t>and </a:t>
            </a:r>
            <a:r>
              <a:rPr sz="2750" spc="85" dirty="0">
                <a:solidFill>
                  <a:srgbClr val="332C2C"/>
                </a:solidFill>
                <a:latin typeface="Verdana"/>
                <a:cs typeface="Verdana"/>
              </a:rPr>
              <a:t> </a:t>
            </a:r>
            <a:r>
              <a:rPr sz="2750" spc="240" dirty="0">
                <a:solidFill>
                  <a:srgbClr val="332C2C"/>
                </a:solidFill>
                <a:latin typeface="Verdana"/>
                <a:cs typeface="Verdana"/>
              </a:rPr>
              <a:t>m</a:t>
            </a:r>
            <a:r>
              <a:rPr sz="2750" spc="-25" dirty="0">
                <a:solidFill>
                  <a:srgbClr val="332C2C"/>
                </a:solidFill>
                <a:latin typeface="Verdana"/>
                <a:cs typeface="Verdana"/>
              </a:rPr>
              <a:t>a</a:t>
            </a:r>
            <a:r>
              <a:rPr sz="2750" spc="90" dirty="0">
                <a:solidFill>
                  <a:srgbClr val="332C2C"/>
                </a:solidFill>
                <a:latin typeface="Verdana"/>
                <a:cs typeface="Verdana"/>
              </a:rPr>
              <a:t>c</a:t>
            </a:r>
            <a:r>
              <a:rPr sz="2750" spc="120" dirty="0">
                <a:solidFill>
                  <a:srgbClr val="332C2C"/>
                </a:solidFill>
                <a:latin typeface="Verdana"/>
                <a:cs typeface="Verdana"/>
              </a:rPr>
              <a:t>h</a:t>
            </a:r>
            <a:r>
              <a:rPr sz="2750" spc="-20" dirty="0">
                <a:solidFill>
                  <a:srgbClr val="332C2C"/>
                </a:solidFill>
                <a:latin typeface="Verdana"/>
                <a:cs typeface="Verdana"/>
              </a:rPr>
              <a:t>i</a:t>
            </a:r>
            <a:r>
              <a:rPr sz="2750" spc="130" dirty="0">
                <a:solidFill>
                  <a:srgbClr val="332C2C"/>
                </a:solidFill>
                <a:latin typeface="Verdana"/>
                <a:cs typeface="Verdana"/>
              </a:rPr>
              <a:t>n</a:t>
            </a:r>
            <a:r>
              <a:rPr sz="2750" spc="25" dirty="0">
                <a:solidFill>
                  <a:srgbClr val="332C2C"/>
                </a:solidFill>
                <a:latin typeface="Verdana"/>
                <a:cs typeface="Verdana"/>
              </a:rPr>
              <a:t>e</a:t>
            </a:r>
            <a:r>
              <a:rPr sz="2750" spc="-250" dirty="0">
                <a:solidFill>
                  <a:srgbClr val="332C2C"/>
                </a:solidFill>
                <a:latin typeface="Verdana"/>
                <a:cs typeface="Verdana"/>
              </a:rPr>
              <a:t> </a:t>
            </a:r>
            <a:r>
              <a:rPr sz="2750" spc="-20" dirty="0">
                <a:solidFill>
                  <a:srgbClr val="332C2C"/>
                </a:solidFill>
                <a:latin typeface="Verdana"/>
                <a:cs typeface="Verdana"/>
              </a:rPr>
              <a:t>le</a:t>
            </a:r>
            <a:r>
              <a:rPr sz="2750" spc="-35" dirty="0">
                <a:solidFill>
                  <a:srgbClr val="332C2C"/>
                </a:solidFill>
                <a:latin typeface="Verdana"/>
                <a:cs typeface="Verdana"/>
              </a:rPr>
              <a:t>a</a:t>
            </a:r>
            <a:r>
              <a:rPr sz="2750" spc="-95" dirty="0">
                <a:solidFill>
                  <a:srgbClr val="332C2C"/>
                </a:solidFill>
                <a:latin typeface="Verdana"/>
                <a:cs typeface="Verdana"/>
              </a:rPr>
              <a:t>r</a:t>
            </a:r>
            <a:r>
              <a:rPr sz="2750" spc="120" dirty="0">
                <a:solidFill>
                  <a:srgbClr val="332C2C"/>
                </a:solidFill>
                <a:latin typeface="Verdana"/>
                <a:cs typeface="Verdana"/>
              </a:rPr>
              <a:t>n</a:t>
            </a:r>
            <a:r>
              <a:rPr sz="2750" spc="-20" dirty="0">
                <a:solidFill>
                  <a:srgbClr val="332C2C"/>
                </a:solidFill>
                <a:latin typeface="Verdana"/>
                <a:cs typeface="Verdana"/>
              </a:rPr>
              <a:t>i</a:t>
            </a:r>
            <a:r>
              <a:rPr sz="2750" spc="130" dirty="0">
                <a:solidFill>
                  <a:srgbClr val="332C2C"/>
                </a:solidFill>
                <a:latin typeface="Verdana"/>
                <a:cs typeface="Verdana"/>
              </a:rPr>
              <a:t>n</a:t>
            </a:r>
            <a:r>
              <a:rPr sz="2750" spc="175" dirty="0">
                <a:solidFill>
                  <a:srgbClr val="332C2C"/>
                </a:solidFill>
                <a:latin typeface="Verdana"/>
                <a:cs typeface="Verdana"/>
              </a:rPr>
              <a:t>g</a:t>
            </a:r>
            <a:r>
              <a:rPr sz="2750" spc="-250" dirty="0">
                <a:solidFill>
                  <a:srgbClr val="332C2C"/>
                </a:solidFill>
                <a:latin typeface="Verdana"/>
                <a:cs typeface="Verdana"/>
              </a:rPr>
              <a:t> </a:t>
            </a:r>
            <a:r>
              <a:rPr sz="2750" spc="-35" dirty="0">
                <a:solidFill>
                  <a:srgbClr val="332C2C"/>
                </a:solidFill>
                <a:latin typeface="Verdana"/>
                <a:cs typeface="Verdana"/>
              </a:rPr>
              <a:t>a</a:t>
            </a:r>
            <a:r>
              <a:rPr sz="2750" spc="-20" dirty="0">
                <a:solidFill>
                  <a:srgbClr val="332C2C"/>
                </a:solidFill>
                <a:latin typeface="Verdana"/>
                <a:cs typeface="Verdana"/>
              </a:rPr>
              <a:t>l</a:t>
            </a:r>
            <a:r>
              <a:rPr sz="2750" spc="170" dirty="0">
                <a:solidFill>
                  <a:srgbClr val="332C2C"/>
                </a:solidFill>
                <a:latin typeface="Verdana"/>
                <a:cs typeface="Verdana"/>
              </a:rPr>
              <a:t>g</a:t>
            </a:r>
            <a:r>
              <a:rPr sz="2750" spc="50" dirty="0">
                <a:solidFill>
                  <a:srgbClr val="332C2C"/>
                </a:solidFill>
                <a:latin typeface="Verdana"/>
                <a:cs typeface="Verdana"/>
              </a:rPr>
              <a:t>o</a:t>
            </a:r>
            <a:r>
              <a:rPr sz="2750" spc="-95" dirty="0">
                <a:solidFill>
                  <a:srgbClr val="332C2C"/>
                </a:solidFill>
                <a:latin typeface="Verdana"/>
                <a:cs typeface="Verdana"/>
              </a:rPr>
              <a:t>r</a:t>
            </a:r>
            <a:r>
              <a:rPr sz="2750" spc="-20" dirty="0">
                <a:solidFill>
                  <a:srgbClr val="332C2C"/>
                </a:solidFill>
                <a:latin typeface="Verdana"/>
                <a:cs typeface="Verdana"/>
              </a:rPr>
              <a:t>i</a:t>
            </a:r>
            <a:r>
              <a:rPr sz="2750" spc="30" dirty="0">
                <a:solidFill>
                  <a:srgbClr val="332C2C"/>
                </a:solidFill>
                <a:latin typeface="Verdana"/>
                <a:cs typeface="Verdana"/>
              </a:rPr>
              <a:t>t</a:t>
            </a:r>
            <a:r>
              <a:rPr sz="2750" spc="120" dirty="0">
                <a:solidFill>
                  <a:srgbClr val="332C2C"/>
                </a:solidFill>
                <a:latin typeface="Verdana"/>
                <a:cs typeface="Verdana"/>
              </a:rPr>
              <a:t>h</a:t>
            </a:r>
            <a:r>
              <a:rPr sz="2750" spc="240" dirty="0">
                <a:solidFill>
                  <a:srgbClr val="332C2C"/>
                </a:solidFill>
                <a:latin typeface="Verdana"/>
                <a:cs typeface="Verdana"/>
              </a:rPr>
              <a:t>m</a:t>
            </a:r>
            <a:r>
              <a:rPr sz="2750" spc="-95" dirty="0">
                <a:solidFill>
                  <a:srgbClr val="332C2C"/>
                </a:solidFill>
                <a:latin typeface="Verdana"/>
                <a:cs typeface="Verdana"/>
              </a:rPr>
              <a:t>s</a:t>
            </a:r>
            <a:r>
              <a:rPr sz="2750" spc="-420" dirty="0">
                <a:solidFill>
                  <a:srgbClr val="332C2C"/>
                </a:solidFill>
                <a:latin typeface="Verdana"/>
                <a:cs typeface="Verdana"/>
              </a:rPr>
              <a:t>,</a:t>
            </a:r>
            <a:r>
              <a:rPr sz="2750" spc="-245" dirty="0">
                <a:solidFill>
                  <a:srgbClr val="332C2C"/>
                </a:solidFill>
                <a:latin typeface="Verdana"/>
                <a:cs typeface="Verdana"/>
              </a:rPr>
              <a:t> </a:t>
            </a:r>
            <a:r>
              <a:rPr sz="2750" spc="125" dirty="0">
                <a:solidFill>
                  <a:srgbClr val="332C2C"/>
                </a:solidFill>
                <a:latin typeface="Verdana"/>
                <a:cs typeface="Verdana"/>
              </a:rPr>
              <a:t>w</a:t>
            </a:r>
            <a:r>
              <a:rPr sz="2750" spc="25" dirty="0">
                <a:solidFill>
                  <a:srgbClr val="332C2C"/>
                </a:solidFill>
                <a:latin typeface="Verdana"/>
                <a:cs typeface="Verdana"/>
              </a:rPr>
              <a:t>e</a:t>
            </a:r>
            <a:r>
              <a:rPr sz="2750" spc="-250" dirty="0">
                <a:solidFill>
                  <a:srgbClr val="332C2C"/>
                </a:solidFill>
                <a:latin typeface="Verdana"/>
                <a:cs typeface="Verdana"/>
              </a:rPr>
              <a:t> </a:t>
            </a:r>
            <a:r>
              <a:rPr sz="2750" spc="110" dirty="0">
                <a:solidFill>
                  <a:srgbClr val="332C2C"/>
                </a:solidFill>
                <a:latin typeface="Verdana"/>
                <a:cs typeface="Verdana"/>
              </a:rPr>
              <a:t>c</a:t>
            </a:r>
            <a:r>
              <a:rPr sz="2750" spc="-35" dirty="0">
                <a:solidFill>
                  <a:srgbClr val="332C2C"/>
                </a:solidFill>
                <a:latin typeface="Verdana"/>
                <a:cs typeface="Verdana"/>
              </a:rPr>
              <a:t>a</a:t>
            </a:r>
            <a:r>
              <a:rPr sz="2750" spc="85" dirty="0">
                <a:solidFill>
                  <a:srgbClr val="332C2C"/>
                </a:solidFill>
                <a:latin typeface="Verdana"/>
                <a:cs typeface="Verdana"/>
              </a:rPr>
              <a:t>n  </a:t>
            </a:r>
            <a:r>
              <a:rPr sz="2750" spc="110" dirty="0">
                <a:solidFill>
                  <a:srgbClr val="332C2C"/>
                </a:solidFill>
                <a:latin typeface="Verdana"/>
                <a:cs typeface="Verdana"/>
              </a:rPr>
              <a:t>c</a:t>
            </a:r>
            <a:r>
              <a:rPr sz="2750" spc="-110" dirty="0">
                <a:solidFill>
                  <a:srgbClr val="332C2C"/>
                </a:solidFill>
                <a:latin typeface="Verdana"/>
                <a:cs typeface="Verdana"/>
              </a:rPr>
              <a:t>r</a:t>
            </a:r>
            <a:r>
              <a:rPr sz="2750" spc="-20" dirty="0">
                <a:solidFill>
                  <a:srgbClr val="332C2C"/>
                </a:solidFill>
                <a:latin typeface="Verdana"/>
                <a:cs typeface="Verdana"/>
              </a:rPr>
              <a:t>e</a:t>
            </a:r>
            <a:r>
              <a:rPr sz="2750" spc="-35" dirty="0">
                <a:solidFill>
                  <a:srgbClr val="332C2C"/>
                </a:solidFill>
                <a:latin typeface="Verdana"/>
                <a:cs typeface="Verdana"/>
              </a:rPr>
              <a:t>a</a:t>
            </a:r>
            <a:r>
              <a:rPr sz="2750" spc="-20" dirty="0">
                <a:solidFill>
                  <a:srgbClr val="332C2C"/>
                </a:solidFill>
                <a:latin typeface="Verdana"/>
                <a:cs typeface="Verdana"/>
              </a:rPr>
              <a:t>t</a:t>
            </a:r>
            <a:r>
              <a:rPr sz="2750" spc="25" dirty="0">
                <a:solidFill>
                  <a:srgbClr val="332C2C"/>
                </a:solidFill>
                <a:latin typeface="Verdana"/>
                <a:cs typeface="Verdana"/>
              </a:rPr>
              <a:t>e</a:t>
            </a:r>
            <a:r>
              <a:rPr sz="2750" spc="-250" dirty="0">
                <a:solidFill>
                  <a:srgbClr val="332C2C"/>
                </a:solidFill>
                <a:latin typeface="Verdana"/>
                <a:cs typeface="Verdana"/>
              </a:rPr>
              <a:t> </a:t>
            </a:r>
            <a:r>
              <a:rPr sz="2750" spc="-25" dirty="0">
                <a:solidFill>
                  <a:srgbClr val="332C2C"/>
                </a:solidFill>
                <a:latin typeface="Verdana"/>
                <a:cs typeface="Verdana"/>
              </a:rPr>
              <a:t>a</a:t>
            </a:r>
            <a:r>
              <a:rPr sz="2750" spc="90" dirty="0">
                <a:solidFill>
                  <a:srgbClr val="332C2C"/>
                </a:solidFill>
                <a:latin typeface="Verdana"/>
                <a:cs typeface="Verdana"/>
              </a:rPr>
              <a:t>c</a:t>
            </a:r>
            <a:r>
              <a:rPr sz="2750" spc="110" dirty="0">
                <a:solidFill>
                  <a:srgbClr val="332C2C"/>
                </a:solidFill>
                <a:latin typeface="Verdana"/>
                <a:cs typeface="Verdana"/>
              </a:rPr>
              <a:t>c</a:t>
            </a:r>
            <a:r>
              <a:rPr sz="2750" spc="105" dirty="0">
                <a:solidFill>
                  <a:srgbClr val="332C2C"/>
                </a:solidFill>
                <a:latin typeface="Verdana"/>
                <a:cs typeface="Verdana"/>
              </a:rPr>
              <a:t>u</a:t>
            </a:r>
            <a:r>
              <a:rPr sz="2750" spc="-95" dirty="0">
                <a:solidFill>
                  <a:srgbClr val="332C2C"/>
                </a:solidFill>
                <a:latin typeface="Verdana"/>
                <a:cs typeface="Verdana"/>
              </a:rPr>
              <a:t>r</a:t>
            </a:r>
            <a:r>
              <a:rPr sz="2750" spc="-35" dirty="0">
                <a:solidFill>
                  <a:srgbClr val="332C2C"/>
                </a:solidFill>
                <a:latin typeface="Verdana"/>
                <a:cs typeface="Verdana"/>
              </a:rPr>
              <a:t>a</a:t>
            </a:r>
            <a:r>
              <a:rPr sz="2750" spc="-20" dirty="0">
                <a:solidFill>
                  <a:srgbClr val="332C2C"/>
                </a:solidFill>
                <a:latin typeface="Verdana"/>
                <a:cs typeface="Verdana"/>
              </a:rPr>
              <a:t>t</a:t>
            </a:r>
            <a:r>
              <a:rPr sz="2750" spc="25" dirty="0">
                <a:solidFill>
                  <a:srgbClr val="332C2C"/>
                </a:solidFill>
                <a:latin typeface="Verdana"/>
                <a:cs typeface="Verdana"/>
              </a:rPr>
              <a:t>e</a:t>
            </a:r>
            <a:r>
              <a:rPr sz="2750" spc="-250" dirty="0">
                <a:solidFill>
                  <a:srgbClr val="332C2C"/>
                </a:solidFill>
                <a:latin typeface="Verdana"/>
                <a:cs typeface="Verdana"/>
              </a:rPr>
              <a:t> </a:t>
            </a:r>
            <a:r>
              <a:rPr sz="2750" spc="165" dirty="0">
                <a:solidFill>
                  <a:srgbClr val="332C2C"/>
                </a:solidFill>
                <a:latin typeface="Verdana"/>
                <a:cs typeface="Verdana"/>
              </a:rPr>
              <a:t>w</a:t>
            </a:r>
            <a:r>
              <a:rPr sz="2750" spc="-20" dirty="0">
                <a:solidFill>
                  <a:srgbClr val="332C2C"/>
                </a:solidFill>
                <a:latin typeface="Verdana"/>
                <a:cs typeface="Verdana"/>
              </a:rPr>
              <a:t>i</a:t>
            </a:r>
            <a:r>
              <a:rPr sz="2750" spc="125" dirty="0">
                <a:solidFill>
                  <a:srgbClr val="332C2C"/>
                </a:solidFill>
                <a:latin typeface="Verdana"/>
                <a:cs typeface="Verdana"/>
              </a:rPr>
              <a:t>n</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50" dirty="0">
                <a:solidFill>
                  <a:srgbClr val="332C2C"/>
                </a:solidFill>
                <a:latin typeface="Verdana"/>
                <a:cs typeface="Verdana"/>
              </a:rPr>
              <a:t>o</a:t>
            </a:r>
            <a:r>
              <a:rPr sz="2750" spc="140" dirty="0">
                <a:solidFill>
                  <a:srgbClr val="332C2C"/>
                </a:solidFill>
                <a:latin typeface="Verdana"/>
                <a:cs typeface="Verdana"/>
              </a:rPr>
              <a:t>b</a:t>
            </a:r>
            <a:r>
              <a:rPr sz="2750" spc="-35" dirty="0">
                <a:solidFill>
                  <a:srgbClr val="332C2C"/>
                </a:solidFill>
                <a:latin typeface="Verdana"/>
                <a:cs typeface="Verdana"/>
              </a:rPr>
              <a:t>a</a:t>
            </a:r>
            <a:r>
              <a:rPr sz="2750" spc="145" dirty="0">
                <a:solidFill>
                  <a:srgbClr val="332C2C"/>
                </a:solidFill>
                <a:latin typeface="Verdana"/>
                <a:cs typeface="Verdana"/>
              </a:rPr>
              <a:t>b</a:t>
            </a:r>
            <a:r>
              <a:rPr sz="2750" spc="-20" dirty="0">
                <a:solidFill>
                  <a:srgbClr val="332C2C"/>
                </a:solidFill>
                <a:latin typeface="Verdana"/>
                <a:cs typeface="Verdana"/>
              </a:rPr>
              <a:t>ili</a:t>
            </a:r>
            <a:r>
              <a:rPr sz="2750" spc="5" dirty="0">
                <a:solidFill>
                  <a:srgbClr val="332C2C"/>
                </a:solidFill>
                <a:latin typeface="Verdana"/>
                <a:cs typeface="Verdana"/>
              </a:rPr>
              <a:t>t</a:t>
            </a:r>
            <a:r>
              <a:rPr sz="2750" spc="-135" dirty="0">
                <a:solidFill>
                  <a:srgbClr val="332C2C"/>
                </a:solidFill>
                <a:latin typeface="Verdana"/>
                <a:cs typeface="Verdana"/>
              </a:rPr>
              <a:t>y</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20" dirty="0">
                <a:solidFill>
                  <a:srgbClr val="332C2C"/>
                </a:solidFill>
                <a:latin typeface="Verdana"/>
                <a:cs typeface="Verdana"/>
              </a:rPr>
              <a:t>e</a:t>
            </a:r>
            <a:r>
              <a:rPr sz="2750" spc="145" dirty="0">
                <a:solidFill>
                  <a:srgbClr val="332C2C"/>
                </a:solidFill>
                <a:latin typeface="Verdana"/>
                <a:cs typeface="Verdana"/>
              </a:rPr>
              <a:t>d</a:t>
            </a:r>
            <a:r>
              <a:rPr sz="2750" spc="-20" dirty="0">
                <a:solidFill>
                  <a:srgbClr val="332C2C"/>
                </a:solidFill>
                <a:latin typeface="Verdana"/>
                <a:cs typeface="Verdana"/>
              </a:rPr>
              <a:t>i</a:t>
            </a:r>
            <a:r>
              <a:rPr sz="2750" spc="130" dirty="0">
                <a:solidFill>
                  <a:srgbClr val="332C2C"/>
                </a:solidFill>
                <a:latin typeface="Verdana"/>
                <a:cs typeface="Verdana"/>
              </a:rPr>
              <a:t>c</a:t>
            </a:r>
            <a:r>
              <a:rPr sz="2750" spc="-20" dirty="0">
                <a:solidFill>
                  <a:srgbClr val="332C2C"/>
                </a:solidFill>
                <a:latin typeface="Verdana"/>
                <a:cs typeface="Verdana"/>
              </a:rPr>
              <a:t>t</a:t>
            </a:r>
            <a:r>
              <a:rPr sz="2750" spc="50" dirty="0">
                <a:solidFill>
                  <a:srgbClr val="332C2C"/>
                </a:solidFill>
                <a:latin typeface="Verdana"/>
                <a:cs typeface="Verdana"/>
              </a:rPr>
              <a:t>o</a:t>
            </a:r>
            <a:r>
              <a:rPr sz="2750" spc="-85" dirty="0">
                <a:solidFill>
                  <a:srgbClr val="332C2C"/>
                </a:solidFill>
                <a:latin typeface="Verdana"/>
                <a:cs typeface="Verdana"/>
              </a:rPr>
              <a:t>r</a:t>
            </a:r>
            <a:r>
              <a:rPr sz="2750" spc="-70" dirty="0">
                <a:solidFill>
                  <a:srgbClr val="332C2C"/>
                </a:solidFill>
                <a:latin typeface="Verdana"/>
                <a:cs typeface="Verdana"/>
              </a:rPr>
              <a:t>s  </a:t>
            </a:r>
            <a:r>
              <a:rPr sz="2750" spc="-60" dirty="0">
                <a:solidFill>
                  <a:srgbClr val="332C2C"/>
                </a:solidFill>
                <a:latin typeface="Verdana"/>
                <a:cs typeface="Verdana"/>
              </a:rPr>
              <a:t>f</a:t>
            </a:r>
            <a:r>
              <a:rPr sz="2750" spc="50" dirty="0">
                <a:solidFill>
                  <a:srgbClr val="332C2C"/>
                </a:solidFill>
                <a:latin typeface="Verdana"/>
                <a:cs typeface="Verdana"/>
              </a:rPr>
              <a:t>o</a:t>
            </a:r>
            <a:r>
              <a:rPr sz="2750" spc="-70" dirty="0">
                <a:solidFill>
                  <a:srgbClr val="332C2C"/>
                </a:solidFill>
                <a:latin typeface="Verdana"/>
                <a:cs typeface="Verdana"/>
              </a:rPr>
              <a:t>r</a:t>
            </a:r>
            <a:r>
              <a:rPr sz="2750" spc="-250" dirty="0">
                <a:solidFill>
                  <a:srgbClr val="332C2C"/>
                </a:solidFill>
                <a:latin typeface="Verdana"/>
                <a:cs typeface="Verdana"/>
              </a:rPr>
              <a:t> </a:t>
            </a:r>
            <a:r>
              <a:rPr sz="2750" spc="-335" dirty="0">
                <a:solidFill>
                  <a:srgbClr val="332C2C"/>
                </a:solidFill>
                <a:latin typeface="Verdana"/>
                <a:cs typeface="Verdana"/>
              </a:rPr>
              <a:t>I</a:t>
            </a:r>
            <a:r>
              <a:rPr sz="2750" spc="290" dirty="0">
                <a:solidFill>
                  <a:srgbClr val="332C2C"/>
                </a:solidFill>
                <a:latin typeface="Verdana"/>
                <a:cs typeface="Verdana"/>
              </a:rPr>
              <a:t>P</a:t>
            </a:r>
            <a:r>
              <a:rPr sz="2750" spc="90" dirty="0">
                <a:solidFill>
                  <a:srgbClr val="332C2C"/>
                </a:solidFill>
                <a:latin typeface="Verdana"/>
                <a:cs typeface="Verdana"/>
              </a:rPr>
              <a:t>L</a:t>
            </a:r>
            <a:r>
              <a:rPr sz="2750" spc="-250" dirty="0">
                <a:solidFill>
                  <a:srgbClr val="332C2C"/>
                </a:solidFill>
                <a:latin typeface="Verdana"/>
                <a:cs typeface="Verdana"/>
              </a:rPr>
              <a:t> </a:t>
            </a:r>
            <a:r>
              <a:rPr sz="2750" spc="240" dirty="0">
                <a:solidFill>
                  <a:srgbClr val="332C2C"/>
                </a:solidFill>
                <a:latin typeface="Verdana"/>
                <a:cs typeface="Verdana"/>
              </a:rPr>
              <a:t>m</a:t>
            </a:r>
            <a:r>
              <a:rPr sz="2750" spc="-35" dirty="0">
                <a:solidFill>
                  <a:srgbClr val="332C2C"/>
                </a:solidFill>
                <a:latin typeface="Verdana"/>
                <a:cs typeface="Verdana"/>
              </a:rPr>
              <a:t>a</a:t>
            </a:r>
            <a:r>
              <a:rPr sz="2750" spc="-20" dirty="0">
                <a:solidFill>
                  <a:srgbClr val="332C2C"/>
                </a:solidFill>
                <a:latin typeface="Verdana"/>
                <a:cs typeface="Verdana"/>
              </a:rPr>
              <a:t>t</a:t>
            </a:r>
            <a:r>
              <a:rPr sz="2750" spc="90" dirty="0">
                <a:solidFill>
                  <a:srgbClr val="332C2C"/>
                </a:solidFill>
                <a:latin typeface="Verdana"/>
                <a:cs typeface="Verdana"/>
              </a:rPr>
              <a:t>c</a:t>
            </a:r>
            <a:r>
              <a:rPr sz="2750" spc="130" dirty="0">
                <a:solidFill>
                  <a:srgbClr val="332C2C"/>
                </a:solidFill>
                <a:latin typeface="Verdana"/>
                <a:cs typeface="Verdana"/>
              </a:rPr>
              <a:t>h</a:t>
            </a:r>
            <a:r>
              <a:rPr sz="2750" spc="20" dirty="0">
                <a:solidFill>
                  <a:srgbClr val="332C2C"/>
                </a:solidFill>
                <a:latin typeface="Verdana"/>
                <a:cs typeface="Verdana"/>
              </a:rPr>
              <a:t>e</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120" dirty="0">
                <a:solidFill>
                  <a:srgbClr val="332C2C"/>
                </a:solidFill>
                <a:latin typeface="Verdana"/>
                <a:cs typeface="Verdana"/>
              </a:rPr>
              <a:t>T</a:t>
            </a:r>
            <a:r>
              <a:rPr sz="2750" spc="130" dirty="0">
                <a:solidFill>
                  <a:srgbClr val="332C2C"/>
                </a:solidFill>
                <a:latin typeface="Verdana"/>
                <a:cs typeface="Verdana"/>
              </a:rPr>
              <a:t>h</a:t>
            </a:r>
            <a:r>
              <a:rPr sz="2750" spc="20" dirty="0">
                <a:solidFill>
                  <a:srgbClr val="332C2C"/>
                </a:solidFill>
                <a:latin typeface="Verdana"/>
                <a:cs typeface="Verdana"/>
              </a:rPr>
              <a:t>e</a:t>
            </a:r>
            <a:r>
              <a:rPr sz="2750" spc="-95" dirty="0">
                <a:solidFill>
                  <a:srgbClr val="332C2C"/>
                </a:solidFill>
                <a:latin typeface="Verdana"/>
                <a:cs typeface="Verdana"/>
              </a:rPr>
              <a:t>s</a:t>
            </a:r>
            <a:r>
              <a:rPr sz="2750" spc="25" dirty="0">
                <a:solidFill>
                  <a:srgbClr val="332C2C"/>
                </a:solidFill>
                <a:latin typeface="Verdana"/>
                <a:cs typeface="Verdana"/>
              </a:rPr>
              <a:t>e</a:t>
            </a:r>
            <a:r>
              <a:rPr sz="2750" spc="-250" dirty="0">
                <a:solidFill>
                  <a:srgbClr val="332C2C"/>
                </a:solidFill>
                <a:latin typeface="Verdana"/>
                <a:cs typeface="Verdana"/>
              </a:rPr>
              <a:t> </a:t>
            </a:r>
            <a:r>
              <a:rPr sz="2750" spc="250" dirty="0">
                <a:solidFill>
                  <a:srgbClr val="332C2C"/>
                </a:solidFill>
                <a:latin typeface="Verdana"/>
                <a:cs typeface="Verdana"/>
              </a:rPr>
              <a:t>m</a:t>
            </a:r>
            <a:r>
              <a:rPr sz="2750" spc="50" dirty="0">
                <a:solidFill>
                  <a:srgbClr val="332C2C"/>
                </a:solidFill>
                <a:latin typeface="Verdana"/>
                <a:cs typeface="Verdana"/>
              </a:rPr>
              <a:t>o</a:t>
            </a:r>
            <a:r>
              <a:rPr sz="2750" spc="145" dirty="0">
                <a:solidFill>
                  <a:srgbClr val="332C2C"/>
                </a:solidFill>
                <a:latin typeface="Verdana"/>
                <a:cs typeface="Verdana"/>
              </a:rPr>
              <a:t>d</a:t>
            </a:r>
            <a:r>
              <a:rPr sz="2750" spc="20" dirty="0">
                <a:solidFill>
                  <a:srgbClr val="332C2C"/>
                </a:solidFill>
                <a:latin typeface="Verdana"/>
                <a:cs typeface="Verdana"/>
              </a:rPr>
              <a:t>e</a:t>
            </a:r>
            <a:r>
              <a:rPr sz="2750" spc="-20" dirty="0">
                <a:solidFill>
                  <a:srgbClr val="332C2C"/>
                </a:solidFill>
                <a:latin typeface="Verdana"/>
                <a:cs typeface="Verdana"/>
              </a:rPr>
              <a:t>l</a:t>
            </a:r>
            <a:r>
              <a:rPr sz="2750" spc="-90" dirty="0">
                <a:solidFill>
                  <a:srgbClr val="332C2C"/>
                </a:solidFill>
                <a:latin typeface="Verdana"/>
                <a:cs typeface="Verdana"/>
              </a:rPr>
              <a:t>s</a:t>
            </a:r>
            <a:r>
              <a:rPr sz="2750" spc="-250" dirty="0">
                <a:solidFill>
                  <a:srgbClr val="332C2C"/>
                </a:solidFill>
                <a:latin typeface="Verdana"/>
                <a:cs typeface="Verdana"/>
              </a:rPr>
              <a:t> </a:t>
            </a:r>
            <a:r>
              <a:rPr sz="2750" spc="30" dirty="0">
                <a:solidFill>
                  <a:srgbClr val="332C2C"/>
                </a:solidFill>
                <a:latin typeface="Verdana"/>
                <a:cs typeface="Verdana"/>
              </a:rPr>
              <a:t>t</a:t>
            </a:r>
            <a:r>
              <a:rPr sz="2750" spc="-35" dirty="0">
                <a:solidFill>
                  <a:srgbClr val="332C2C"/>
                </a:solidFill>
                <a:latin typeface="Verdana"/>
                <a:cs typeface="Verdana"/>
              </a:rPr>
              <a:t>ak</a:t>
            </a:r>
            <a:r>
              <a:rPr sz="2750" spc="25" dirty="0">
                <a:solidFill>
                  <a:srgbClr val="332C2C"/>
                </a:solidFill>
                <a:latin typeface="Verdana"/>
                <a:cs typeface="Verdana"/>
              </a:rPr>
              <a:t>e</a:t>
            </a:r>
            <a:r>
              <a:rPr sz="2750" spc="-250" dirty="0">
                <a:solidFill>
                  <a:srgbClr val="332C2C"/>
                </a:solidFill>
                <a:latin typeface="Verdana"/>
                <a:cs typeface="Verdana"/>
              </a:rPr>
              <a:t> </a:t>
            </a:r>
            <a:r>
              <a:rPr sz="2750" spc="-20" dirty="0">
                <a:solidFill>
                  <a:srgbClr val="332C2C"/>
                </a:solidFill>
                <a:latin typeface="Verdana"/>
                <a:cs typeface="Verdana"/>
              </a:rPr>
              <a:t>i</a:t>
            </a:r>
            <a:r>
              <a:rPr sz="2750" spc="120" dirty="0">
                <a:solidFill>
                  <a:srgbClr val="332C2C"/>
                </a:solidFill>
                <a:latin typeface="Verdana"/>
                <a:cs typeface="Verdana"/>
              </a:rPr>
              <a:t>n</a:t>
            </a:r>
            <a:r>
              <a:rPr sz="2750" spc="-20" dirty="0">
                <a:solidFill>
                  <a:srgbClr val="332C2C"/>
                </a:solidFill>
                <a:latin typeface="Verdana"/>
                <a:cs typeface="Verdana"/>
              </a:rPr>
              <a:t>t</a:t>
            </a:r>
            <a:r>
              <a:rPr sz="2750" spc="40" dirty="0">
                <a:solidFill>
                  <a:srgbClr val="332C2C"/>
                </a:solidFill>
                <a:latin typeface="Verdana"/>
                <a:cs typeface="Verdana"/>
              </a:rPr>
              <a:t>o  </a:t>
            </a:r>
            <a:r>
              <a:rPr sz="2750" spc="65" dirty="0">
                <a:solidFill>
                  <a:srgbClr val="332C2C"/>
                </a:solidFill>
                <a:latin typeface="Verdana"/>
                <a:cs typeface="Verdana"/>
              </a:rPr>
              <a:t>account</a:t>
            </a:r>
            <a:r>
              <a:rPr sz="2750" spc="-250" dirty="0">
                <a:solidFill>
                  <a:srgbClr val="332C2C"/>
                </a:solidFill>
                <a:latin typeface="Verdana"/>
                <a:cs typeface="Verdana"/>
              </a:rPr>
              <a:t> </a:t>
            </a:r>
            <a:r>
              <a:rPr sz="2750" spc="-35" dirty="0">
                <a:solidFill>
                  <a:srgbClr val="332C2C"/>
                </a:solidFill>
                <a:latin typeface="Verdana"/>
                <a:cs typeface="Verdana"/>
              </a:rPr>
              <a:t>various</a:t>
            </a:r>
            <a:r>
              <a:rPr sz="2750" spc="-250" dirty="0">
                <a:solidFill>
                  <a:srgbClr val="332C2C"/>
                </a:solidFill>
                <a:latin typeface="Verdana"/>
                <a:cs typeface="Verdana"/>
              </a:rPr>
              <a:t> </a:t>
            </a:r>
            <a:r>
              <a:rPr sz="2750" spc="5" dirty="0">
                <a:solidFill>
                  <a:srgbClr val="332C2C"/>
                </a:solidFill>
                <a:latin typeface="Verdana"/>
                <a:cs typeface="Verdana"/>
              </a:rPr>
              <a:t>parameters</a:t>
            </a:r>
            <a:r>
              <a:rPr sz="2750" spc="-250" dirty="0">
                <a:solidFill>
                  <a:srgbClr val="332C2C"/>
                </a:solidFill>
                <a:latin typeface="Verdana"/>
                <a:cs typeface="Verdana"/>
              </a:rPr>
              <a:t> </a:t>
            </a:r>
            <a:r>
              <a:rPr sz="2750" spc="15" dirty="0">
                <a:solidFill>
                  <a:srgbClr val="332C2C"/>
                </a:solidFill>
                <a:latin typeface="Verdana"/>
                <a:cs typeface="Verdana"/>
              </a:rPr>
              <a:t>to</a:t>
            </a:r>
            <a:r>
              <a:rPr sz="2750" spc="-250" dirty="0">
                <a:solidFill>
                  <a:srgbClr val="332C2C"/>
                </a:solidFill>
                <a:latin typeface="Verdana"/>
                <a:cs typeface="Verdana"/>
              </a:rPr>
              <a:t> </a:t>
            </a:r>
            <a:r>
              <a:rPr sz="2750" spc="-10" dirty="0">
                <a:solidFill>
                  <a:srgbClr val="332C2C"/>
                </a:solidFill>
                <a:latin typeface="Verdana"/>
                <a:cs typeface="Verdana"/>
              </a:rPr>
              <a:t>forecast</a:t>
            </a:r>
            <a:r>
              <a:rPr sz="2750" spc="-250" dirty="0">
                <a:solidFill>
                  <a:srgbClr val="332C2C"/>
                </a:solidFill>
                <a:latin typeface="Verdana"/>
                <a:cs typeface="Verdana"/>
              </a:rPr>
              <a:t> </a:t>
            </a:r>
            <a:r>
              <a:rPr sz="2750" spc="60" dirty="0">
                <a:solidFill>
                  <a:srgbClr val="332C2C"/>
                </a:solidFill>
                <a:latin typeface="Verdana"/>
                <a:cs typeface="Verdana"/>
              </a:rPr>
              <a:t>the </a:t>
            </a:r>
            <a:r>
              <a:rPr sz="2750" spc="-950" dirty="0">
                <a:solidFill>
                  <a:srgbClr val="332C2C"/>
                </a:solidFill>
                <a:latin typeface="Verdana"/>
                <a:cs typeface="Verdana"/>
              </a:rPr>
              <a:t> </a:t>
            </a:r>
            <a:r>
              <a:rPr sz="2750" spc="-20" dirty="0">
                <a:solidFill>
                  <a:srgbClr val="332C2C"/>
                </a:solidFill>
                <a:latin typeface="Verdana"/>
                <a:cs typeface="Verdana"/>
              </a:rPr>
              <a:t>li</a:t>
            </a:r>
            <a:r>
              <a:rPr sz="2750" spc="-35" dirty="0">
                <a:solidFill>
                  <a:srgbClr val="332C2C"/>
                </a:solidFill>
                <a:latin typeface="Verdana"/>
                <a:cs typeface="Verdana"/>
              </a:rPr>
              <a:t>k</a:t>
            </a:r>
            <a:r>
              <a:rPr sz="2750" spc="20" dirty="0">
                <a:solidFill>
                  <a:srgbClr val="332C2C"/>
                </a:solidFill>
                <a:latin typeface="Verdana"/>
                <a:cs typeface="Verdana"/>
              </a:rPr>
              <a:t>e</a:t>
            </a:r>
            <a:r>
              <a:rPr sz="2750" spc="-20" dirty="0">
                <a:solidFill>
                  <a:srgbClr val="332C2C"/>
                </a:solidFill>
                <a:latin typeface="Verdana"/>
                <a:cs typeface="Verdana"/>
              </a:rPr>
              <a:t>li</a:t>
            </a:r>
            <a:r>
              <a:rPr sz="2750" spc="130" dirty="0">
                <a:solidFill>
                  <a:srgbClr val="332C2C"/>
                </a:solidFill>
                <a:latin typeface="Verdana"/>
                <a:cs typeface="Verdana"/>
              </a:rPr>
              <a:t>h</a:t>
            </a:r>
            <a:r>
              <a:rPr sz="2750" spc="50" dirty="0">
                <a:solidFill>
                  <a:srgbClr val="332C2C"/>
                </a:solidFill>
                <a:latin typeface="Verdana"/>
                <a:cs typeface="Verdana"/>
              </a:rPr>
              <a:t>oo</a:t>
            </a:r>
            <a:r>
              <a:rPr sz="2750" spc="150" dirty="0">
                <a:solidFill>
                  <a:srgbClr val="332C2C"/>
                </a:solidFill>
                <a:latin typeface="Verdana"/>
                <a:cs typeface="Verdana"/>
              </a:rPr>
              <a:t>d</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50" dirty="0">
                <a:solidFill>
                  <a:srgbClr val="332C2C"/>
                </a:solidFill>
                <a:latin typeface="Verdana"/>
                <a:cs typeface="Verdana"/>
              </a:rPr>
              <a:t> </a:t>
            </a:r>
            <a:r>
              <a:rPr sz="2750" spc="-30" dirty="0">
                <a:solidFill>
                  <a:srgbClr val="332C2C"/>
                </a:solidFill>
                <a:latin typeface="Verdana"/>
                <a:cs typeface="Verdana"/>
              </a:rPr>
              <a:t>a</a:t>
            </a:r>
            <a:r>
              <a:rPr sz="2750" spc="-250" dirty="0">
                <a:solidFill>
                  <a:srgbClr val="332C2C"/>
                </a:solidFill>
                <a:latin typeface="Verdana"/>
                <a:cs typeface="Verdana"/>
              </a:rPr>
              <a:t> </a:t>
            </a:r>
            <a:r>
              <a:rPr sz="2750" spc="-20" dirty="0">
                <a:solidFill>
                  <a:srgbClr val="332C2C"/>
                </a:solidFill>
                <a:latin typeface="Verdana"/>
                <a:cs typeface="Verdana"/>
              </a:rPr>
              <a:t>te</a:t>
            </a:r>
            <a:r>
              <a:rPr sz="2750" spc="-35" dirty="0">
                <a:solidFill>
                  <a:srgbClr val="332C2C"/>
                </a:solidFill>
                <a:latin typeface="Verdana"/>
                <a:cs typeface="Verdana"/>
              </a:rPr>
              <a:t>a</a:t>
            </a:r>
            <a:r>
              <a:rPr sz="2750" spc="240" dirty="0">
                <a:solidFill>
                  <a:srgbClr val="332C2C"/>
                </a:solidFill>
                <a:latin typeface="Verdana"/>
                <a:cs typeface="Verdana"/>
              </a:rPr>
              <a:t>m</a:t>
            </a:r>
            <a:r>
              <a:rPr sz="2750" spc="-190" dirty="0">
                <a:solidFill>
                  <a:srgbClr val="332C2C"/>
                </a:solidFill>
                <a:latin typeface="Verdana"/>
                <a:cs typeface="Verdana"/>
              </a:rPr>
              <a:t>'</a:t>
            </a:r>
            <a:r>
              <a:rPr sz="2750" spc="-90" dirty="0">
                <a:solidFill>
                  <a:srgbClr val="332C2C"/>
                </a:solidFill>
                <a:latin typeface="Verdana"/>
                <a:cs typeface="Verdana"/>
              </a:rPr>
              <a:t>s</a:t>
            </a:r>
            <a:r>
              <a:rPr sz="2750" spc="-250" dirty="0">
                <a:solidFill>
                  <a:srgbClr val="332C2C"/>
                </a:solidFill>
                <a:latin typeface="Verdana"/>
                <a:cs typeface="Verdana"/>
              </a:rPr>
              <a:t> </a:t>
            </a:r>
            <a:r>
              <a:rPr sz="2750" spc="-140" dirty="0">
                <a:solidFill>
                  <a:srgbClr val="332C2C"/>
                </a:solidFill>
                <a:latin typeface="Verdana"/>
                <a:cs typeface="Verdana"/>
              </a:rPr>
              <a:t>v</a:t>
            </a:r>
            <a:r>
              <a:rPr sz="2750" spc="-20" dirty="0">
                <a:solidFill>
                  <a:srgbClr val="332C2C"/>
                </a:solidFill>
                <a:latin typeface="Verdana"/>
                <a:cs typeface="Verdana"/>
              </a:rPr>
              <a:t>i</a:t>
            </a:r>
            <a:r>
              <a:rPr sz="2750" spc="130" dirty="0">
                <a:solidFill>
                  <a:srgbClr val="332C2C"/>
                </a:solidFill>
                <a:latin typeface="Verdana"/>
                <a:cs typeface="Verdana"/>
              </a:rPr>
              <a:t>c</a:t>
            </a:r>
            <a:r>
              <a:rPr sz="2750" spc="-20" dirty="0">
                <a:solidFill>
                  <a:srgbClr val="332C2C"/>
                </a:solidFill>
                <a:latin typeface="Verdana"/>
                <a:cs typeface="Verdana"/>
              </a:rPr>
              <a:t>t</a:t>
            </a:r>
            <a:r>
              <a:rPr sz="2750" spc="50" dirty="0">
                <a:solidFill>
                  <a:srgbClr val="332C2C"/>
                </a:solidFill>
                <a:latin typeface="Verdana"/>
                <a:cs typeface="Verdana"/>
              </a:rPr>
              <a:t>o</a:t>
            </a:r>
            <a:r>
              <a:rPr sz="2750" spc="-30" dirty="0">
                <a:solidFill>
                  <a:srgbClr val="332C2C"/>
                </a:solidFill>
                <a:latin typeface="Verdana"/>
                <a:cs typeface="Verdana"/>
              </a:rPr>
              <a:t>r</a:t>
            </a:r>
            <a:r>
              <a:rPr sz="2750" spc="-229" dirty="0">
                <a:solidFill>
                  <a:srgbClr val="332C2C"/>
                </a:solidFill>
                <a:latin typeface="Verdana"/>
                <a:cs typeface="Verdana"/>
              </a:rPr>
              <a:t>y</a:t>
            </a:r>
            <a:r>
              <a:rPr sz="2750" spc="-420" dirty="0">
                <a:solidFill>
                  <a:srgbClr val="332C2C"/>
                </a:solidFill>
                <a:latin typeface="Verdana"/>
                <a:cs typeface="Verdana"/>
              </a:rPr>
              <a:t>.</a:t>
            </a:r>
            <a:endParaRPr sz="2750">
              <a:latin typeface="Verdana"/>
              <a:cs typeface="Verdana"/>
            </a:endParaRPr>
          </a:p>
        </p:txBody>
      </p:sp>
      <p:sp>
        <p:nvSpPr>
          <p:cNvPr id="10" name="object 10"/>
          <p:cNvSpPr txBox="1">
            <a:spLocks noGrp="1"/>
          </p:cNvSpPr>
          <p:nvPr>
            <p:ph type="title"/>
          </p:nvPr>
        </p:nvSpPr>
        <p:spPr>
          <a:xfrm>
            <a:off x="1587302" y="1444498"/>
            <a:ext cx="6449695" cy="939800"/>
          </a:xfrm>
          <a:prstGeom prst="rect">
            <a:avLst/>
          </a:prstGeom>
        </p:spPr>
        <p:txBody>
          <a:bodyPr vert="horz" wrap="square" lIns="0" tIns="12700" rIns="0" bIns="0" rtlCol="0">
            <a:spAutoFit/>
          </a:bodyPr>
          <a:lstStyle/>
          <a:p>
            <a:pPr marL="12700">
              <a:lnSpc>
                <a:spcPct val="100000"/>
              </a:lnSpc>
              <a:spcBef>
                <a:spcPts val="100"/>
              </a:spcBef>
            </a:pPr>
            <a:r>
              <a:rPr sz="6000" dirty="0"/>
              <a:t>Predictive</a:t>
            </a:r>
            <a:r>
              <a:rPr sz="6000" spc="-250" dirty="0"/>
              <a:t> </a:t>
            </a:r>
            <a:r>
              <a:rPr sz="6000" spc="-85" dirty="0"/>
              <a:t>Modeling</a:t>
            </a:r>
            <a:endParaRPr sz="6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500" y="3897"/>
            <a:ext cx="18300700" cy="10295890"/>
            <a:chOff x="-12500" y="3897"/>
            <a:chExt cx="18300700" cy="10295890"/>
          </a:xfrm>
        </p:grpSpPr>
        <p:sp>
          <p:nvSpPr>
            <p:cNvPr id="3" name="object 3"/>
            <p:cNvSpPr/>
            <p:nvPr/>
          </p:nvSpPr>
          <p:spPr>
            <a:xfrm>
              <a:off x="0" y="4840146"/>
              <a:ext cx="5176520" cy="5447030"/>
            </a:xfrm>
            <a:custGeom>
              <a:avLst/>
              <a:gdLst/>
              <a:ahLst/>
              <a:cxnLst/>
              <a:rect l="l" t="t" r="r" b="b"/>
              <a:pathLst>
                <a:path w="5176520" h="5447030">
                  <a:moveTo>
                    <a:pt x="0" y="0"/>
                  </a:moveTo>
                  <a:lnTo>
                    <a:pt x="56648" y="10442"/>
                  </a:lnTo>
                  <a:lnTo>
                    <a:pt x="101517" y="19836"/>
                  </a:lnTo>
                  <a:lnTo>
                    <a:pt x="145914" y="30065"/>
                  </a:lnTo>
                  <a:lnTo>
                    <a:pt x="189846" y="41122"/>
                  </a:lnTo>
                  <a:lnTo>
                    <a:pt x="233318" y="52994"/>
                  </a:lnTo>
                  <a:lnTo>
                    <a:pt x="276336" y="65674"/>
                  </a:lnTo>
                  <a:lnTo>
                    <a:pt x="318906" y="79149"/>
                  </a:lnTo>
                  <a:lnTo>
                    <a:pt x="361033" y="93411"/>
                  </a:lnTo>
                  <a:lnTo>
                    <a:pt x="402722" y="108449"/>
                  </a:lnTo>
                  <a:lnTo>
                    <a:pt x="443981" y="124253"/>
                  </a:lnTo>
                  <a:lnTo>
                    <a:pt x="484813" y="140813"/>
                  </a:lnTo>
                  <a:lnTo>
                    <a:pt x="525226" y="158119"/>
                  </a:lnTo>
                  <a:lnTo>
                    <a:pt x="565224" y="176161"/>
                  </a:lnTo>
                  <a:lnTo>
                    <a:pt x="604813" y="194929"/>
                  </a:lnTo>
                  <a:lnTo>
                    <a:pt x="643999" y="214412"/>
                  </a:lnTo>
                  <a:lnTo>
                    <a:pt x="682788" y="234601"/>
                  </a:lnTo>
                  <a:lnTo>
                    <a:pt x="721185" y="255485"/>
                  </a:lnTo>
                  <a:lnTo>
                    <a:pt x="759197" y="277055"/>
                  </a:lnTo>
                  <a:lnTo>
                    <a:pt x="796827" y="299301"/>
                  </a:lnTo>
                  <a:lnTo>
                    <a:pt x="834084" y="322211"/>
                  </a:lnTo>
                  <a:lnTo>
                    <a:pt x="870971" y="345777"/>
                  </a:lnTo>
                  <a:lnTo>
                    <a:pt x="907495" y="369988"/>
                  </a:lnTo>
                  <a:lnTo>
                    <a:pt x="943661" y="394834"/>
                  </a:lnTo>
                  <a:lnTo>
                    <a:pt x="979476" y="420305"/>
                  </a:lnTo>
                  <a:lnTo>
                    <a:pt x="1014944" y="446391"/>
                  </a:lnTo>
                  <a:lnTo>
                    <a:pt x="1050071" y="473082"/>
                  </a:lnTo>
                  <a:lnTo>
                    <a:pt x="1084864" y="500367"/>
                  </a:lnTo>
                  <a:lnTo>
                    <a:pt x="1119327" y="528238"/>
                  </a:lnTo>
                  <a:lnTo>
                    <a:pt x="1153467" y="556682"/>
                  </a:lnTo>
                  <a:lnTo>
                    <a:pt x="1187289" y="585691"/>
                  </a:lnTo>
                  <a:lnTo>
                    <a:pt x="1220799" y="615255"/>
                  </a:lnTo>
                  <a:lnTo>
                    <a:pt x="1254002" y="645363"/>
                  </a:lnTo>
                  <a:lnTo>
                    <a:pt x="1286904" y="676005"/>
                  </a:lnTo>
                  <a:lnTo>
                    <a:pt x="1319511" y="707172"/>
                  </a:lnTo>
                  <a:lnTo>
                    <a:pt x="1351829" y="738852"/>
                  </a:lnTo>
                  <a:lnTo>
                    <a:pt x="1383863" y="771036"/>
                  </a:lnTo>
                  <a:lnTo>
                    <a:pt x="1415618" y="803715"/>
                  </a:lnTo>
                  <a:lnTo>
                    <a:pt x="1447101" y="836877"/>
                  </a:lnTo>
                  <a:lnTo>
                    <a:pt x="1478318" y="870513"/>
                  </a:lnTo>
                  <a:lnTo>
                    <a:pt x="1509273" y="904613"/>
                  </a:lnTo>
                  <a:lnTo>
                    <a:pt x="1539973" y="939166"/>
                  </a:lnTo>
                  <a:lnTo>
                    <a:pt x="1570423" y="974163"/>
                  </a:lnTo>
                  <a:lnTo>
                    <a:pt x="1600629" y="1009593"/>
                  </a:lnTo>
                  <a:lnTo>
                    <a:pt x="1630596" y="1045447"/>
                  </a:lnTo>
                  <a:lnTo>
                    <a:pt x="1660331" y="1081714"/>
                  </a:lnTo>
                  <a:lnTo>
                    <a:pt x="1689839" y="1118384"/>
                  </a:lnTo>
                  <a:lnTo>
                    <a:pt x="1719125" y="1155448"/>
                  </a:lnTo>
                  <a:lnTo>
                    <a:pt x="1748196" y="1192894"/>
                  </a:lnTo>
                  <a:lnTo>
                    <a:pt x="1777056" y="1230713"/>
                  </a:lnTo>
                  <a:lnTo>
                    <a:pt x="1805713" y="1268896"/>
                  </a:lnTo>
                  <a:lnTo>
                    <a:pt x="1834170" y="1307431"/>
                  </a:lnTo>
                  <a:lnTo>
                    <a:pt x="1862435" y="1346308"/>
                  </a:lnTo>
                  <a:lnTo>
                    <a:pt x="1890512" y="1385519"/>
                  </a:lnTo>
                  <a:lnTo>
                    <a:pt x="1918408" y="1425052"/>
                  </a:lnTo>
                  <a:lnTo>
                    <a:pt x="1946127" y="1464897"/>
                  </a:lnTo>
                  <a:lnTo>
                    <a:pt x="1973677" y="1505045"/>
                  </a:lnTo>
                  <a:lnTo>
                    <a:pt x="2001061" y="1545486"/>
                  </a:lnTo>
                  <a:lnTo>
                    <a:pt x="2028287" y="1586208"/>
                  </a:lnTo>
                  <a:lnTo>
                    <a:pt x="2055360" y="1627203"/>
                  </a:lnTo>
                  <a:lnTo>
                    <a:pt x="2082285" y="1668460"/>
                  </a:lnTo>
                  <a:lnTo>
                    <a:pt x="2109068" y="1709968"/>
                  </a:lnTo>
                  <a:lnTo>
                    <a:pt x="2135714" y="1751719"/>
                  </a:lnTo>
                  <a:lnTo>
                    <a:pt x="2162231" y="1793702"/>
                  </a:lnTo>
                  <a:lnTo>
                    <a:pt x="2188622" y="1835906"/>
                  </a:lnTo>
                  <a:lnTo>
                    <a:pt x="2214894" y="1878322"/>
                  </a:lnTo>
                  <a:lnTo>
                    <a:pt x="2241053" y="1920940"/>
                  </a:lnTo>
                  <a:lnTo>
                    <a:pt x="2267103" y="1963749"/>
                  </a:lnTo>
                  <a:lnTo>
                    <a:pt x="2293052" y="2006739"/>
                  </a:lnTo>
                  <a:lnTo>
                    <a:pt x="2318904" y="2049901"/>
                  </a:lnTo>
                  <a:lnTo>
                    <a:pt x="2344665" y="2093225"/>
                  </a:lnTo>
                  <a:lnTo>
                    <a:pt x="2370341" y="2136699"/>
                  </a:lnTo>
                  <a:lnTo>
                    <a:pt x="2395938" y="2180315"/>
                  </a:lnTo>
                  <a:lnTo>
                    <a:pt x="2421461" y="2224061"/>
                  </a:lnTo>
                  <a:lnTo>
                    <a:pt x="2446916" y="2267929"/>
                  </a:lnTo>
                  <a:lnTo>
                    <a:pt x="2472308" y="2311908"/>
                  </a:lnTo>
                  <a:lnTo>
                    <a:pt x="2497643" y="2355987"/>
                  </a:lnTo>
                  <a:lnTo>
                    <a:pt x="2522928" y="2400157"/>
                  </a:lnTo>
                  <a:lnTo>
                    <a:pt x="2548167" y="2444408"/>
                  </a:lnTo>
                  <a:lnTo>
                    <a:pt x="2573366" y="2488729"/>
                  </a:lnTo>
                  <a:lnTo>
                    <a:pt x="2598531" y="2533111"/>
                  </a:lnTo>
                  <a:lnTo>
                    <a:pt x="2623668" y="2577543"/>
                  </a:lnTo>
                  <a:lnTo>
                    <a:pt x="2648783" y="2622015"/>
                  </a:lnTo>
                  <a:lnTo>
                    <a:pt x="2673880" y="2666518"/>
                  </a:lnTo>
                  <a:lnTo>
                    <a:pt x="2698965" y="2711041"/>
                  </a:lnTo>
                  <a:lnTo>
                    <a:pt x="2724046" y="2755574"/>
                  </a:lnTo>
                  <a:lnTo>
                    <a:pt x="2749126" y="2800107"/>
                  </a:lnTo>
                  <a:lnTo>
                    <a:pt x="2774212" y="2844629"/>
                  </a:lnTo>
                  <a:lnTo>
                    <a:pt x="2799309" y="2889132"/>
                  </a:lnTo>
                  <a:lnTo>
                    <a:pt x="2824423" y="2933604"/>
                  </a:lnTo>
                  <a:lnTo>
                    <a:pt x="2849560" y="2978036"/>
                  </a:lnTo>
                  <a:lnTo>
                    <a:pt x="2874725" y="3022417"/>
                  </a:lnTo>
                  <a:lnTo>
                    <a:pt x="2899924" y="3066738"/>
                  </a:lnTo>
                  <a:lnTo>
                    <a:pt x="2925164" y="3110989"/>
                  </a:lnTo>
                  <a:lnTo>
                    <a:pt x="2950448" y="3155158"/>
                  </a:lnTo>
                  <a:lnTo>
                    <a:pt x="2975784" y="3199237"/>
                  </a:lnTo>
                  <a:lnTo>
                    <a:pt x="3001176" y="3243216"/>
                  </a:lnTo>
                  <a:lnTo>
                    <a:pt x="3026631" y="3287083"/>
                  </a:lnTo>
                  <a:lnTo>
                    <a:pt x="3052154" y="3330830"/>
                  </a:lnTo>
                  <a:lnTo>
                    <a:pt x="3077750" y="3374445"/>
                  </a:lnTo>
                  <a:lnTo>
                    <a:pt x="3103427" y="3417919"/>
                  </a:lnTo>
                  <a:lnTo>
                    <a:pt x="3129188" y="3461242"/>
                  </a:lnTo>
                  <a:lnTo>
                    <a:pt x="3155040" y="3504404"/>
                  </a:lnTo>
                  <a:lnTo>
                    <a:pt x="3180989" y="3547395"/>
                  </a:lnTo>
                  <a:lnTo>
                    <a:pt x="3207039" y="3590204"/>
                  </a:lnTo>
                  <a:lnTo>
                    <a:pt x="3233198" y="3632821"/>
                  </a:lnTo>
                  <a:lnTo>
                    <a:pt x="3259470" y="3675237"/>
                  </a:lnTo>
                  <a:lnTo>
                    <a:pt x="3285862" y="3717441"/>
                  </a:lnTo>
                  <a:lnTo>
                    <a:pt x="3312378" y="3759424"/>
                  </a:lnTo>
                  <a:lnTo>
                    <a:pt x="3339025" y="3801174"/>
                  </a:lnTo>
                  <a:lnTo>
                    <a:pt x="3365808" y="3842683"/>
                  </a:lnTo>
                  <a:lnTo>
                    <a:pt x="3392733" y="3883940"/>
                  </a:lnTo>
                  <a:lnTo>
                    <a:pt x="3419806" y="3924935"/>
                  </a:lnTo>
                  <a:lnTo>
                    <a:pt x="3447032" y="3965657"/>
                  </a:lnTo>
                  <a:lnTo>
                    <a:pt x="3474416" y="4006097"/>
                  </a:lnTo>
                  <a:lnTo>
                    <a:pt x="3501966" y="4046245"/>
                  </a:lnTo>
                  <a:lnTo>
                    <a:pt x="3529686" y="4086091"/>
                  </a:lnTo>
                  <a:lnTo>
                    <a:pt x="3557581" y="4125624"/>
                  </a:lnTo>
                  <a:lnTo>
                    <a:pt x="3585659" y="4164834"/>
                  </a:lnTo>
                  <a:lnTo>
                    <a:pt x="3613923" y="4203712"/>
                  </a:lnTo>
                  <a:lnTo>
                    <a:pt x="3642381" y="4242247"/>
                  </a:lnTo>
                  <a:lnTo>
                    <a:pt x="3671038" y="4280429"/>
                  </a:lnTo>
                  <a:lnTo>
                    <a:pt x="3699898" y="4318249"/>
                  </a:lnTo>
                  <a:lnTo>
                    <a:pt x="3728969" y="4355695"/>
                  </a:lnTo>
                  <a:lnTo>
                    <a:pt x="3758256" y="4392758"/>
                  </a:lnTo>
                  <a:lnTo>
                    <a:pt x="3787763" y="4429429"/>
                  </a:lnTo>
                  <a:lnTo>
                    <a:pt x="3817498" y="4465696"/>
                  </a:lnTo>
                  <a:lnTo>
                    <a:pt x="3847466" y="4501550"/>
                  </a:lnTo>
                  <a:lnTo>
                    <a:pt x="3877672" y="4536980"/>
                  </a:lnTo>
                  <a:lnTo>
                    <a:pt x="3908122" y="4571977"/>
                  </a:lnTo>
                  <a:lnTo>
                    <a:pt x="3938822" y="4606530"/>
                  </a:lnTo>
                  <a:lnTo>
                    <a:pt x="3969778" y="4640630"/>
                  </a:lnTo>
                  <a:lnTo>
                    <a:pt x="4000994" y="4674266"/>
                  </a:lnTo>
                  <a:lnTo>
                    <a:pt x="4032478" y="4707429"/>
                  </a:lnTo>
                  <a:lnTo>
                    <a:pt x="4064233" y="4740107"/>
                  </a:lnTo>
                  <a:lnTo>
                    <a:pt x="4096267" y="4772292"/>
                  </a:lnTo>
                  <a:lnTo>
                    <a:pt x="4128585" y="4803972"/>
                  </a:lnTo>
                  <a:lnTo>
                    <a:pt x="4161192" y="4835139"/>
                  </a:lnTo>
                  <a:lnTo>
                    <a:pt x="4194095" y="4865781"/>
                  </a:lnTo>
                  <a:lnTo>
                    <a:pt x="4227298" y="4895889"/>
                  </a:lnTo>
                  <a:lnTo>
                    <a:pt x="4260808" y="4925453"/>
                  </a:lnTo>
                  <a:lnTo>
                    <a:pt x="4294630" y="4954462"/>
                  </a:lnTo>
                  <a:lnTo>
                    <a:pt x="4328770" y="4982907"/>
                  </a:lnTo>
                  <a:lnTo>
                    <a:pt x="4363234" y="5010777"/>
                  </a:lnTo>
                  <a:lnTo>
                    <a:pt x="4398026" y="5038063"/>
                  </a:lnTo>
                  <a:lnTo>
                    <a:pt x="4433154" y="5064754"/>
                  </a:lnTo>
                  <a:lnTo>
                    <a:pt x="4468622" y="5090840"/>
                  </a:lnTo>
                  <a:lnTo>
                    <a:pt x="4504437" y="5116311"/>
                  </a:lnTo>
                  <a:lnTo>
                    <a:pt x="4540604" y="5141157"/>
                  </a:lnTo>
                  <a:lnTo>
                    <a:pt x="4577128" y="5165368"/>
                  </a:lnTo>
                  <a:lnTo>
                    <a:pt x="4614015" y="5188934"/>
                  </a:lnTo>
                  <a:lnTo>
                    <a:pt x="4651272" y="5211845"/>
                  </a:lnTo>
                  <a:lnTo>
                    <a:pt x="4688903" y="5234090"/>
                  </a:lnTo>
                  <a:lnTo>
                    <a:pt x="4726914" y="5255660"/>
                  </a:lnTo>
                  <a:lnTo>
                    <a:pt x="4765311" y="5276545"/>
                  </a:lnTo>
                  <a:lnTo>
                    <a:pt x="4804101" y="5296734"/>
                  </a:lnTo>
                  <a:lnTo>
                    <a:pt x="4843287" y="5316218"/>
                  </a:lnTo>
                  <a:lnTo>
                    <a:pt x="4882877" y="5334985"/>
                  </a:lnTo>
                  <a:lnTo>
                    <a:pt x="4922875" y="5353027"/>
                  </a:lnTo>
                  <a:lnTo>
                    <a:pt x="4963287" y="5370334"/>
                  </a:lnTo>
                  <a:lnTo>
                    <a:pt x="5004120" y="5386894"/>
                  </a:lnTo>
                  <a:lnTo>
                    <a:pt x="5045378" y="5402698"/>
                  </a:lnTo>
                  <a:lnTo>
                    <a:pt x="5087068" y="5417736"/>
                  </a:lnTo>
                  <a:lnTo>
                    <a:pt x="5129195" y="5431998"/>
                  </a:lnTo>
                  <a:lnTo>
                    <a:pt x="5171765" y="5445474"/>
                  </a:lnTo>
                  <a:lnTo>
                    <a:pt x="5176439" y="5446851"/>
                  </a:lnTo>
                </a:path>
              </a:pathLst>
            </a:custGeom>
            <a:ln w="25000">
              <a:solidFill>
                <a:srgbClr val="332C2C"/>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3897"/>
              <a:ext cx="7993176" cy="10277475"/>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7988" y="9203855"/>
                  </a:moveTo>
                  <a:lnTo>
                    <a:pt x="0" y="9203855"/>
                  </a:lnTo>
                  <a:lnTo>
                    <a:pt x="0" y="9251480"/>
                  </a:lnTo>
                  <a:lnTo>
                    <a:pt x="18287988" y="9251480"/>
                  </a:lnTo>
                  <a:lnTo>
                    <a:pt x="18287988" y="9203855"/>
                  </a:lnTo>
                  <a:close/>
                </a:path>
                <a:path w="18288000" h="9251950">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5875" rIns="0" bIns="0" rtlCol="0">
            <a:spAutoFit/>
          </a:bodyPr>
          <a:lstStyle/>
          <a:p>
            <a:pPr marL="8340725">
              <a:lnSpc>
                <a:spcPct val="100000"/>
              </a:lnSpc>
              <a:spcBef>
                <a:spcPts val="125"/>
              </a:spcBef>
            </a:pPr>
            <a:r>
              <a:rPr spc="-75" dirty="0"/>
              <a:t>Key</a:t>
            </a:r>
            <a:r>
              <a:rPr spc="-110" dirty="0"/>
              <a:t> </a:t>
            </a:r>
            <a:r>
              <a:rPr spc="-75" dirty="0"/>
              <a:t>Factors</a:t>
            </a:r>
            <a:r>
              <a:rPr spc="-100" dirty="0"/>
              <a:t> </a:t>
            </a:r>
            <a:r>
              <a:rPr spc="-45" dirty="0"/>
              <a:t>Impacting</a:t>
            </a:r>
            <a:r>
              <a:rPr spc="-105" dirty="0"/>
              <a:t> </a:t>
            </a:r>
            <a:r>
              <a:rPr spc="-110" dirty="0"/>
              <a:t>Win</a:t>
            </a:r>
            <a:r>
              <a:rPr spc="-105" dirty="0"/>
              <a:t> </a:t>
            </a:r>
            <a:r>
              <a:rPr spc="-35" dirty="0"/>
              <a:t>Probability</a:t>
            </a:r>
          </a:p>
        </p:txBody>
      </p:sp>
      <p:pic>
        <p:nvPicPr>
          <p:cNvPr id="7" name="object 7"/>
          <p:cNvPicPr/>
          <p:nvPr/>
        </p:nvPicPr>
        <p:blipFill>
          <a:blip r:embed="rId3" cstate="print"/>
          <a:stretch>
            <a:fillRect/>
          </a:stretch>
        </p:blipFill>
        <p:spPr>
          <a:xfrm>
            <a:off x="11714492" y="4354525"/>
            <a:ext cx="1846948" cy="345592"/>
          </a:xfrm>
          <a:prstGeom prst="rect">
            <a:avLst/>
          </a:prstGeom>
        </p:spPr>
      </p:pic>
      <p:sp>
        <p:nvSpPr>
          <p:cNvPr id="8" name="object 8"/>
          <p:cNvSpPr txBox="1"/>
          <p:nvPr/>
        </p:nvSpPr>
        <p:spPr>
          <a:xfrm>
            <a:off x="9617265" y="3420110"/>
            <a:ext cx="7256780" cy="2569845"/>
          </a:xfrm>
          <a:prstGeom prst="rect">
            <a:avLst/>
          </a:prstGeom>
        </p:spPr>
        <p:txBody>
          <a:bodyPr vert="horz" wrap="square" lIns="0" tIns="7620" rIns="0" bIns="0" rtlCol="0">
            <a:spAutoFit/>
          </a:bodyPr>
          <a:lstStyle/>
          <a:p>
            <a:pPr marL="12700" marR="5080">
              <a:lnSpc>
                <a:spcPct val="101400"/>
              </a:lnSpc>
              <a:spcBef>
                <a:spcPts val="60"/>
              </a:spcBef>
            </a:pPr>
            <a:r>
              <a:rPr sz="2750" spc="-270" dirty="0">
                <a:solidFill>
                  <a:srgbClr val="332C2C"/>
                </a:solidFill>
                <a:latin typeface="Verdana"/>
                <a:cs typeface="Verdana"/>
              </a:rPr>
              <a:t>T</a:t>
            </a:r>
            <a:r>
              <a:rPr sz="2750" spc="-20" dirty="0">
                <a:solidFill>
                  <a:srgbClr val="332C2C"/>
                </a:solidFill>
                <a:latin typeface="Verdana"/>
                <a:cs typeface="Verdana"/>
              </a:rPr>
              <a:t>e</a:t>
            </a:r>
            <a:r>
              <a:rPr sz="2750" spc="-35" dirty="0">
                <a:solidFill>
                  <a:srgbClr val="332C2C"/>
                </a:solidFill>
                <a:latin typeface="Verdana"/>
                <a:cs typeface="Verdana"/>
              </a:rPr>
              <a:t>a</a:t>
            </a:r>
            <a:r>
              <a:rPr sz="2750" spc="245" dirty="0">
                <a:solidFill>
                  <a:srgbClr val="332C2C"/>
                </a:solidFill>
                <a:latin typeface="Verdana"/>
                <a:cs typeface="Verdana"/>
              </a:rPr>
              <a:t>m</a:t>
            </a:r>
            <a:r>
              <a:rPr sz="2750" spc="-250" dirty="0">
                <a:solidFill>
                  <a:srgbClr val="332C2C"/>
                </a:solidFill>
                <a:latin typeface="Verdana"/>
                <a:cs typeface="Verdana"/>
              </a:rPr>
              <a:t> </a:t>
            </a:r>
            <a:r>
              <a:rPr sz="2750" spc="145" dirty="0">
                <a:solidFill>
                  <a:srgbClr val="332C2C"/>
                </a:solidFill>
                <a:latin typeface="Verdana"/>
                <a:cs typeface="Verdana"/>
              </a:rPr>
              <a:t>p</a:t>
            </a:r>
            <a:r>
              <a:rPr sz="2750" spc="20" dirty="0">
                <a:solidFill>
                  <a:srgbClr val="332C2C"/>
                </a:solidFill>
                <a:latin typeface="Verdana"/>
                <a:cs typeface="Verdana"/>
              </a:rPr>
              <a:t>e</a:t>
            </a:r>
            <a:r>
              <a:rPr sz="2750" spc="-75" dirty="0">
                <a:solidFill>
                  <a:srgbClr val="332C2C"/>
                </a:solidFill>
                <a:latin typeface="Verdana"/>
                <a:cs typeface="Verdana"/>
              </a:rPr>
              <a:t>r</a:t>
            </a:r>
            <a:r>
              <a:rPr sz="2750" spc="-60" dirty="0">
                <a:solidFill>
                  <a:srgbClr val="332C2C"/>
                </a:solidFill>
                <a:latin typeface="Verdana"/>
                <a:cs typeface="Verdana"/>
              </a:rPr>
              <a:t>f</a:t>
            </a:r>
            <a:r>
              <a:rPr sz="2750" spc="50" dirty="0">
                <a:solidFill>
                  <a:srgbClr val="332C2C"/>
                </a:solidFill>
                <a:latin typeface="Verdana"/>
                <a:cs typeface="Verdana"/>
              </a:rPr>
              <a:t>o</a:t>
            </a:r>
            <a:r>
              <a:rPr sz="2750" spc="-95" dirty="0">
                <a:solidFill>
                  <a:srgbClr val="332C2C"/>
                </a:solidFill>
                <a:latin typeface="Verdana"/>
                <a:cs typeface="Verdana"/>
              </a:rPr>
              <a:t>r</a:t>
            </a:r>
            <a:r>
              <a:rPr sz="2750" spc="240" dirty="0">
                <a:solidFill>
                  <a:srgbClr val="332C2C"/>
                </a:solidFill>
                <a:latin typeface="Verdana"/>
                <a:cs typeface="Verdana"/>
              </a:rPr>
              <a:t>m</a:t>
            </a:r>
            <a:r>
              <a:rPr sz="2750" spc="-35" dirty="0">
                <a:solidFill>
                  <a:srgbClr val="332C2C"/>
                </a:solidFill>
                <a:latin typeface="Verdana"/>
                <a:cs typeface="Verdana"/>
              </a:rPr>
              <a:t>a</a:t>
            </a:r>
            <a:r>
              <a:rPr sz="2750" spc="130" dirty="0">
                <a:solidFill>
                  <a:srgbClr val="332C2C"/>
                </a:solidFill>
                <a:latin typeface="Verdana"/>
                <a:cs typeface="Verdana"/>
              </a:rPr>
              <a:t>n</a:t>
            </a:r>
            <a:r>
              <a:rPr sz="2750" spc="90" dirty="0">
                <a:solidFill>
                  <a:srgbClr val="332C2C"/>
                </a:solidFill>
                <a:latin typeface="Verdana"/>
                <a:cs typeface="Verdana"/>
              </a:rPr>
              <a:t>c</a:t>
            </a:r>
            <a:r>
              <a:rPr sz="2750" spc="20" dirty="0">
                <a:solidFill>
                  <a:srgbClr val="332C2C"/>
                </a:solidFill>
                <a:latin typeface="Verdana"/>
                <a:cs typeface="Verdana"/>
              </a:rPr>
              <a:t>e</a:t>
            </a:r>
            <a:r>
              <a:rPr sz="2750" spc="-420" dirty="0">
                <a:solidFill>
                  <a:srgbClr val="332C2C"/>
                </a:solidFill>
                <a:latin typeface="Verdana"/>
                <a:cs typeface="Verdana"/>
              </a:rPr>
              <a:t>,</a:t>
            </a:r>
            <a:r>
              <a:rPr sz="2750" spc="-250" dirty="0">
                <a:solidFill>
                  <a:srgbClr val="332C2C"/>
                </a:solidFill>
                <a:latin typeface="Verdana"/>
                <a:cs typeface="Verdana"/>
              </a:rPr>
              <a:t> </a:t>
            </a:r>
            <a:r>
              <a:rPr sz="2750" spc="145" dirty="0">
                <a:solidFill>
                  <a:srgbClr val="332C2C"/>
                </a:solidFill>
                <a:latin typeface="Verdana"/>
                <a:cs typeface="Verdana"/>
              </a:rPr>
              <a:t>p</a:t>
            </a:r>
            <a:r>
              <a:rPr sz="2750" spc="-20" dirty="0">
                <a:solidFill>
                  <a:srgbClr val="332C2C"/>
                </a:solidFill>
                <a:latin typeface="Verdana"/>
                <a:cs typeface="Verdana"/>
              </a:rPr>
              <a:t>l</a:t>
            </a:r>
            <a:r>
              <a:rPr sz="2750" spc="-60" dirty="0">
                <a:solidFill>
                  <a:srgbClr val="332C2C"/>
                </a:solidFill>
                <a:latin typeface="Verdana"/>
                <a:cs typeface="Verdana"/>
              </a:rPr>
              <a:t>a</a:t>
            </a:r>
            <a:r>
              <a:rPr sz="2750" spc="-180" dirty="0">
                <a:solidFill>
                  <a:srgbClr val="332C2C"/>
                </a:solidFill>
                <a:latin typeface="Verdana"/>
                <a:cs typeface="Verdana"/>
              </a:rPr>
              <a:t>y</a:t>
            </a:r>
            <a:r>
              <a:rPr sz="2750" spc="20" dirty="0">
                <a:solidFill>
                  <a:srgbClr val="332C2C"/>
                </a:solidFill>
                <a:latin typeface="Verdana"/>
                <a:cs typeface="Verdana"/>
              </a:rPr>
              <a:t>e</a:t>
            </a:r>
            <a:r>
              <a:rPr sz="2750" spc="-70" dirty="0">
                <a:solidFill>
                  <a:srgbClr val="332C2C"/>
                </a:solidFill>
                <a:latin typeface="Verdana"/>
                <a:cs typeface="Verdana"/>
              </a:rPr>
              <a:t>r</a:t>
            </a:r>
            <a:r>
              <a:rPr sz="2750" spc="-250" dirty="0">
                <a:solidFill>
                  <a:srgbClr val="332C2C"/>
                </a:solidFill>
                <a:latin typeface="Verdana"/>
                <a:cs typeface="Verdana"/>
              </a:rPr>
              <a:t> </a:t>
            </a:r>
            <a:r>
              <a:rPr sz="2750" spc="-60" dirty="0">
                <a:solidFill>
                  <a:srgbClr val="332C2C"/>
                </a:solidFill>
                <a:latin typeface="Verdana"/>
                <a:cs typeface="Verdana"/>
              </a:rPr>
              <a:t>f</a:t>
            </a:r>
            <a:r>
              <a:rPr sz="2750" spc="50" dirty="0">
                <a:solidFill>
                  <a:srgbClr val="332C2C"/>
                </a:solidFill>
                <a:latin typeface="Verdana"/>
                <a:cs typeface="Verdana"/>
              </a:rPr>
              <a:t>o</a:t>
            </a:r>
            <a:r>
              <a:rPr sz="2750" spc="-95" dirty="0">
                <a:solidFill>
                  <a:srgbClr val="332C2C"/>
                </a:solidFill>
                <a:latin typeface="Verdana"/>
                <a:cs typeface="Verdana"/>
              </a:rPr>
              <a:t>r</a:t>
            </a:r>
            <a:r>
              <a:rPr sz="2750" spc="240" dirty="0">
                <a:solidFill>
                  <a:srgbClr val="332C2C"/>
                </a:solidFill>
                <a:latin typeface="Verdana"/>
                <a:cs typeface="Verdana"/>
              </a:rPr>
              <a:t>m</a:t>
            </a:r>
            <a:r>
              <a:rPr sz="2750" spc="-420" dirty="0">
                <a:solidFill>
                  <a:srgbClr val="332C2C"/>
                </a:solidFill>
                <a:latin typeface="Verdana"/>
                <a:cs typeface="Verdana"/>
              </a:rPr>
              <a:t>,</a:t>
            </a:r>
            <a:r>
              <a:rPr sz="2750" spc="-250" dirty="0">
                <a:solidFill>
                  <a:srgbClr val="332C2C"/>
                </a:solidFill>
                <a:latin typeface="Verdana"/>
                <a:cs typeface="Verdana"/>
              </a:rPr>
              <a:t> </a:t>
            </a:r>
            <a:r>
              <a:rPr sz="2750" spc="240" dirty="0">
                <a:solidFill>
                  <a:srgbClr val="332C2C"/>
                </a:solidFill>
                <a:latin typeface="Verdana"/>
                <a:cs typeface="Verdana"/>
              </a:rPr>
              <a:t>m</a:t>
            </a:r>
            <a:r>
              <a:rPr sz="2750" spc="-35" dirty="0">
                <a:solidFill>
                  <a:srgbClr val="332C2C"/>
                </a:solidFill>
                <a:latin typeface="Verdana"/>
                <a:cs typeface="Verdana"/>
              </a:rPr>
              <a:t>a</a:t>
            </a:r>
            <a:r>
              <a:rPr sz="2750" spc="-20" dirty="0">
                <a:solidFill>
                  <a:srgbClr val="332C2C"/>
                </a:solidFill>
                <a:latin typeface="Verdana"/>
                <a:cs typeface="Verdana"/>
              </a:rPr>
              <a:t>t</a:t>
            </a:r>
            <a:r>
              <a:rPr sz="2750" spc="90" dirty="0">
                <a:solidFill>
                  <a:srgbClr val="332C2C"/>
                </a:solidFill>
                <a:latin typeface="Verdana"/>
                <a:cs typeface="Verdana"/>
              </a:rPr>
              <a:t>c</a:t>
            </a:r>
            <a:r>
              <a:rPr sz="2750" spc="85" dirty="0">
                <a:solidFill>
                  <a:srgbClr val="332C2C"/>
                </a:solidFill>
                <a:latin typeface="Verdana"/>
                <a:cs typeface="Verdana"/>
              </a:rPr>
              <a:t>h  </a:t>
            </a:r>
            <a:r>
              <a:rPr sz="2750" spc="5" dirty="0">
                <a:solidFill>
                  <a:srgbClr val="332C2C"/>
                </a:solidFill>
                <a:latin typeface="Verdana"/>
                <a:cs typeface="Verdana"/>
              </a:rPr>
              <a:t>conditions,</a:t>
            </a:r>
            <a:r>
              <a:rPr sz="2750" spc="-245" dirty="0">
                <a:solidFill>
                  <a:srgbClr val="332C2C"/>
                </a:solidFill>
                <a:latin typeface="Verdana"/>
                <a:cs typeface="Verdana"/>
              </a:rPr>
              <a:t> </a:t>
            </a:r>
            <a:r>
              <a:rPr sz="2750" spc="80" dirty="0">
                <a:solidFill>
                  <a:srgbClr val="332C2C"/>
                </a:solidFill>
                <a:latin typeface="Verdana"/>
                <a:cs typeface="Verdana"/>
              </a:rPr>
              <a:t>and</a:t>
            </a:r>
            <a:r>
              <a:rPr sz="2750" spc="-245" dirty="0">
                <a:solidFill>
                  <a:srgbClr val="332C2C"/>
                </a:solidFill>
                <a:latin typeface="Verdana"/>
                <a:cs typeface="Verdana"/>
              </a:rPr>
              <a:t> </a:t>
            </a:r>
            <a:r>
              <a:rPr sz="2750" spc="10" dirty="0">
                <a:solidFill>
                  <a:srgbClr val="332C2C"/>
                </a:solidFill>
                <a:latin typeface="Verdana"/>
                <a:cs typeface="Verdana"/>
              </a:rPr>
              <a:t>head-to-head</a:t>
            </a:r>
            <a:r>
              <a:rPr sz="2750" spc="-245" dirty="0">
                <a:solidFill>
                  <a:srgbClr val="332C2C"/>
                </a:solidFill>
                <a:latin typeface="Verdana"/>
                <a:cs typeface="Verdana"/>
              </a:rPr>
              <a:t> </a:t>
            </a:r>
            <a:r>
              <a:rPr sz="2750" dirty="0">
                <a:solidFill>
                  <a:srgbClr val="332C2C"/>
                </a:solidFill>
                <a:latin typeface="Verdana"/>
                <a:cs typeface="Verdana"/>
              </a:rPr>
              <a:t>records</a:t>
            </a:r>
            <a:r>
              <a:rPr sz="2750" spc="-240" dirty="0">
                <a:solidFill>
                  <a:srgbClr val="332C2C"/>
                </a:solidFill>
                <a:latin typeface="Verdana"/>
                <a:cs typeface="Verdana"/>
              </a:rPr>
              <a:t> </a:t>
            </a:r>
            <a:r>
              <a:rPr sz="2750" spc="-40" dirty="0">
                <a:solidFill>
                  <a:srgbClr val="332C2C"/>
                </a:solidFill>
                <a:latin typeface="Verdana"/>
                <a:cs typeface="Verdana"/>
              </a:rPr>
              <a:t>are </a:t>
            </a:r>
            <a:r>
              <a:rPr sz="2750" spc="-955" dirty="0">
                <a:solidFill>
                  <a:srgbClr val="332C2C"/>
                </a:solidFill>
                <a:latin typeface="Verdana"/>
                <a:cs typeface="Verdana"/>
              </a:rPr>
              <a:t> </a:t>
            </a:r>
            <a:r>
              <a:rPr sz="2750" spc="-35" dirty="0">
                <a:solidFill>
                  <a:srgbClr val="332C2C"/>
                </a:solidFill>
                <a:latin typeface="Verdana"/>
                <a:cs typeface="Verdana"/>
              </a:rPr>
              <a:t>a</a:t>
            </a:r>
            <a:r>
              <a:rPr sz="2750" spc="250" dirty="0">
                <a:solidFill>
                  <a:srgbClr val="332C2C"/>
                </a:solidFill>
                <a:latin typeface="Verdana"/>
                <a:cs typeface="Verdana"/>
              </a:rPr>
              <a:t>m</a:t>
            </a:r>
            <a:r>
              <a:rPr sz="2750" spc="50" dirty="0">
                <a:solidFill>
                  <a:srgbClr val="332C2C"/>
                </a:solidFill>
                <a:latin typeface="Verdana"/>
                <a:cs typeface="Verdana"/>
              </a:rPr>
              <a:t>o</a:t>
            </a:r>
            <a:r>
              <a:rPr sz="2750" spc="130" dirty="0">
                <a:solidFill>
                  <a:srgbClr val="332C2C"/>
                </a:solidFill>
                <a:latin typeface="Verdana"/>
                <a:cs typeface="Verdana"/>
              </a:rPr>
              <a:t>n</a:t>
            </a:r>
            <a:r>
              <a:rPr sz="2750" spc="175" dirty="0">
                <a:solidFill>
                  <a:srgbClr val="332C2C"/>
                </a:solidFill>
                <a:latin typeface="Verdana"/>
                <a:cs typeface="Verdana"/>
              </a:rPr>
              <a:t>g</a:t>
            </a:r>
            <a:r>
              <a:rPr sz="2750" spc="-250" dirty="0">
                <a:solidFill>
                  <a:srgbClr val="332C2C"/>
                </a:solidFill>
                <a:latin typeface="Verdana"/>
                <a:cs typeface="Verdana"/>
              </a:rPr>
              <a:t> </a:t>
            </a:r>
            <a:r>
              <a:rPr sz="2750" spc="30" dirty="0">
                <a:solidFill>
                  <a:srgbClr val="332C2C"/>
                </a:solidFill>
                <a:latin typeface="Verdana"/>
                <a:cs typeface="Verdana"/>
              </a:rPr>
              <a:t>t</a:t>
            </a:r>
            <a:r>
              <a:rPr sz="2750" spc="130" dirty="0">
                <a:solidFill>
                  <a:srgbClr val="332C2C"/>
                </a:solidFill>
                <a:latin typeface="Verdana"/>
                <a:cs typeface="Verdana"/>
              </a:rPr>
              <a:t>h</a:t>
            </a:r>
            <a:r>
              <a:rPr sz="2750" spc="25" dirty="0">
                <a:solidFill>
                  <a:srgbClr val="332C2C"/>
                </a:solidFill>
                <a:latin typeface="Verdana"/>
                <a:cs typeface="Verdana"/>
              </a:rPr>
              <a:t>e</a:t>
            </a:r>
            <a:r>
              <a:rPr sz="2750" spc="-245" dirty="0">
                <a:solidFill>
                  <a:srgbClr val="332C2C"/>
                </a:solidFill>
                <a:latin typeface="Verdana"/>
                <a:cs typeface="Verdana"/>
              </a:rPr>
              <a:t> </a:t>
            </a:r>
            <a:r>
              <a:rPr sz="2750" spc="-35" dirty="0">
                <a:latin typeface="Verdana"/>
                <a:cs typeface="Verdana"/>
              </a:rPr>
              <a:t>k</a:t>
            </a:r>
            <a:r>
              <a:rPr sz="2750" spc="-5" dirty="0">
                <a:latin typeface="Verdana"/>
                <a:cs typeface="Verdana"/>
              </a:rPr>
              <a:t>e</a:t>
            </a:r>
            <a:r>
              <a:rPr sz="2750" spc="-135" dirty="0">
                <a:latin typeface="Verdana"/>
                <a:cs typeface="Verdana"/>
              </a:rPr>
              <a:t>y</a:t>
            </a:r>
            <a:r>
              <a:rPr sz="2750" spc="-250" dirty="0">
                <a:latin typeface="Verdana"/>
                <a:cs typeface="Verdana"/>
              </a:rPr>
              <a:t> </a:t>
            </a:r>
            <a:r>
              <a:rPr sz="2750" spc="-65" dirty="0">
                <a:latin typeface="Verdana"/>
                <a:cs typeface="Verdana"/>
              </a:rPr>
              <a:t>f</a:t>
            </a:r>
            <a:r>
              <a:rPr sz="2750" spc="-25" dirty="0">
                <a:latin typeface="Verdana"/>
                <a:cs typeface="Verdana"/>
              </a:rPr>
              <a:t>a</a:t>
            </a:r>
            <a:r>
              <a:rPr sz="2750" spc="130" dirty="0">
                <a:latin typeface="Verdana"/>
                <a:cs typeface="Verdana"/>
              </a:rPr>
              <a:t>c</a:t>
            </a:r>
            <a:r>
              <a:rPr sz="2750" spc="-20" dirty="0">
                <a:latin typeface="Verdana"/>
                <a:cs typeface="Verdana"/>
              </a:rPr>
              <a:t>t</a:t>
            </a:r>
            <a:r>
              <a:rPr sz="2750" spc="50" dirty="0">
                <a:latin typeface="Verdana"/>
                <a:cs typeface="Verdana"/>
              </a:rPr>
              <a:t>o</a:t>
            </a:r>
            <a:r>
              <a:rPr sz="2750" spc="-85" dirty="0">
                <a:latin typeface="Verdana"/>
                <a:cs typeface="Verdana"/>
              </a:rPr>
              <a:t>r</a:t>
            </a:r>
            <a:r>
              <a:rPr sz="2750" spc="-90" dirty="0">
                <a:latin typeface="Verdana"/>
                <a:cs typeface="Verdana"/>
              </a:rPr>
              <a:t>s</a:t>
            </a:r>
            <a:r>
              <a:rPr sz="2750" spc="-245" dirty="0">
                <a:latin typeface="Verdana"/>
                <a:cs typeface="Verdana"/>
              </a:rPr>
              <a:t> </a:t>
            </a:r>
            <a:r>
              <a:rPr sz="2750" spc="-20" dirty="0">
                <a:solidFill>
                  <a:srgbClr val="332C2C"/>
                </a:solidFill>
                <a:latin typeface="Verdana"/>
                <a:cs typeface="Verdana"/>
              </a:rPr>
              <a:t>i</a:t>
            </a:r>
            <a:r>
              <a:rPr sz="2750" spc="120" dirty="0">
                <a:solidFill>
                  <a:srgbClr val="332C2C"/>
                </a:solidFill>
                <a:latin typeface="Verdana"/>
                <a:cs typeface="Verdana"/>
              </a:rPr>
              <a:t>n</a:t>
            </a:r>
            <a:r>
              <a:rPr sz="2750" spc="-55" dirty="0">
                <a:solidFill>
                  <a:srgbClr val="332C2C"/>
                </a:solidFill>
                <a:latin typeface="Verdana"/>
                <a:cs typeface="Verdana"/>
              </a:rPr>
              <a:t>ﬂ</a:t>
            </a:r>
            <a:r>
              <a:rPr sz="2750" spc="105" dirty="0">
                <a:solidFill>
                  <a:srgbClr val="332C2C"/>
                </a:solidFill>
                <a:latin typeface="Verdana"/>
                <a:cs typeface="Verdana"/>
              </a:rPr>
              <a:t>u</a:t>
            </a:r>
            <a:r>
              <a:rPr sz="2750" spc="20" dirty="0">
                <a:solidFill>
                  <a:srgbClr val="332C2C"/>
                </a:solidFill>
                <a:latin typeface="Verdana"/>
                <a:cs typeface="Verdana"/>
              </a:rPr>
              <a:t>e</a:t>
            </a:r>
            <a:r>
              <a:rPr sz="2750" spc="130" dirty="0">
                <a:solidFill>
                  <a:srgbClr val="332C2C"/>
                </a:solidFill>
                <a:latin typeface="Verdana"/>
                <a:cs typeface="Verdana"/>
              </a:rPr>
              <a:t>n</a:t>
            </a:r>
            <a:r>
              <a:rPr sz="2750" spc="110" dirty="0">
                <a:solidFill>
                  <a:srgbClr val="332C2C"/>
                </a:solidFill>
                <a:latin typeface="Verdana"/>
                <a:cs typeface="Verdana"/>
              </a:rPr>
              <a:t>c</a:t>
            </a:r>
            <a:r>
              <a:rPr sz="2750" spc="-20" dirty="0">
                <a:solidFill>
                  <a:srgbClr val="332C2C"/>
                </a:solidFill>
                <a:latin typeface="Verdana"/>
                <a:cs typeface="Verdana"/>
              </a:rPr>
              <a:t>i</a:t>
            </a:r>
            <a:r>
              <a:rPr sz="2750" spc="130" dirty="0">
                <a:solidFill>
                  <a:srgbClr val="332C2C"/>
                </a:solidFill>
                <a:latin typeface="Verdana"/>
                <a:cs typeface="Verdana"/>
              </a:rPr>
              <a:t>n</a:t>
            </a:r>
            <a:r>
              <a:rPr sz="2750" spc="175" dirty="0">
                <a:solidFill>
                  <a:srgbClr val="332C2C"/>
                </a:solidFill>
                <a:latin typeface="Verdana"/>
                <a:cs typeface="Verdana"/>
              </a:rPr>
              <a:t>g</a:t>
            </a:r>
            <a:r>
              <a:rPr sz="2750" spc="-250" dirty="0">
                <a:solidFill>
                  <a:srgbClr val="332C2C"/>
                </a:solidFill>
                <a:latin typeface="Verdana"/>
                <a:cs typeface="Verdana"/>
              </a:rPr>
              <a:t> </a:t>
            </a:r>
            <a:r>
              <a:rPr sz="2750" spc="165" dirty="0">
                <a:solidFill>
                  <a:srgbClr val="332C2C"/>
                </a:solidFill>
                <a:latin typeface="Verdana"/>
                <a:cs typeface="Verdana"/>
              </a:rPr>
              <a:t>w</a:t>
            </a:r>
            <a:r>
              <a:rPr sz="2750" spc="-20" dirty="0">
                <a:solidFill>
                  <a:srgbClr val="332C2C"/>
                </a:solidFill>
                <a:latin typeface="Verdana"/>
                <a:cs typeface="Verdana"/>
              </a:rPr>
              <a:t>i</a:t>
            </a:r>
            <a:r>
              <a:rPr sz="2750" spc="85" dirty="0">
                <a:solidFill>
                  <a:srgbClr val="332C2C"/>
                </a:solidFill>
                <a:latin typeface="Verdana"/>
                <a:cs typeface="Verdana"/>
              </a:rPr>
              <a:t>n  </a:t>
            </a:r>
            <a:r>
              <a:rPr sz="2750" spc="15" dirty="0">
                <a:solidFill>
                  <a:srgbClr val="332C2C"/>
                </a:solidFill>
                <a:latin typeface="Verdana"/>
                <a:cs typeface="Verdana"/>
              </a:rPr>
              <a:t>probabilities </a:t>
            </a:r>
            <a:r>
              <a:rPr sz="2750" spc="50" dirty="0">
                <a:solidFill>
                  <a:srgbClr val="332C2C"/>
                </a:solidFill>
                <a:latin typeface="Verdana"/>
                <a:cs typeface="Verdana"/>
              </a:rPr>
              <a:t>in </a:t>
            </a:r>
            <a:r>
              <a:rPr sz="2750" spc="-75" dirty="0">
                <a:solidFill>
                  <a:srgbClr val="332C2C"/>
                </a:solidFill>
                <a:latin typeface="Verdana"/>
                <a:cs typeface="Verdana"/>
              </a:rPr>
              <a:t>IPL. </a:t>
            </a:r>
            <a:r>
              <a:rPr sz="2750" spc="65" dirty="0">
                <a:solidFill>
                  <a:srgbClr val="332C2C"/>
                </a:solidFill>
                <a:latin typeface="Verdana"/>
                <a:cs typeface="Verdana"/>
              </a:rPr>
              <a:t>Understanding </a:t>
            </a:r>
            <a:r>
              <a:rPr sz="2750" spc="80" dirty="0">
                <a:solidFill>
                  <a:srgbClr val="332C2C"/>
                </a:solidFill>
                <a:latin typeface="Verdana"/>
                <a:cs typeface="Verdana"/>
              </a:rPr>
              <a:t>and </a:t>
            </a:r>
            <a:r>
              <a:rPr sz="2750" spc="85" dirty="0">
                <a:solidFill>
                  <a:srgbClr val="332C2C"/>
                </a:solidFill>
                <a:latin typeface="Verdana"/>
                <a:cs typeface="Verdana"/>
              </a:rPr>
              <a:t> </a:t>
            </a:r>
            <a:r>
              <a:rPr sz="2750" spc="10" dirty="0">
                <a:solidFill>
                  <a:srgbClr val="332C2C"/>
                </a:solidFill>
                <a:latin typeface="Verdana"/>
                <a:cs typeface="Verdana"/>
              </a:rPr>
              <a:t>analyzing </a:t>
            </a:r>
            <a:r>
              <a:rPr sz="2750" spc="20" dirty="0">
                <a:solidFill>
                  <a:srgbClr val="332C2C"/>
                </a:solidFill>
                <a:latin typeface="Verdana"/>
                <a:cs typeface="Verdana"/>
              </a:rPr>
              <a:t>these </a:t>
            </a:r>
            <a:r>
              <a:rPr sz="2750" spc="-15" dirty="0">
                <a:solidFill>
                  <a:srgbClr val="332C2C"/>
                </a:solidFill>
                <a:latin typeface="Verdana"/>
                <a:cs typeface="Verdana"/>
              </a:rPr>
              <a:t>factors </a:t>
            </a:r>
            <a:r>
              <a:rPr sz="2750" spc="-55" dirty="0">
                <a:solidFill>
                  <a:srgbClr val="332C2C"/>
                </a:solidFill>
                <a:latin typeface="Verdana"/>
                <a:cs typeface="Verdana"/>
              </a:rPr>
              <a:t>is </a:t>
            </a:r>
            <a:r>
              <a:rPr sz="2750" spc="-10" dirty="0">
                <a:solidFill>
                  <a:srgbClr val="332C2C"/>
                </a:solidFill>
                <a:latin typeface="Verdana"/>
                <a:cs typeface="Verdana"/>
              </a:rPr>
              <a:t>essential </a:t>
            </a:r>
            <a:r>
              <a:rPr sz="2750" spc="-25" dirty="0">
                <a:solidFill>
                  <a:srgbClr val="332C2C"/>
                </a:solidFill>
                <a:latin typeface="Verdana"/>
                <a:cs typeface="Verdana"/>
              </a:rPr>
              <a:t>for </a:t>
            </a:r>
            <a:r>
              <a:rPr sz="2750" spc="-20" dirty="0">
                <a:solidFill>
                  <a:srgbClr val="332C2C"/>
                </a:solidFill>
                <a:latin typeface="Verdana"/>
                <a:cs typeface="Verdana"/>
              </a:rPr>
              <a:t> </a:t>
            </a:r>
            <a:r>
              <a:rPr sz="2750" spc="240" dirty="0">
                <a:solidFill>
                  <a:srgbClr val="332C2C"/>
                </a:solidFill>
                <a:latin typeface="Verdana"/>
                <a:cs typeface="Verdana"/>
              </a:rPr>
              <a:t>m</a:t>
            </a:r>
            <a:r>
              <a:rPr sz="2750" spc="-35" dirty="0">
                <a:solidFill>
                  <a:srgbClr val="332C2C"/>
                </a:solidFill>
                <a:latin typeface="Verdana"/>
                <a:cs typeface="Verdana"/>
              </a:rPr>
              <a:t>a</a:t>
            </a:r>
            <a:r>
              <a:rPr sz="2750" dirty="0">
                <a:solidFill>
                  <a:srgbClr val="332C2C"/>
                </a:solidFill>
                <a:latin typeface="Verdana"/>
                <a:cs typeface="Verdana"/>
              </a:rPr>
              <a:t>k</a:t>
            </a:r>
            <a:r>
              <a:rPr sz="2750" spc="-20" dirty="0">
                <a:solidFill>
                  <a:srgbClr val="332C2C"/>
                </a:solidFill>
                <a:latin typeface="Verdana"/>
                <a:cs typeface="Verdana"/>
              </a:rPr>
              <a:t>i</a:t>
            </a:r>
            <a:r>
              <a:rPr sz="2750" spc="130" dirty="0">
                <a:solidFill>
                  <a:srgbClr val="332C2C"/>
                </a:solidFill>
                <a:latin typeface="Verdana"/>
                <a:cs typeface="Verdana"/>
              </a:rPr>
              <a:t>n</a:t>
            </a:r>
            <a:r>
              <a:rPr sz="2750" spc="175" dirty="0">
                <a:solidFill>
                  <a:srgbClr val="332C2C"/>
                </a:solidFill>
                <a:latin typeface="Verdana"/>
                <a:cs typeface="Verdana"/>
              </a:rPr>
              <a:t>g</a:t>
            </a:r>
            <a:r>
              <a:rPr sz="2750" spc="-250" dirty="0">
                <a:solidFill>
                  <a:srgbClr val="332C2C"/>
                </a:solidFill>
                <a:latin typeface="Verdana"/>
                <a:cs typeface="Verdana"/>
              </a:rPr>
              <a:t> </a:t>
            </a:r>
            <a:r>
              <a:rPr sz="2750" spc="-25" dirty="0">
                <a:solidFill>
                  <a:srgbClr val="332C2C"/>
                </a:solidFill>
                <a:latin typeface="Verdana"/>
                <a:cs typeface="Verdana"/>
              </a:rPr>
              <a:t>a</a:t>
            </a:r>
            <a:r>
              <a:rPr sz="2750" spc="85" dirty="0">
                <a:solidFill>
                  <a:srgbClr val="332C2C"/>
                </a:solidFill>
                <a:latin typeface="Verdana"/>
                <a:cs typeface="Verdana"/>
              </a:rPr>
              <a:t>c</a:t>
            </a:r>
            <a:r>
              <a:rPr sz="2750" spc="110" dirty="0">
                <a:solidFill>
                  <a:srgbClr val="332C2C"/>
                </a:solidFill>
                <a:latin typeface="Verdana"/>
                <a:cs typeface="Verdana"/>
              </a:rPr>
              <a:t>c</a:t>
            </a:r>
            <a:r>
              <a:rPr sz="2750" spc="105" dirty="0">
                <a:solidFill>
                  <a:srgbClr val="332C2C"/>
                </a:solidFill>
                <a:latin typeface="Verdana"/>
                <a:cs typeface="Verdana"/>
              </a:rPr>
              <a:t>u</a:t>
            </a:r>
            <a:r>
              <a:rPr sz="2750" spc="-95" dirty="0">
                <a:solidFill>
                  <a:srgbClr val="332C2C"/>
                </a:solidFill>
                <a:latin typeface="Verdana"/>
                <a:cs typeface="Verdana"/>
              </a:rPr>
              <a:t>r</a:t>
            </a:r>
            <a:r>
              <a:rPr sz="2750" spc="-35" dirty="0">
                <a:solidFill>
                  <a:srgbClr val="332C2C"/>
                </a:solidFill>
                <a:latin typeface="Verdana"/>
                <a:cs typeface="Verdana"/>
              </a:rPr>
              <a:t>a</a:t>
            </a:r>
            <a:r>
              <a:rPr sz="2750" spc="-20" dirty="0">
                <a:solidFill>
                  <a:srgbClr val="332C2C"/>
                </a:solidFill>
                <a:latin typeface="Verdana"/>
                <a:cs typeface="Verdana"/>
              </a:rPr>
              <a:t>t</a:t>
            </a:r>
            <a:r>
              <a:rPr sz="2750" spc="25" dirty="0">
                <a:solidFill>
                  <a:srgbClr val="332C2C"/>
                </a:solidFill>
                <a:latin typeface="Verdana"/>
                <a:cs typeface="Verdana"/>
              </a:rPr>
              <a:t>e</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20" dirty="0">
                <a:solidFill>
                  <a:srgbClr val="332C2C"/>
                </a:solidFill>
                <a:latin typeface="Verdana"/>
                <a:cs typeface="Verdana"/>
              </a:rPr>
              <a:t>e</a:t>
            </a:r>
            <a:r>
              <a:rPr sz="2750" spc="145" dirty="0">
                <a:solidFill>
                  <a:srgbClr val="332C2C"/>
                </a:solidFill>
                <a:latin typeface="Verdana"/>
                <a:cs typeface="Verdana"/>
              </a:rPr>
              <a:t>d</a:t>
            </a:r>
            <a:r>
              <a:rPr sz="2750" spc="-20" dirty="0">
                <a:solidFill>
                  <a:srgbClr val="332C2C"/>
                </a:solidFill>
                <a:latin typeface="Verdana"/>
                <a:cs typeface="Verdana"/>
              </a:rPr>
              <a:t>i</a:t>
            </a:r>
            <a:r>
              <a:rPr sz="2750" spc="130" dirty="0">
                <a:solidFill>
                  <a:srgbClr val="332C2C"/>
                </a:solidFill>
                <a:latin typeface="Verdana"/>
                <a:cs typeface="Verdana"/>
              </a:rPr>
              <a:t>c</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20" dirty="0">
                <a:solidFill>
                  <a:srgbClr val="332C2C"/>
                </a:solidFill>
                <a:latin typeface="Verdana"/>
                <a:cs typeface="Verdana"/>
              </a:rPr>
              <a:t>n</a:t>
            </a:r>
            <a:r>
              <a:rPr sz="2750" spc="-95" dirty="0">
                <a:solidFill>
                  <a:srgbClr val="332C2C"/>
                </a:solidFill>
                <a:latin typeface="Verdana"/>
                <a:cs typeface="Verdana"/>
              </a:rPr>
              <a:t>s</a:t>
            </a:r>
            <a:r>
              <a:rPr sz="2750" spc="-420" dirty="0">
                <a:solidFill>
                  <a:srgbClr val="332C2C"/>
                </a:solidFill>
                <a:latin typeface="Verdana"/>
                <a:cs typeface="Verdana"/>
              </a:rPr>
              <a:t>.</a:t>
            </a:r>
            <a:endParaRPr sz="275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096"/>
            <a:ext cx="7204709" cy="7168515"/>
            <a:chOff x="11096307" y="3131096"/>
            <a:chExt cx="7204709" cy="7168515"/>
          </a:xfrm>
        </p:grpSpPr>
        <p:sp>
          <p:nvSpPr>
            <p:cNvPr id="3" name="object 3"/>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4" name="object 4"/>
            <p:cNvSpPr/>
            <p:nvPr/>
          </p:nvSpPr>
          <p:spPr>
            <a:xfrm>
              <a:off x="11096307" y="3131096"/>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3209823"/>
              <a:ext cx="5076824" cy="5076824"/>
            </a:xfrm>
            <a:prstGeom prst="rect">
              <a:avLst/>
            </a:prstGeom>
          </p:spPr>
        </p:pic>
      </p:gr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8" name="object 8"/>
          <p:cNvSpPr/>
          <p:nvPr/>
        </p:nvSpPr>
        <p:spPr>
          <a:xfrm>
            <a:off x="7711630" y="3518230"/>
            <a:ext cx="735330" cy="276225"/>
          </a:xfrm>
          <a:custGeom>
            <a:avLst/>
            <a:gdLst/>
            <a:ahLst/>
            <a:cxnLst/>
            <a:rect l="l" t="t" r="r" b="b"/>
            <a:pathLst>
              <a:path w="735329" h="276225">
                <a:moveTo>
                  <a:pt x="38277" y="75615"/>
                </a:moveTo>
                <a:lnTo>
                  <a:pt x="0" y="75615"/>
                </a:lnTo>
                <a:lnTo>
                  <a:pt x="0" y="274167"/>
                </a:lnTo>
                <a:lnTo>
                  <a:pt x="39306" y="274167"/>
                </a:lnTo>
                <a:lnTo>
                  <a:pt x="39306" y="173101"/>
                </a:lnTo>
                <a:lnTo>
                  <a:pt x="40204" y="159268"/>
                </a:lnTo>
                <a:lnTo>
                  <a:pt x="61582" y="121319"/>
                </a:lnTo>
                <a:lnTo>
                  <a:pt x="93814" y="112522"/>
                </a:lnTo>
                <a:lnTo>
                  <a:pt x="107226" y="112522"/>
                </a:lnTo>
                <a:lnTo>
                  <a:pt x="107226" y="98336"/>
                </a:lnTo>
                <a:lnTo>
                  <a:pt x="35636" y="98336"/>
                </a:lnTo>
                <a:lnTo>
                  <a:pt x="34671" y="96177"/>
                </a:lnTo>
                <a:lnTo>
                  <a:pt x="36007" y="95143"/>
                </a:lnTo>
                <a:lnTo>
                  <a:pt x="38277" y="75615"/>
                </a:lnTo>
                <a:close/>
              </a:path>
              <a:path w="735329" h="276225">
                <a:moveTo>
                  <a:pt x="107226" y="112522"/>
                </a:moveTo>
                <a:lnTo>
                  <a:pt x="93814" y="112522"/>
                </a:lnTo>
                <a:lnTo>
                  <a:pt x="107226" y="113296"/>
                </a:lnTo>
                <a:lnTo>
                  <a:pt x="107226" y="112522"/>
                </a:lnTo>
                <a:close/>
              </a:path>
              <a:path w="735329" h="276225">
                <a:moveTo>
                  <a:pt x="36007" y="95143"/>
                </a:moveTo>
                <a:lnTo>
                  <a:pt x="34671" y="96177"/>
                </a:lnTo>
                <a:lnTo>
                  <a:pt x="35636" y="98336"/>
                </a:lnTo>
                <a:lnTo>
                  <a:pt x="36007" y="95143"/>
                </a:lnTo>
                <a:close/>
              </a:path>
              <a:path w="735329" h="276225">
                <a:moveTo>
                  <a:pt x="107226" y="74168"/>
                </a:moveTo>
                <a:lnTo>
                  <a:pt x="63892" y="80077"/>
                </a:lnTo>
                <a:lnTo>
                  <a:pt x="35636" y="98336"/>
                </a:lnTo>
                <a:lnTo>
                  <a:pt x="107226" y="98336"/>
                </a:lnTo>
                <a:lnTo>
                  <a:pt x="107226" y="74168"/>
                </a:lnTo>
                <a:close/>
              </a:path>
              <a:path w="735329" h="276225">
                <a:moveTo>
                  <a:pt x="214363" y="74168"/>
                </a:moveTo>
                <a:lnTo>
                  <a:pt x="176079" y="81417"/>
                </a:lnTo>
                <a:lnTo>
                  <a:pt x="136732" y="112138"/>
                </a:lnTo>
                <a:lnTo>
                  <a:pt x="120294" y="147488"/>
                </a:lnTo>
                <a:lnTo>
                  <a:pt x="117132" y="174891"/>
                </a:lnTo>
                <a:lnTo>
                  <a:pt x="117960" y="188967"/>
                </a:lnTo>
                <a:lnTo>
                  <a:pt x="130378" y="226834"/>
                </a:lnTo>
                <a:lnTo>
                  <a:pt x="156056" y="255765"/>
                </a:lnTo>
                <a:lnTo>
                  <a:pt x="192446" y="272634"/>
                </a:lnTo>
                <a:lnTo>
                  <a:pt x="221030" y="275882"/>
                </a:lnTo>
                <a:lnTo>
                  <a:pt x="232546" y="275363"/>
                </a:lnTo>
                <a:lnTo>
                  <a:pt x="274137" y="262631"/>
                </a:lnTo>
                <a:lnTo>
                  <a:pt x="300731" y="239306"/>
                </a:lnTo>
                <a:lnTo>
                  <a:pt x="221716" y="239306"/>
                </a:lnTo>
                <a:lnTo>
                  <a:pt x="208489" y="238324"/>
                </a:lnTo>
                <a:lnTo>
                  <a:pt x="168318" y="215557"/>
                </a:lnTo>
                <a:lnTo>
                  <a:pt x="157124" y="189839"/>
                </a:lnTo>
                <a:lnTo>
                  <a:pt x="310057" y="189839"/>
                </a:lnTo>
                <a:lnTo>
                  <a:pt x="310908" y="175069"/>
                </a:lnTo>
                <a:lnTo>
                  <a:pt x="310123" y="160782"/>
                </a:lnTo>
                <a:lnTo>
                  <a:pt x="309423" y="156781"/>
                </a:lnTo>
                <a:lnTo>
                  <a:pt x="157213" y="156781"/>
                </a:lnTo>
                <a:lnTo>
                  <a:pt x="158879" y="148549"/>
                </a:lnTo>
                <a:lnTo>
                  <a:pt x="183191" y="118505"/>
                </a:lnTo>
                <a:lnTo>
                  <a:pt x="214363" y="110045"/>
                </a:lnTo>
                <a:lnTo>
                  <a:pt x="289804" y="110045"/>
                </a:lnTo>
                <a:lnTo>
                  <a:pt x="283460" y="102509"/>
                </a:lnTo>
                <a:lnTo>
                  <a:pt x="240487" y="77409"/>
                </a:lnTo>
                <a:lnTo>
                  <a:pt x="227689" y="74973"/>
                </a:lnTo>
                <a:lnTo>
                  <a:pt x="214363" y="74168"/>
                </a:lnTo>
                <a:close/>
              </a:path>
              <a:path w="735329" h="276225">
                <a:moveTo>
                  <a:pt x="278193" y="211455"/>
                </a:moveTo>
                <a:lnTo>
                  <a:pt x="243705" y="236236"/>
                </a:lnTo>
                <a:lnTo>
                  <a:pt x="221716" y="239306"/>
                </a:lnTo>
                <a:lnTo>
                  <a:pt x="300731" y="239306"/>
                </a:lnTo>
                <a:lnTo>
                  <a:pt x="301510" y="238455"/>
                </a:lnTo>
                <a:lnTo>
                  <a:pt x="278193" y="211455"/>
                </a:lnTo>
                <a:close/>
              </a:path>
              <a:path w="735329" h="276225">
                <a:moveTo>
                  <a:pt x="289804" y="110045"/>
                </a:moveTo>
                <a:lnTo>
                  <a:pt x="214363" y="110045"/>
                </a:lnTo>
                <a:lnTo>
                  <a:pt x="225864" y="110985"/>
                </a:lnTo>
                <a:lnTo>
                  <a:pt x="236364" y="113806"/>
                </a:lnTo>
                <a:lnTo>
                  <a:pt x="266715" y="140522"/>
                </a:lnTo>
                <a:lnTo>
                  <a:pt x="271856" y="156781"/>
                </a:lnTo>
                <a:lnTo>
                  <a:pt x="309423" y="156781"/>
                </a:lnTo>
                <a:lnTo>
                  <a:pt x="307767" y="147316"/>
                </a:lnTo>
                <a:lnTo>
                  <a:pt x="303841" y="134675"/>
                </a:lnTo>
                <a:lnTo>
                  <a:pt x="298348" y="122859"/>
                </a:lnTo>
                <a:lnTo>
                  <a:pt x="291511" y="112075"/>
                </a:lnTo>
                <a:lnTo>
                  <a:pt x="289804" y="110045"/>
                </a:lnTo>
                <a:close/>
              </a:path>
              <a:path w="735329" h="276225">
                <a:moveTo>
                  <a:pt x="485688" y="110388"/>
                </a:moveTo>
                <a:lnTo>
                  <a:pt x="410972" y="110388"/>
                </a:lnTo>
                <a:lnTo>
                  <a:pt x="421609" y="111040"/>
                </a:lnTo>
                <a:lnTo>
                  <a:pt x="430793" y="112996"/>
                </a:lnTo>
                <a:lnTo>
                  <a:pt x="455904" y="151739"/>
                </a:lnTo>
                <a:lnTo>
                  <a:pt x="455904" y="155663"/>
                </a:lnTo>
                <a:lnTo>
                  <a:pt x="404736" y="155663"/>
                </a:lnTo>
                <a:lnTo>
                  <a:pt x="386143" y="156685"/>
                </a:lnTo>
                <a:lnTo>
                  <a:pt x="345694" y="171996"/>
                </a:lnTo>
                <a:lnTo>
                  <a:pt x="326390" y="215138"/>
                </a:lnTo>
                <a:lnTo>
                  <a:pt x="327671" y="228244"/>
                </a:lnTo>
                <a:lnTo>
                  <a:pt x="357984" y="266559"/>
                </a:lnTo>
                <a:lnTo>
                  <a:pt x="400888" y="275882"/>
                </a:lnTo>
                <a:lnTo>
                  <a:pt x="412556" y="275325"/>
                </a:lnTo>
                <a:lnTo>
                  <a:pt x="455028" y="261073"/>
                </a:lnTo>
                <a:lnTo>
                  <a:pt x="459752" y="254774"/>
                </a:lnTo>
                <a:lnTo>
                  <a:pt x="495287" y="254774"/>
                </a:lnTo>
                <a:lnTo>
                  <a:pt x="495287" y="241795"/>
                </a:lnTo>
                <a:lnTo>
                  <a:pt x="404736" y="241795"/>
                </a:lnTo>
                <a:lnTo>
                  <a:pt x="395556" y="241329"/>
                </a:lnTo>
                <a:lnTo>
                  <a:pt x="365429" y="222770"/>
                </a:lnTo>
                <a:lnTo>
                  <a:pt x="365429" y="214452"/>
                </a:lnTo>
                <a:lnTo>
                  <a:pt x="367929" y="203236"/>
                </a:lnTo>
                <a:lnTo>
                  <a:pt x="375429" y="195227"/>
                </a:lnTo>
                <a:lnTo>
                  <a:pt x="387927" y="190424"/>
                </a:lnTo>
                <a:lnTo>
                  <a:pt x="405422" y="188823"/>
                </a:lnTo>
                <a:lnTo>
                  <a:pt x="495287" y="188823"/>
                </a:lnTo>
                <a:lnTo>
                  <a:pt x="495204" y="151739"/>
                </a:lnTo>
                <a:lnTo>
                  <a:pt x="493948" y="134742"/>
                </a:lnTo>
                <a:lnTo>
                  <a:pt x="489931" y="118937"/>
                </a:lnTo>
                <a:lnTo>
                  <a:pt x="485688" y="110388"/>
                </a:lnTo>
                <a:close/>
              </a:path>
              <a:path w="735329" h="276225">
                <a:moveTo>
                  <a:pt x="495287" y="254774"/>
                </a:moveTo>
                <a:lnTo>
                  <a:pt x="459752" y="254774"/>
                </a:lnTo>
                <a:lnTo>
                  <a:pt x="460603" y="256997"/>
                </a:lnTo>
                <a:lnTo>
                  <a:pt x="459289" y="257957"/>
                </a:lnTo>
                <a:lnTo>
                  <a:pt x="456933" y="274167"/>
                </a:lnTo>
                <a:lnTo>
                  <a:pt x="495287" y="274167"/>
                </a:lnTo>
                <a:lnTo>
                  <a:pt x="495287" y="254774"/>
                </a:lnTo>
                <a:close/>
              </a:path>
              <a:path w="735329" h="276225">
                <a:moveTo>
                  <a:pt x="459752" y="254774"/>
                </a:moveTo>
                <a:lnTo>
                  <a:pt x="459289" y="257957"/>
                </a:lnTo>
                <a:lnTo>
                  <a:pt x="460603" y="256997"/>
                </a:lnTo>
                <a:lnTo>
                  <a:pt x="459752" y="254774"/>
                </a:lnTo>
                <a:close/>
              </a:path>
              <a:path w="735329" h="276225">
                <a:moveTo>
                  <a:pt x="495287" y="188823"/>
                </a:moveTo>
                <a:lnTo>
                  <a:pt x="455904" y="188823"/>
                </a:lnTo>
                <a:lnTo>
                  <a:pt x="455904" y="210185"/>
                </a:lnTo>
                <a:lnTo>
                  <a:pt x="452465" y="217173"/>
                </a:lnTo>
                <a:lnTo>
                  <a:pt x="413818" y="241271"/>
                </a:lnTo>
                <a:lnTo>
                  <a:pt x="404736" y="241795"/>
                </a:lnTo>
                <a:lnTo>
                  <a:pt x="495287" y="241795"/>
                </a:lnTo>
                <a:lnTo>
                  <a:pt x="495287" y="188823"/>
                </a:lnTo>
                <a:close/>
              </a:path>
              <a:path w="735329" h="276225">
                <a:moveTo>
                  <a:pt x="413448" y="74168"/>
                </a:moveTo>
                <a:lnTo>
                  <a:pt x="369697" y="81076"/>
                </a:lnTo>
                <a:lnTo>
                  <a:pt x="329209" y="104749"/>
                </a:lnTo>
                <a:lnTo>
                  <a:pt x="348081" y="136017"/>
                </a:lnTo>
                <a:lnTo>
                  <a:pt x="356452" y="129144"/>
                </a:lnTo>
                <a:lnTo>
                  <a:pt x="364553" y="123480"/>
                </a:lnTo>
                <a:lnTo>
                  <a:pt x="402975" y="110724"/>
                </a:lnTo>
                <a:lnTo>
                  <a:pt x="410972" y="110388"/>
                </a:lnTo>
                <a:lnTo>
                  <a:pt x="485688" y="110388"/>
                </a:lnTo>
                <a:lnTo>
                  <a:pt x="483232" y="105438"/>
                </a:lnTo>
                <a:lnTo>
                  <a:pt x="473849" y="94246"/>
                </a:lnTo>
                <a:lnTo>
                  <a:pt x="462031" y="85462"/>
                </a:lnTo>
                <a:lnTo>
                  <a:pt x="448025" y="79187"/>
                </a:lnTo>
                <a:lnTo>
                  <a:pt x="431831" y="75422"/>
                </a:lnTo>
                <a:lnTo>
                  <a:pt x="413448" y="74168"/>
                </a:lnTo>
                <a:close/>
              </a:path>
              <a:path w="735329" h="276225">
                <a:moveTo>
                  <a:pt x="587590" y="0"/>
                </a:moveTo>
                <a:lnTo>
                  <a:pt x="548284" y="0"/>
                </a:lnTo>
                <a:lnTo>
                  <a:pt x="548284" y="274167"/>
                </a:lnTo>
                <a:lnTo>
                  <a:pt x="587590" y="274167"/>
                </a:lnTo>
                <a:lnTo>
                  <a:pt x="587590" y="0"/>
                </a:lnTo>
                <a:close/>
              </a:path>
              <a:path w="735329" h="276225">
                <a:moveTo>
                  <a:pt x="734936" y="153962"/>
                </a:moveTo>
                <a:lnTo>
                  <a:pt x="628738" y="153962"/>
                </a:lnTo>
                <a:lnTo>
                  <a:pt x="628738" y="190182"/>
                </a:lnTo>
                <a:lnTo>
                  <a:pt x="734936" y="190182"/>
                </a:lnTo>
                <a:lnTo>
                  <a:pt x="734936" y="153962"/>
                </a:lnTo>
                <a:close/>
              </a:path>
            </a:pathLst>
          </a:custGeom>
          <a:solidFill>
            <a:srgbClr val="332C2C"/>
          </a:solidFill>
        </p:spPr>
        <p:txBody>
          <a:bodyPr wrap="square" lIns="0" tIns="0" rIns="0" bIns="0" rtlCol="0"/>
          <a:lstStyle/>
          <a:p>
            <a:endParaRPr/>
          </a:p>
        </p:txBody>
      </p:sp>
      <p:pic>
        <p:nvPicPr>
          <p:cNvPr id="9" name="object 9"/>
          <p:cNvPicPr/>
          <p:nvPr/>
        </p:nvPicPr>
        <p:blipFill>
          <a:blip r:embed="rId3" cstate="print"/>
          <a:stretch>
            <a:fillRect/>
          </a:stretch>
        </p:blipFill>
        <p:spPr>
          <a:xfrm>
            <a:off x="1631429" y="3946855"/>
            <a:ext cx="4846561" cy="343801"/>
          </a:xfrm>
          <a:prstGeom prst="rect">
            <a:avLst/>
          </a:prstGeom>
        </p:spPr>
      </p:pic>
      <p:sp>
        <p:nvSpPr>
          <p:cNvPr id="10" name="object 10"/>
          <p:cNvSpPr/>
          <p:nvPr/>
        </p:nvSpPr>
        <p:spPr>
          <a:xfrm>
            <a:off x="7711630" y="3518230"/>
            <a:ext cx="735330" cy="276225"/>
          </a:xfrm>
          <a:custGeom>
            <a:avLst/>
            <a:gdLst/>
            <a:ahLst/>
            <a:cxnLst/>
            <a:rect l="l" t="t" r="r" b="b"/>
            <a:pathLst>
              <a:path w="735329" h="276225">
                <a:moveTo>
                  <a:pt x="38277" y="75615"/>
                </a:moveTo>
                <a:lnTo>
                  <a:pt x="0" y="75615"/>
                </a:lnTo>
                <a:lnTo>
                  <a:pt x="0" y="274167"/>
                </a:lnTo>
                <a:lnTo>
                  <a:pt x="39306" y="274167"/>
                </a:lnTo>
                <a:lnTo>
                  <a:pt x="39306" y="173101"/>
                </a:lnTo>
                <a:lnTo>
                  <a:pt x="40204" y="159268"/>
                </a:lnTo>
                <a:lnTo>
                  <a:pt x="61582" y="121319"/>
                </a:lnTo>
                <a:lnTo>
                  <a:pt x="93814" y="112522"/>
                </a:lnTo>
                <a:lnTo>
                  <a:pt x="107226" y="112522"/>
                </a:lnTo>
                <a:lnTo>
                  <a:pt x="107226" y="98336"/>
                </a:lnTo>
                <a:lnTo>
                  <a:pt x="35636" y="98336"/>
                </a:lnTo>
                <a:lnTo>
                  <a:pt x="34671" y="96177"/>
                </a:lnTo>
                <a:lnTo>
                  <a:pt x="36007" y="95143"/>
                </a:lnTo>
                <a:lnTo>
                  <a:pt x="38277" y="75615"/>
                </a:lnTo>
                <a:close/>
              </a:path>
              <a:path w="735329" h="276225">
                <a:moveTo>
                  <a:pt x="107226" y="112522"/>
                </a:moveTo>
                <a:lnTo>
                  <a:pt x="93814" y="112522"/>
                </a:lnTo>
                <a:lnTo>
                  <a:pt x="107226" y="113296"/>
                </a:lnTo>
                <a:lnTo>
                  <a:pt x="107226" y="112522"/>
                </a:lnTo>
                <a:close/>
              </a:path>
              <a:path w="735329" h="276225">
                <a:moveTo>
                  <a:pt x="36007" y="95143"/>
                </a:moveTo>
                <a:lnTo>
                  <a:pt x="34671" y="96177"/>
                </a:lnTo>
                <a:lnTo>
                  <a:pt x="35636" y="98336"/>
                </a:lnTo>
                <a:lnTo>
                  <a:pt x="36007" y="95143"/>
                </a:lnTo>
                <a:close/>
              </a:path>
              <a:path w="735329" h="276225">
                <a:moveTo>
                  <a:pt x="107226" y="74168"/>
                </a:moveTo>
                <a:lnTo>
                  <a:pt x="63892" y="80077"/>
                </a:lnTo>
                <a:lnTo>
                  <a:pt x="35636" y="98336"/>
                </a:lnTo>
                <a:lnTo>
                  <a:pt x="107226" y="98336"/>
                </a:lnTo>
                <a:lnTo>
                  <a:pt x="107226" y="74168"/>
                </a:lnTo>
                <a:close/>
              </a:path>
              <a:path w="735329" h="276225">
                <a:moveTo>
                  <a:pt x="214363" y="74168"/>
                </a:moveTo>
                <a:lnTo>
                  <a:pt x="176079" y="81417"/>
                </a:lnTo>
                <a:lnTo>
                  <a:pt x="136732" y="112138"/>
                </a:lnTo>
                <a:lnTo>
                  <a:pt x="120294" y="147488"/>
                </a:lnTo>
                <a:lnTo>
                  <a:pt x="117132" y="174891"/>
                </a:lnTo>
                <a:lnTo>
                  <a:pt x="117960" y="188967"/>
                </a:lnTo>
                <a:lnTo>
                  <a:pt x="130378" y="226834"/>
                </a:lnTo>
                <a:lnTo>
                  <a:pt x="156056" y="255765"/>
                </a:lnTo>
                <a:lnTo>
                  <a:pt x="192446" y="272634"/>
                </a:lnTo>
                <a:lnTo>
                  <a:pt x="221030" y="275882"/>
                </a:lnTo>
                <a:lnTo>
                  <a:pt x="232546" y="275363"/>
                </a:lnTo>
                <a:lnTo>
                  <a:pt x="274137" y="262631"/>
                </a:lnTo>
                <a:lnTo>
                  <a:pt x="300731" y="239306"/>
                </a:lnTo>
                <a:lnTo>
                  <a:pt x="221716" y="239306"/>
                </a:lnTo>
                <a:lnTo>
                  <a:pt x="208489" y="238324"/>
                </a:lnTo>
                <a:lnTo>
                  <a:pt x="168318" y="215557"/>
                </a:lnTo>
                <a:lnTo>
                  <a:pt x="157124" y="189839"/>
                </a:lnTo>
                <a:lnTo>
                  <a:pt x="310057" y="189839"/>
                </a:lnTo>
                <a:lnTo>
                  <a:pt x="310908" y="175069"/>
                </a:lnTo>
                <a:lnTo>
                  <a:pt x="310123" y="160782"/>
                </a:lnTo>
                <a:lnTo>
                  <a:pt x="309423" y="156781"/>
                </a:lnTo>
                <a:lnTo>
                  <a:pt x="157213" y="156781"/>
                </a:lnTo>
                <a:lnTo>
                  <a:pt x="158879" y="148549"/>
                </a:lnTo>
                <a:lnTo>
                  <a:pt x="183191" y="118505"/>
                </a:lnTo>
                <a:lnTo>
                  <a:pt x="214363" y="110045"/>
                </a:lnTo>
                <a:lnTo>
                  <a:pt x="289804" y="110045"/>
                </a:lnTo>
                <a:lnTo>
                  <a:pt x="283460" y="102509"/>
                </a:lnTo>
                <a:lnTo>
                  <a:pt x="240487" y="77409"/>
                </a:lnTo>
                <a:lnTo>
                  <a:pt x="227689" y="74973"/>
                </a:lnTo>
                <a:lnTo>
                  <a:pt x="214363" y="74168"/>
                </a:lnTo>
                <a:close/>
              </a:path>
              <a:path w="735329" h="276225">
                <a:moveTo>
                  <a:pt x="278193" y="211455"/>
                </a:moveTo>
                <a:lnTo>
                  <a:pt x="243705" y="236236"/>
                </a:lnTo>
                <a:lnTo>
                  <a:pt x="221716" y="239306"/>
                </a:lnTo>
                <a:lnTo>
                  <a:pt x="300731" y="239306"/>
                </a:lnTo>
                <a:lnTo>
                  <a:pt x="301510" y="238455"/>
                </a:lnTo>
                <a:lnTo>
                  <a:pt x="278193" y="211455"/>
                </a:lnTo>
                <a:close/>
              </a:path>
              <a:path w="735329" h="276225">
                <a:moveTo>
                  <a:pt x="289804" y="110045"/>
                </a:moveTo>
                <a:lnTo>
                  <a:pt x="214363" y="110045"/>
                </a:lnTo>
                <a:lnTo>
                  <a:pt x="225864" y="110985"/>
                </a:lnTo>
                <a:lnTo>
                  <a:pt x="236364" y="113806"/>
                </a:lnTo>
                <a:lnTo>
                  <a:pt x="266715" y="140522"/>
                </a:lnTo>
                <a:lnTo>
                  <a:pt x="271856" y="156781"/>
                </a:lnTo>
                <a:lnTo>
                  <a:pt x="309423" y="156781"/>
                </a:lnTo>
                <a:lnTo>
                  <a:pt x="307767" y="147316"/>
                </a:lnTo>
                <a:lnTo>
                  <a:pt x="303841" y="134675"/>
                </a:lnTo>
                <a:lnTo>
                  <a:pt x="298348" y="122859"/>
                </a:lnTo>
                <a:lnTo>
                  <a:pt x="291511" y="112075"/>
                </a:lnTo>
                <a:lnTo>
                  <a:pt x="289804" y="110045"/>
                </a:lnTo>
                <a:close/>
              </a:path>
              <a:path w="735329" h="276225">
                <a:moveTo>
                  <a:pt x="485688" y="110388"/>
                </a:moveTo>
                <a:lnTo>
                  <a:pt x="410972" y="110388"/>
                </a:lnTo>
                <a:lnTo>
                  <a:pt x="421609" y="111040"/>
                </a:lnTo>
                <a:lnTo>
                  <a:pt x="430793" y="112996"/>
                </a:lnTo>
                <a:lnTo>
                  <a:pt x="455904" y="151739"/>
                </a:lnTo>
                <a:lnTo>
                  <a:pt x="455904" y="155663"/>
                </a:lnTo>
                <a:lnTo>
                  <a:pt x="404736" y="155663"/>
                </a:lnTo>
                <a:lnTo>
                  <a:pt x="386143" y="156685"/>
                </a:lnTo>
                <a:lnTo>
                  <a:pt x="345694" y="171996"/>
                </a:lnTo>
                <a:lnTo>
                  <a:pt x="326390" y="215138"/>
                </a:lnTo>
                <a:lnTo>
                  <a:pt x="327671" y="228244"/>
                </a:lnTo>
                <a:lnTo>
                  <a:pt x="357984" y="266559"/>
                </a:lnTo>
                <a:lnTo>
                  <a:pt x="400888" y="275882"/>
                </a:lnTo>
                <a:lnTo>
                  <a:pt x="412556" y="275325"/>
                </a:lnTo>
                <a:lnTo>
                  <a:pt x="455028" y="261073"/>
                </a:lnTo>
                <a:lnTo>
                  <a:pt x="459752" y="254774"/>
                </a:lnTo>
                <a:lnTo>
                  <a:pt x="495287" y="254774"/>
                </a:lnTo>
                <a:lnTo>
                  <a:pt x="495287" y="241795"/>
                </a:lnTo>
                <a:lnTo>
                  <a:pt x="404736" y="241795"/>
                </a:lnTo>
                <a:lnTo>
                  <a:pt x="395556" y="241329"/>
                </a:lnTo>
                <a:lnTo>
                  <a:pt x="365429" y="222770"/>
                </a:lnTo>
                <a:lnTo>
                  <a:pt x="365429" y="214452"/>
                </a:lnTo>
                <a:lnTo>
                  <a:pt x="367929" y="203236"/>
                </a:lnTo>
                <a:lnTo>
                  <a:pt x="375429" y="195227"/>
                </a:lnTo>
                <a:lnTo>
                  <a:pt x="387927" y="190424"/>
                </a:lnTo>
                <a:lnTo>
                  <a:pt x="405422" y="188823"/>
                </a:lnTo>
                <a:lnTo>
                  <a:pt x="495287" y="188823"/>
                </a:lnTo>
                <a:lnTo>
                  <a:pt x="495204" y="151739"/>
                </a:lnTo>
                <a:lnTo>
                  <a:pt x="493948" y="134742"/>
                </a:lnTo>
                <a:lnTo>
                  <a:pt x="489931" y="118937"/>
                </a:lnTo>
                <a:lnTo>
                  <a:pt x="485688" y="110388"/>
                </a:lnTo>
                <a:close/>
              </a:path>
              <a:path w="735329" h="276225">
                <a:moveTo>
                  <a:pt x="495287" y="254774"/>
                </a:moveTo>
                <a:lnTo>
                  <a:pt x="459752" y="254774"/>
                </a:lnTo>
                <a:lnTo>
                  <a:pt x="460603" y="256997"/>
                </a:lnTo>
                <a:lnTo>
                  <a:pt x="459289" y="257957"/>
                </a:lnTo>
                <a:lnTo>
                  <a:pt x="456933" y="274167"/>
                </a:lnTo>
                <a:lnTo>
                  <a:pt x="495287" y="274167"/>
                </a:lnTo>
                <a:lnTo>
                  <a:pt x="495287" y="254774"/>
                </a:lnTo>
                <a:close/>
              </a:path>
              <a:path w="735329" h="276225">
                <a:moveTo>
                  <a:pt x="459752" y="254774"/>
                </a:moveTo>
                <a:lnTo>
                  <a:pt x="459289" y="257957"/>
                </a:lnTo>
                <a:lnTo>
                  <a:pt x="460603" y="256997"/>
                </a:lnTo>
                <a:lnTo>
                  <a:pt x="459752" y="254774"/>
                </a:lnTo>
                <a:close/>
              </a:path>
              <a:path w="735329" h="276225">
                <a:moveTo>
                  <a:pt x="495287" y="188823"/>
                </a:moveTo>
                <a:lnTo>
                  <a:pt x="455904" y="188823"/>
                </a:lnTo>
                <a:lnTo>
                  <a:pt x="455904" y="210185"/>
                </a:lnTo>
                <a:lnTo>
                  <a:pt x="452465" y="217173"/>
                </a:lnTo>
                <a:lnTo>
                  <a:pt x="413818" y="241271"/>
                </a:lnTo>
                <a:lnTo>
                  <a:pt x="404736" y="241795"/>
                </a:lnTo>
                <a:lnTo>
                  <a:pt x="495287" y="241795"/>
                </a:lnTo>
                <a:lnTo>
                  <a:pt x="495287" y="188823"/>
                </a:lnTo>
                <a:close/>
              </a:path>
              <a:path w="735329" h="276225">
                <a:moveTo>
                  <a:pt x="413448" y="74168"/>
                </a:moveTo>
                <a:lnTo>
                  <a:pt x="369697" y="81076"/>
                </a:lnTo>
                <a:lnTo>
                  <a:pt x="329209" y="104749"/>
                </a:lnTo>
                <a:lnTo>
                  <a:pt x="348081" y="136017"/>
                </a:lnTo>
                <a:lnTo>
                  <a:pt x="356452" y="129144"/>
                </a:lnTo>
                <a:lnTo>
                  <a:pt x="364553" y="123480"/>
                </a:lnTo>
                <a:lnTo>
                  <a:pt x="402975" y="110724"/>
                </a:lnTo>
                <a:lnTo>
                  <a:pt x="410972" y="110388"/>
                </a:lnTo>
                <a:lnTo>
                  <a:pt x="485688" y="110388"/>
                </a:lnTo>
                <a:lnTo>
                  <a:pt x="483232" y="105438"/>
                </a:lnTo>
                <a:lnTo>
                  <a:pt x="473849" y="94246"/>
                </a:lnTo>
                <a:lnTo>
                  <a:pt x="462031" y="85462"/>
                </a:lnTo>
                <a:lnTo>
                  <a:pt x="448025" y="79187"/>
                </a:lnTo>
                <a:lnTo>
                  <a:pt x="431831" y="75422"/>
                </a:lnTo>
                <a:lnTo>
                  <a:pt x="413448" y="74168"/>
                </a:lnTo>
                <a:close/>
              </a:path>
              <a:path w="735329" h="276225">
                <a:moveTo>
                  <a:pt x="587590" y="0"/>
                </a:moveTo>
                <a:lnTo>
                  <a:pt x="548284" y="0"/>
                </a:lnTo>
                <a:lnTo>
                  <a:pt x="548284" y="274167"/>
                </a:lnTo>
                <a:lnTo>
                  <a:pt x="587590" y="274167"/>
                </a:lnTo>
                <a:lnTo>
                  <a:pt x="587590" y="0"/>
                </a:lnTo>
                <a:close/>
              </a:path>
              <a:path w="735329" h="276225">
                <a:moveTo>
                  <a:pt x="734936" y="153962"/>
                </a:moveTo>
                <a:lnTo>
                  <a:pt x="628738" y="153962"/>
                </a:lnTo>
                <a:lnTo>
                  <a:pt x="628738" y="190182"/>
                </a:lnTo>
                <a:lnTo>
                  <a:pt x="734936" y="190182"/>
                </a:lnTo>
                <a:lnTo>
                  <a:pt x="734936" y="153962"/>
                </a:lnTo>
                <a:close/>
              </a:path>
            </a:pathLst>
          </a:custGeom>
          <a:solidFill>
            <a:srgbClr val="332C2C"/>
          </a:solidFill>
        </p:spPr>
        <p:txBody>
          <a:bodyPr wrap="square" lIns="0" tIns="0" rIns="0" bIns="0" rtlCol="0"/>
          <a:lstStyle/>
          <a:p>
            <a:endParaRPr/>
          </a:p>
        </p:txBody>
      </p:sp>
      <p:sp>
        <p:nvSpPr>
          <p:cNvPr id="11" name="object 11"/>
          <p:cNvSpPr txBox="1"/>
          <p:nvPr/>
        </p:nvSpPr>
        <p:spPr>
          <a:xfrm>
            <a:off x="1612747" y="3429749"/>
            <a:ext cx="7221855" cy="2569845"/>
          </a:xfrm>
          <a:prstGeom prst="rect">
            <a:avLst/>
          </a:prstGeom>
        </p:spPr>
        <p:txBody>
          <a:bodyPr vert="horz" wrap="square" lIns="0" tIns="8890" rIns="0" bIns="0" rtlCol="0">
            <a:spAutoFit/>
          </a:bodyPr>
          <a:lstStyle/>
          <a:p>
            <a:pPr marL="12700" marR="5080">
              <a:lnSpc>
                <a:spcPct val="101099"/>
              </a:lnSpc>
              <a:spcBef>
                <a:spcPts val="70"/>
              </a:spcBef>
            </a:pPr>
            <a:r>
              <a:rPr sz="2750" spc="185" dirty="0">
                <a:solidFill>
                  <a:srgbClr val="332C2C"/>
                </a:solidFill>
                <a:latin typeface="Verdana"/>
                <a:cs typeface="Verdana"/>
              </a:rPr>
              <a:t>W</a:t>
            </a:r>
            <a:r>
              <a:rPr sz="2750" spc="25" dirty="0">
                <a:solidFill>
                  <a:srgbClr val="332C2C"/>
                </a:solidFill>
                <a:latin typeface="Verdana"/>
                <a:cs typeface="Verdana"/>
              </a:rPr>
              <a:t>e</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50" dirty="0">
                <a:solidFill>
                  <a:srgbClr val="332C2C"/>
                </a:solidFill>
                <a:latin typeface="Verdana"/>
                <a:cs typeface="Verdana"/>
              </a:rPr>
              <a:t>o</a:t>
            </a:r>
            <a:r>
              <a:rPr sz="2750" spc="145" dirty="0">
                <a:solidFill>
                  <a:srgbClr val="332C2C"/>
                </a:solidFill>
                <a:latin typeface="Verdana"/>
                <a:cs typeface="Verdana"/>
              </a:rPr>
              <a:t>p</a:t>
            </a:r>
            <a:r>
              <a:rPr sz="2750" spc="50" dirty="0">
                <a:solidFill>
                  <a:srgbClr val="332C2C"/>
                </a:solidFill>
                <a:latin typeface="Verdana"/>
                <a:cs typeface="Verdana"/>
              </a:rPr>
              <a:t>o</a:t>
            </a:r>
            <a:r>
              <a:rPr sz="2750" spc="-95" dirty="0">
                <a:solidFill>
                  <a:srgbClr val="332C2C"/>
                </a:solidFill>
                <a:latin typeface="Verdana"/>
                <a:cs typeface="Verdana"/>
              </a:rPr>
              <a:t>s</a:t>
            </a:r>
            <a:r>
              <a:rPr sz="2750" spc="25" dirty="0">
                <a:solidFill>
                  <a:srgbClr val="332C2C"/>
                </a:solidFill>
                <a:latin typeface="Verdana"/>
                <a:cs typeface="Verdana"/>
              </a:rPr>
              <a:t>e</a:t>
            </a:r>
            <a:r>
              <a:rPr sz="2750" spc="-250" dirty="0">
                <a:solidFill>
                  <a:srgbClr val="332C2C"/>
                </a:solidFill>
                <a:latin typeface="Verdana"/>
                <a:cs typeface="Verdana"/>
              </a:rPr>
              <a:t> </a:t>
            </a:r>
            <a:r>
              <a:rPr sz="2750" spc="30" dirty="0">
                <a:solidFill>
                  <a:srgbClr val="332C2C"/>
                </a:solidFill>
                <a:latin typeface="Verdana"/>
                <a:cs typeface="Verdana"/>
              </a:rPr>
              <a:t>t</a:t>
            </a:r>
            <a:r>
              <a:rPr sz="2750" spc="130"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145" dirty="0">
                <a:solidFill>
                  <a:srgbClr val="332C2C"/>
                </a:solidFill>
                <a:latin typeface="Verdana"/>
                <a:cs typeface="Verdana"/>
              </a:rPr>
              <a:t>d</a:t>
            </a:r>
            <a:r>
              <a:rPr sz="2750" spc="-5" dirty="0">
                <a:solidFill>
                  <a:srgbClr val="332C2C"/>
                </a:solidFill>
                <a:latin typeface="Verdana"/>
                <a:cs typeface="Verdana"/>
              </a:rPr>
              <a:t>e</a:t>
            </a:r>
            <a:r>
              <a:rPr sz="2750" spc="-180" dirty="0">
                <a:solidFill>
                  <a:srgbClr val="332C2C"/>
                </a:solidFill>
                <a:latin typeface="Verdana"/>
                <a:cs typeface="Verdana"/>
              </a:rPr>
              <a:t>v</a:t>
            </a:r>
            <a:r>
              <a:rPr sz="2750" spc="20" dirty="0">
                <a:solidFill>
                  <a:srgbClr val="332C2C"/>
                </a:solidFill>
                <a:latin typeface="Verdana"/>
                <a:cs typeface="Verdana"/>
              </a:rPr>
              <a:t>e</a:t>
            </a:r>
            <a:r>
              <a:rPr sz="2750" spc="-20" dirty="0">
                <a:solidFill>
                  <a:srgbClr val="332C2C"/>
                </a:solidFill>
                <a:latin typeface="Verdana"/>
                <a:cs typeface="Verdana"/>
              </a:rPr>
              <a:t>l</a:t>
            </a:r>
            <a:r>
              <a:rPr sz="2750" spc="50" dirty="0">
                <a:solidFill>
                  <a:srgbClr val="332C2C"/>
                </a:solidFill>
                <a:latin typeface="Verdana"/>
                <a:cs typeface="Verdana"/>
              </a:rPr>
              <a:t>o</a:t>
            </a:r>
            <a:r>
              <a:rPr sz="2750" spc="145" dirty="0">
                <a:solidFill>
                  <a:srgbClr val="332C2C"/>
                </a:solidFill>
                <a:latin typeface="Verdana"/>
                <a:cs typeface="Verdana"/>
              </a:rPr>
              <a:t>p</a:t>
            </a:r>
            <a:r>
              <a:rPr sz="2750" spc="250" dirty="0">
                <a:solidFill>
                  <a:srgbClr val="332C2C"/>
                </a:solidFill>
                <a:latin typeface="Verdana"/>
                <a:cs typeface="Verdana"/>
              </a:rPr>
              <a:t>m</a:t>
            </a:r>
            <a:r>
              <a:rPr sz="2750" spc="20" dirty="0">
                <a:solidFill>
                  <a:srgbClr val="332C2C"/>
                </a:solidFill>
                <a:latin typeface="Verdana"/>
                <a:cs typeface="Verdana"/>
              </a:rPr>
              <a:t>e</a:t>
            </a:r>
            <a:r>
              <a:rPr sz="2750" spc="120" dirty="0">
                <a:solidFill>
                  <a:srgbClr val="332C2C"/>
                </a:solidFill>
                <a:latin typeface="Verdana"/>
                <a:cs typeface="Verdana"/>
              </a:rPr>
              <a:t>n</a:t>
            </a:r>
            <a:r>
              <a:rPr sz="2750" spc="35" dirty="0">
                <a:solidFill>
                  <a:srgbClr val="332C2C"/>
                </a:solidFill>
                <a:latin typeface="Verdana"/>
                <a:cs typeface="Verdana"/>
              </a:rPr>
              <a:t>t</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50" dirty="0">
                <a:solidFill>
                  <a:srgbClr val="332C2C"/>
                </a:solidFill>
                <a:latin typeface="Verdana"/>
                <a:cs typeface="Verdana"/>
              </a:rPr>
              <a:t> </a:t>
            </a:r>
            <a:r>
              <a:rPr sz="2750" spc="-30" dirty="0">
                <a:solidFill>
                  <a:srgbClr val="332C2C"/>
                </a:solidFill>
                <a:latin typeface="Verdana"/>
                <a:cs typeface="Verdana"/>
              </a:rPr>
              <a:t>a</a:t>
            </a:r>
            <a:r>
              <a:rPr sz="2750" spc="-245" dirty="0">
                <a:solidFill>
                  <a:srgbClr val="332C2C"/>
                </a:solidFill>
                <a:latin typeface="Verdana"/>
                <a:cs typeface="Verdana"/>
              </a:rPr>
              <a:t> </a:t>
            </a:r>
            <a:r>
              <a:rPr sz="2750" spc="-110" dirty="0">
                <a:latin typeface="Verdana"/>
                <a:cs typeface="Verdana"/>
              </a:rPr>
              <a:t>r</a:t>
            </a:r>
            <a:r>
              <a:rPr sz="2750" spc="-20" dirty="0">
                <a:latin typeface="Verdana"/>
                <a:cs typeface="Verdana"/>
              </a:rPr>
              <a:t>e</a:t>
            </a:r>
            <a:r>
              <a:rPr sz="2750" spc="-35" dirty="0">
                <a:latin typeface="Verdana"/>
                <a:cs typeface="Verdana"/>
              </a:rPr>
              <a:t>a</a:t>
            </a:r>
            <a:r>
              <a:rPr sz="2750" spc="-20" dirty="0">
                <a:latin typeface="Verdana"/>
                <a:cs typeface="Verdana"/>
              </a:rPr>
              <a:t>l</a:t>
            </a:r>
            <a:r>
              <a:rPr sz="2750" spc="-170" dirty="0">
                <a:latin typeface="Verdana"/>
                <a:cs typeface="Verdana"/>
              </a:rPr>
              <a:t>-  </a:t>
            </a:r>
            <a:r>
              <a:rPr sz="2750" spc="30" dirty="0">
                <a:latin typeface="Verdana"/>
                <a:cs typeface="Verdana"/>
              </a:rPr>
              <a:t>t</a:t>
            </a:r>
            <a:r>
              <a:rPr sz="2750" spc="-20" dirty="0">
                <a:latin typeface="Verdana"/>
                <a:cs typeface="Verdana"/>
              </a:rPr>
              <a:t>i</a:t>
            </a:r>
            <a:r>
              <a:rPr sz="2750" spc="250" dirty="0">
                <a:latin typeface="Verdana"/>
                <a:cs typeface="Verdana"/>
              </a:rPr>
              <a:t>m</a:t>
            </a:r>
            <a:r>
              <a:rPr sz="2750" spc="25" dirty="0">
                <a:latin typeface="Verdana"/>
                <a:cs typeface="Verdana"/>
              </a:rPr>
              <a:t>e</a:t>
            </a:r>
            <a:r>
              <a:rPr sz="2750" spc="-250" dirty="0">
                <a:latin typeface="Verdana"/>
                <a:cs typeface="Verdana"/>
              </a:rPr>
              <a:t> </a:t>
            </a:r>
            <a:r>
              <a:rPr sz="2750" spc="165" dirty="0">
                <a:latin typeface="Verdana"/>
                <a:cs typeface="Verdana"/>
              </a:rPr>
              <a:t>w</a:t>
            </a:r>
            <a:r>
              <a:rPr sz="2750" spc="-20" dirty="0">
                <a:latin typeface="Verdana"/>
                <a:cs typeface="Verdana"/>
              </a:rPr>
              <a:t>i</a:t>
            </a:r>
            <a:r>
              <a:rPr sz="2750" spc="125" dirty="0">
                <a:latin typeface="Verdana"/>
                <a:cs typeface="Verdana"/>
              </a:rPr>
              <a:t>n</a:t>
            </a:r>
            <a:r>
              <a:rPr sz="2750" spc="-250" dirty="0">
                <a:latin typeface="Verdana"/>
                <a:cs typeface="Verdana"/>
              </a:rPr>
              <a:t> </a:t>
            </a:r>
            <a:r>
              <a:rPr sz="2750" spc="145" dirty="0">
                <a:latin typeface="Verdana"/>
                <a:cs typeface="Verdana"/>
              </a:rPr>
              <a:t>p</a:t>
            </a:r>
            <a:r>
              <a:rPr sz="2750" spc="-110" dirty="0">
                <a:latin typeface="Verdana"/>
                <a:cs typeface="Verdana"/>
              </a:rPr>
              <a:t>r</a:t>
            </a:r>
            <a:r>
              <a:rPr sz="2750" spc="50" dirty="0">
                <a:latin typeface="Verdana"/>
                <a:cs typeface="Verdana"/>
              </a:rPr>
              <a:t>o</a:t>
            </a:r>
            <a:r>
              <a:rPr sz="2750" spc="140" dirty="0">
                <a:latin typeface="Verdana"/>
                <a:cs typeface="Verdana"/>
              </a:rPr>
              <a:t>b</a:t>
            </a:r>
            <a:r>
              <a:rPr sz="2750" spc="-35" dirty="0">
                <a:latin typeface="Verdana"/>
                <a:cs typeface="Verdana"/>
              </a:rPr>
              <a:t>a</a:t>
            </a:r>
            <a:r>
              <a:rPr sz="2750" spc="145" dirty="0">
                <a:latin typeface="Verdana"/>
                <a:cs typeface="Verdana"/>
              </a:rPr>
              <a:t>b</a:t>
            </a:r>
            <a:r>
              <a:rPr sz="2750" spc="-20" dirty="0">
                <a:latin typeface="Verdana"/>
                <a:cs typeface="Verdana"/>
              </a:rPr>
              <a:t>ili</a:t>
            </a:r>
            <a:r>
              <a:rPr sz="2750" spc="5" dirty="0">
                <a:latin typeface="Verdana"/>
                <a:cs typeface="Verdana"/>
              </a:rPr>
              <a:t>t</a:t>
            </a:r>
            <a:r>
              <a:rPr sz="2750" spc="-135" dirty="0">
                <a:latin typeface="Verdana"/>
                <a:cs typeface="Verdana"/>
              </a:rPr>
              <a:t>y</a:t>
            </a:r>
            <a:r>
              <a:rPr sz="2750" spc="-250" dirty="0">
                <a:latin typeface="Verdana"/>
                <a:cs typeface="Verdana"/>
              </a:rPr>
              <a:t> </a:t>
            </a:r>
            <a:r>
              <a:rPr sz="2750" spc="30" dirty="0">
                <a:latin typeface="Verdana"/>
                <a:cs typeface="Verdana"/>
              </a:rPr>
              <a:t>t</a:t>
            </a:r>
            <a:r>
              <a:rPr sz="2750" spc="-95" dirty="0">
                <a:latin typeface="Verdana"/>
                <a:cs typeface="Verdana"/>
              </a:rPr>
              <a:t>r</a:t>
            </a:r>
            <a:r>
              <a:rPr sz="2750" spc="-25" dirty="0">
                <a:latin typeface="Verdana"/>
                <a:cs typeface="Verdana"/>
              </a:rPr>
              <a:t>a</a:t>
            </a:r>
            <a:r>
              <a:rPr sz="2750" spc="90" dirty="0">
                <a:latin typeface="Verdana"/>
                <a:cs typeface="Verdana"/>
              </a:rPr>
              <a:t>c</a:t>
            </a:r>
            <a:r>
              <a:rPr sz="2750" spc="-35" dirty="0">
                <a:latin typeface="Verdana"/>
                <a:cs typeface="Verdana"/>
              </a:rPr>
              <a:t>k</a:t>
            </a:r>
            <a:r>
              <a:rPr sz="2750" spc="20" dirty="0">
                <a:latin typeface="Verdana"/>
                <a:cs typeface="Verdana"/>
              </a:rPr>
              <a:t>e</a:t>
            </a:r>
            <a:r>
              <a:rPr sz="2750" spc="-70" dirty="0">
                <a:latin typeface="Verdana"/>
                <a:cs typeface="Verdana"/>
              </a:rPr>
              <a:t>r</a:t>
            </a:r>
            <a:r>
              <a:rPr sz="2750" spc="-245" dirty="0">
                <a:latin typeface="Verdana"/>
                <a:cs typeface="Verdana"/>
              </a:rPr>
              <a:t> </a:t>
            </a:r>
            <a:r>
              <a:rPr sz="2750" spc="30" dirty="0">
                <a:solidFill>
                  <a:srgbClr val="332C2C"/>
                </a:solidFill>
                <a:latin typeface="Verdana"/>
                <a:cs typeface="Verdana"/>
              </a:rPr>
              <a:t>t</a:t>
            </a:r>
            <a:r>
              <a:rPr sz="2750" spc="120" dirty="0">
                <a:solidFill>
                  <a:srgbClr val="332C2C"/>
                </a:solidFill>
                <a:latin typeface="Verdana"/>
                <a:cs typeface="Verdana"/>
              </a:rPr>
              <a:t>h</a:t>
            </a:r>
            <a:r>
              <a:rPr sz="2750" spc="-35" dirty="0">
                <a:solidFill>
                  <a:srgbClr val="332C2C"/>
                </a:solidFill>
                <a:latin typeface="Verdana"/>
                <a:cs typeface="Verdana"/>
              </a:rPr>
              <a:t>a</a:t>
            </a:r>
            <a:r>
              <a:rPr sz="2750" spc="35" dirty="0">
                <a:solidFill>
                  <a:srgbClr val="332C2C"/>
                </a:solidFill>
                <a:latin typeface="Verdana"/>
                <a:cs typeface="Verdana"/>
              </a:rPr>
              <a:t>t</a:t>
            </a:r>
            <a:r>
              <a:rPr sz="2750" spc="-250" dirty="0">
                <a:solidFill>
                  <a:srgbClr val="332C2C"/>
                </a:solidFill>
                <a:latin typeface="Verdana"/>
                <a:cs typeface="Verdana"/>
              </a:rPr>
              <a:t> </a:t>
            </a:r>
            <a:r>
              <a:rPr sz="2750" spc="105" dirty="0">
                <a:solidFill>
                  <a:srgbClr val="332C2C"/>
                </a:solidFill>
                <a:latin typeface="Verdana"/>
                <a:cs typeface="Verdana"/>
              </a:rPr>
              <a:t>u</a:t>
            </a:r>
            <a:r>
              <a:rPr sz="2750" spc="145" dirty="0">
                <a:solidFill>
                  <a:srgbClr val="332C2C"/>
                </a:solidFill>
                <a:latin typeface="Verdana"/>
                <a:cs typeface="Verdana"/>
              </a:rPr>
              <a:t>pd</a:t>
            </a:r>
            <a:r>
              <a:rPr sz="2750" spc="-35" dirty="0">
                <a:solidFill>
                  <a:srgbClr val="332C2C"/>
                </a:solidFill>
                <a:latin typeface="Verdana"/>
                <a:cs typeface="Verdana"/>
              </a:rPr>
              <a:t>a</a:t>
            </a:r>
            <a:r>
              <a:rPr sz="2750" spc="-20" dirty="0">
                <a:solidFill>
                  <a:srgbClr val="332C2C"/>
                </a:solidFill>
                <a:latin typeface="Verdana"/>
                <a:cs typeface="Verdana"/>
              </a:rPr>
              <a:t>t</a:t>
            </a:r>
            <a:r>
              <a:rPr sz="2750" spc="20" dirty="0">
                <a:solidFill>
                  <a:srgbClr val="332C2C"/>
                </a:solidFill>
                <a:latin typeface="Verdana"/>
                <a:cs typeface="Verdana"/>
              </a:rPr>
              <a:t>e</a:t>
            </a:r>
            <a:r>
              <a:rPr sz="2750" spc="-70" dirty="0">
                <a:solidFill>
                  <a:srgbClr val="332C2C"/>
                </a:solidFill>
                <a:latin typeface="Verdana"/>
                <a:cs typeface="Verdana"/>
              </a:rPr>
              <a:t>s  </a:t>
            </a:r>
            <a:r>
              <a:rPr sz="2750" spc="145" dirty="0">
                <a:solidFill>
                  <a:srgbClr val="332C2C"/>
                </a:solidFill>
                <a:latin typeface="Verdana"/>
                <a:cs typeface="Verdana"/>
              </a:rPr>
              <a:t>d</a:t>
            </a:r>
            <a:r>
              <a:rPr sz="2750" spc="105" dirty="0">
                <a:solidFill>
                  <a:srgbClr val="332C2C"/>
                </a:solidFill>
                <a:latin typeface="Verdana"/>
                <a:cs typeface="Verdana"/>
              </a:rPr>
              <a:t>u</a:t>
            </a:r>
            <a:r>
              <a:rPr sz="2750" spc="-95" dirty="0">
                <a:solidFill>
                  <a:srgbClr val="332C2C"/>
                </a:solidFill>
                <a:latin typeface="Verdana"/>
                <a:cs typeface="Verdana"/>
              </a:rPr>
              <a:t>r</a:t>
            </a:r>
            <a:r>
              <a:rPr sz="2750" spc="-20" dirty="0">
                <a:solidFill>
                  <a:srgbClr val="332C2C"/>
                </a:solidFill>
                <a:latin typeface="Verdana"/>
                <a:cs typeface="Verdana"/>
              </a:rPr>
              <a:t>i</a:t>
            </a:r>
            <a:r>
              <a:rPr sz="2750" spc="130" dirty="0">
                <a:solidFill>
                  <a:srgbClr val="332C2C"/>
                </a:solidFill>
                <a:latin typeface="Verdana"/>
                <a:cs typeface="Verdana"/>
              </a:rPr>
              <a:t>n</a:t>
            </a:r>
            <a:r>
              <a:rPr sz="2750" spc="175" dirty="0">
                <a:solidFill>
                  <a:srgbClr val="332C2C"/>
                </a:solidFill>
                <a:latin typeface="Verdana"/>
                <a:cs typeface="Verdana"/>
              </a:rPr>
              <a:t>g</a:t>
            </a:r>
            <a:r>
              <a:rPr sz="2750" spc="-250" dirty="0">
                <a:solidFill>
                  <a:srgbClr val="332C2C"/>
                </a:solidFill>
                <a:latin typeface="Verdana"/>
                <a:cs typeface="Verdana"/>
              </a:rPr>
              <a:t> </a:t>
            </a:r>
            <a:r>
              <a:rPr sz="2750" spc="-335" dirty="0">
                <a:solidFill>
                  <a:srgbClr val="332C2C"/>
                </a:solidFill>
                <a:latin typeface="Verdana"/>
                <a:cs typeface="Verdana"/>
              </a:rPr>
              <a:t>I</a:t>
            </a:r>
            <a:r>
              <a:rPr sz="2750" spc="290" dirty="0">
                <a:solidFill>
                  <a:srgbClr val="332C2C"/>
                </a:solidFill>
                <a:latin typeface="Verdana"/>
                <a:cs typeface="Verdana"/>
              </a:rPr>
              <a:t>P</a:t>
            </a:r>
            <a:r>
              <a:rPr sz="2750" spc="90" dirty="0">
                <a:solidFill>
                  <a:srgbClr val="332C2C"/>
                </a:solidFill>
                <a:latin typeface="Verdana"/>
                <a:cs typeface="Verdana"/>
              </a:rPr>
              <a:t>L</a:t>
            </a:r>
            <a:r>
              <a:rPr sz="2750" spc="-250" dirty="0">
                <a:solidFill>
                  <a:srgbClr val="332C2C"/>
                </a:solidFill>
                <a:latin typeface="Verdana"/>
                <a:cs typeface="Verdana"/>
              </a:rPr>
              <a:t> </a:t>
            </a:r>
            <a:r>
              <a:rPr sz="2750" spc="240" dirty="0">
                <a:solidFill>
                  <a:srgbClr val="332C2C"/>
                </a:solidFill>
                <a:latin typeface="Verdana"/>
                <a:cs typeface="Verdana"/>
              </a:rPr>
              <a:t>m</a:t>
            </a:r>
            <a:r>
              <a:rPr sz="2750" spc="-35" dirty="0">
                <a:solidFill>
                  <a:srgbClr val="332C2C"/>
                </a:solidFill>
                <a:latin typeface="Verdana"/>
                <a:cs typeface="Verdana"/>
              </a:rPr>
              <a:t>a</a:t>
            </a:r>
            <a:r>
              <a:rPr sz="2750" spc="-20" dirty="0">
                <a:solidFill>
                  <a:srgbClr val="332C2C"/>
                </a:solidFill>
                <a:latin typeface="Verdana"/>
                <a:cs typeface="Verdana"/>
              </a:rPr>
              <a:t>t</a:t>
            </a:r>
            <a:r>
              <a:rPr sz="2750" spc="90" dirty="0">
                <a:solidFill>
                  <a:srgbClr val="332C2C"/>
                </a:solidFill>
                <a:latin typeface="Verdana"/>
                <a:cs typeface="Verdana"/>
              </a:rPr>
              <a:t>c</a:t>
            </a:r>
            <a:r>
              <a:rPr sz="2750" spc="130" dirty="0">
                <a:solidFill>
                  <a:srgbClr val="332C2C"/>
                </a:solidFill>
                <a:latin typeface="Verdana"/>
                <a:cs typeface="Verdana"/>
              </a:rPr>
              <a:t>h</a:t>
            </a:r>
            <a:r>
              <a:rPr sz="2750" spc="20" dirty="0">
                <a:solidFill>
                  <a:srgbClr val="332C2C"/>
                </a:solidFill>
                <a:latin typeface="Verdana"/>
                <a:cs typeface="Verdana"/>
              </a:rPr>
              <a:t>e</a:t>
            </a:r>
            <a:r>
              <a:rPr sz="2750" spc="-90" dirty="0">
                <a:solidFill>
                  <a:srgbClr val="332C2C"/>
                </a:solidFill>
                <a:latin typeface="Verdana"/>
                <a:cs typeface="Verdana"/>
              </a:rPr>
              <a:t>s</a:t>
            </a:r>
            <a:r>
              <a:rPr sz="2750" spc="-250" dirty="0">
                <a:solidFill>
                  <a:srgbClr val="332C2C"/>
                </a:solidFill>
                <a:latin typeface="Verdana"/>
                <a:cs typeface="Verdana"/>
              </a:rPr>
              <a:t> </a:t>
            </a:r>
            <a:r>
              <a:rPr sz="2750" spc="140" dirty="0">
                <a:solidFill>
                  <a:srgbClr val="332C2C"/>
                </a:solidFill>
                <a:latin typeface="Verdana"/>
                <a:cs typeface="Verdana"/>
              </a:rPr>
              <a:t>b</a:t>
            </a:r>
            <a:r>
              <a:rPr sz="2750" spc="-35" dirty="0">
                <a:solidFill>
                  <a:srgbClr val="332C2C"/>
                </a:solidFill>
                <a:latin typeface="Verdana"/>
                <a:cs typeface="Verdana"/>
              </a:rPr>
              <a:t>a</a:t>
            </a:r>
            <a:r>
              <a:rPr sz="2750" spc="-95" dirty="0">
                <a:solidFill>
                  <a:srgbClr val="332C2C"/>
                </a:solidFill>
                <a:latin typeface="Verdana"/>
                <a:cs typeface="Verdana"/>
              </a:rPr>
              <a:t>s</a:t>
            </a:r>
            <a:r>
              <a:rPr sz="2750" spc="20" dirty="0">
                <a:solidFill>
                  <a:srgbClr val="332C2C"/>
                </a:solidFill>
                <a:latin typeface="Verdana"/>
                <a:cs typeface="Verdana"/>
              </a:rPr>
              <a:t>e</a:t>
            </a:r>
            <a:r>
              <a:rPr sz="2750" spc="150" dirty="0">
                <a:solidFill>
                  <a:srgbClr val="332C2C"/>
                </a:solidFill>
                <a:latin typeface="Verdana"/>
                <a:cs typeface="Verdana"/>
              </a:rPr>
              <a:t>d</a:t>
            </a:r>
            <a:r>
              <a:rPr sz="2750" spc="-250" dirty="0">
                <a:solidFill>
                  <a:srgbClr val="332C2C"/>
                </a:solidFill>
                <a:latin typeface="Verdana"/>
                <a:cs typeface="Verdana"/>
              </a:rPr>
              <a:t> </a:t>
            </a:r>
            <a:r>
              <a:rPr sz="2750" spc="50" dirty="0">
                <a:solidFill>
                  <a:srgbClr val="332C2C"/>
                </a:solidFill>
                <a:latin typeface="Verdana"/>
                <a:cs typeface="Verdana"/>
              </a:rPr>
              <a:t>o</a:t>
            </a:r>
            <a:r>
              <a:rPr sz="2750" spc="125" dirty="0">
                <a:solidFill>
                  <a:srgbClr val="332C2C"/>
                </a:solidFill>
                <a:latin typeface="Verdana"/>
                <a:cs typeface="Verdana"/>
              </a:rPr>
              <a:t>n</a:t>
            </a:r>
            <a:r>
              <a:rPr sz="2750" spc="-250" dirty="0">
                <a:solidFill>
                  <a:srgbClr val="332C2C"/>
                </a:solidFill>
                <a:latin typeface="Verdana"/>
                <a:cs typeface="Verdana"/>
              </a:rPr>
              <a:t> </a:t>
            </a:r>
            <a:r>
              <a:rPr sz="2750" spc="-20" dirty="0">
                <a:solidFill>
                  <a:srgbClr val="332C2C"/>
                </a:solidFill>
                <a:latin typeface="Verdana"/>
                <a:cs typeface="Verdana"/>
              </a:rPr>
              <a:t>li</a:t>
            </a:r>
            <a:r>
              <a:rPr sz="2750" spc="-180" dirty="0">
                <a:solidFill>
                  <a:srgbClr val="332C2C"/>
                </a:solidFill>
                <a:latin typeface="Verdana"/>
                <a:cs typeface="Verdana"/>
              </a:rPr>
              <a:t>v</a:t>
            </a:r>
            <a:r>
              <a:rPr sz="2750" spc="25" dirty="0">
                <a:solidFill>
                  <a:srgbClr val="332C2C"/>
                </a:solidFill>
                <a:latin typeface="Verdana"/>
                <a:cs typeface="Verdana"/>
              </a:rPr>
              <a:t>e</a:t>
            </a:r>
            <a:r>
              <a:rPr sz="2750" spc="-250" dirty="0">
                <a:solidFill>
                  <a:srgbClr val="332C2C"/>
                </a:solidFill>
                <a:latin typeface="Verdana"/>
                <a:cs typeface="Verdana"/>
              </a:rPr>
              <a:t> </a:t>
            </a:r>
            <a:r>
              <a:rPr sz="2750" spc="145" dirty="0">
                <a:solidFill>
                  <a:srgbClr val="332C2C"/>
                </a:solidFill>
                <a:latin typeface="Verdana"/>
                <a:cs typeface="Verdana"/>
              </a:rPr>
              <a:t>d</a:t>
            </a:r>
            <a:r>
              <a:rPr sz="2750" spc="-35" dirty="0">
                <a:solidFill>
                  <a:srgbClr val="332C2C"/>
                </a:solidFill>
                <a:latin typeface="Verdana"/>
                <a:cs typeface="Verdana"/>
              </a:rPr>
              <a:t>a</a:t>
            </a:r>
            <a:r>
              <a:rPr sz="2750" spc="30" dirty="0">
                <a:solidFill>
                  <a:srgbClr val="332C2C"/>
                </a:solidFill>
                <a:latin typeface="Verdana"/>
                <a:cs typeface="Verdana"/>
              </a:rPr>
              <a:t>t</a:t>
            </a:r>
            <a:r>
              <a:rPr sz="2750" spc="-35" dirty="0">
                <a:solidFill>
                  <a:srgbClr val="332C2C"/>
                </a:solidFill>
                <a:latin typeface="Verdana"/>
                <a:cs typeface="Verdana"/>
              </a:rPr>
              <a:t>a</a:t>
            </a:r>
            <a:r>
              <a:rPr sz="2750" spc="-420" dirty="0">
                <a:solidFill>
                  <a:srgbClr val="332C2C"/>
                </a:solidFill>
                <a:latin typeface="Verdana"/>
                <a:cs typeface="Verdana"/>
              </a:rPr>
              <a:t>.</a:t>
            </a:r>
            <a:endParaRPr sz="2750">
              <a:latin typeface="Verdana"/>
              <a:cs typeface="Verdana"/>
            </a:endParaRPr>
          </a:p>
          <a:p>
            <a:pPr marL="12700" marR="299085">
              <a:lnSpc>
                <a:spcPct val="101099"/>
              </a:lnSpc>
              <a:spcBef>
                <a:spcPts val="35"/>
              </a:spcBef>
            </a:pPr>
            <a:r>
              <a:rPr sz="2750" spc="-120" dirty="0">
                <a:solidFill>
                  <a:srgbClr val="332C2C"/>
                </a:solidFill>
                <a:latin typeface="Verdana"/>
                <a:cs typeface="Verdana"/>
              </a:rPr>
              <a:t>T</a:t>
            </a:r>
            <a:r>
              <a:rPr sz="2750" spc="120" dirty="0">
                <a:solidFill>
                  <a:srgbClr val="332C2C"/>
                </a:solidFill>
                <a:latin typeface="Verdana"/>
                <a:cs typeface="Verdana"/>
              </a:rPr>
              <a:t>h</a:t>
            </a:r>
            <a:r>
              <a:rPr sz="2750" spc="-20" dirty="0">
                <a:solidFill>
                  <a:srgbClr val="332C2C"/>
                </a:solidFill>
                <a:latin typeface="Verdana"/>
                <a:cs typeface="Verdana"/>
              </a:rPr>
              <a:t>i</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t</a:t>
            </a:r>
            <a:r>
              <a:rPr sz="2750" spc="50" dirty="0">
                <a:solidFill>
                  <a:srgbClr val="332C2C"/>
                </a:solidFill>
                <a:latin typeface="Verdana"/>
                <a:cs typeface="Verdana"/>
              </a:rPr>
              <a:t>oo</a:t>
            </a:r>
            <a:r>
              <a:rPr sz="2750" spc="-15" dirty="0">
                <a:solidFill>
                  <a:srgbClr val="332C2C"/>
                </a:solidFill>
                <a:latin typeface="Verdana"/>
                <a:cs typeface="Verdana"/>
              </a:rPr>
              <a:t>l</a:t>
            </a:r>
            <a:r>
              <a:rPr sz="2750" spc="-250" dirty="0">
                <a:solidFill>
                  <a:srgbClr val="332C2C"/>
                </a:solidFill>
                <a:latin typeface="Verdana"/>
                <a:cs typeface="Verdana"/>
              </a:rPr>
              <a:t> </a:t>
            </a:r>
            <a:r>
              <a:rPr sz="2750" spc="165" dirty="0">
                <a:solidFill>
                  <a:srgbClr val="332C2C"/>
                </a:solidFill>
                <a:latin typeface="Verdana"/>
                <a:cs typeface="Verdana"/>
              </a:rPr>
              <a:t>w</a:t>
            </a:r>
            <a:r>
              <a:rPr sz="2750" spc="-20" dirty="0">
                <a:solidFill>
                  <a:srgbClr val="332C2C"/>
                </a:solidFill>
                <a:latin typeface="Verdana"/>
                <a:cs typeface="Verdana"/>
              </a:rPr>
              <a:t>il</a:t>
            </a:r>
            <a:r>
              <a:rPr sz="2750" spc="-15" dirty="0">
                <a:solidFill>
                  <a:srgbClr val="332C2C"/>
                </a:solidFill>
                <a:latin typeface="Verdana"/>
                <a:cs typeface="Verdana"/>
              </a:rPr>
              <a:t>l</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10" dirty="0">
                <a:solidFill>
                  <a:srgbClr val="332C2C"/>
                </a:solidFill>
                <a:latin typeface="Verdana"/>
                <a:cs typeface="Verdana"/>
              </a:rPr>
              <a:t>o</a:t>
            </a:r>
            <a:r>
              <a:rPr sz="2750" spc="-140" dirty="0">
                <a:solidFill>
                  <a:srgbClr val="332C2C"/>
                </a:solidFill>
                <a:latin typeface="Verdana"/>
                <a:cs typeface="Verdana"/>
              </a:rPr>
              <a:t>v</a:t>
            </a:r>
            <a:r>
              <a:rPr sz="2750" spc="-20" dirty="0">
                <a:solidFill>
                  <a:srgbClr val="332C2C"/>
                </a:solidFill>
                <a:latin typeface="Verdana"/>
                <a:cs typeface="Verdana"/>
              </a:rPr>
              <a:t>i</a:t>
            </a:r>
            <a:r>
              <a:rPr sz="2750" spc="145" dirty="0">
                <a:solidFill>
                  <a:srgbClr val="332C2C"/>
                </a:solidFill>
                <a:latin typeface="Verdana"/>
                <a:cs typeface="Verdana"/>
              </a:rPr>
              <a:t>d</a:t>
            </a:r>
            <a:r>
              <a:rPr sz="2750" spc="25" dirty="0">
                <a:solidFill>
                  <a:srgbClr val="332C2C"/>
                </a:solidFill>
                <a:latin typeface="Verdana"/>
                <a:cs typeface="Verdana"/>
              </a:rPr>
              <a:t>e</a:t>
            </a:r>
            <a:r>
              <a:rPr sz="2750" spc="-250" dirty="0">
                <a:solidFill>
                  <a:srgbClr val="332C2C"/>
                </a:solidFill>
                <a:latin typeface="Verdana"/>
                <a:cs typeface="Verdana"/>
              </a:rPr>
              <a:t> </a:t>
            </a:r>
            <a:r>
              <a:rPr sz="2750" spc="-65" dirty="0">
                <a:solidFill>
                  <a:srgbClr val="332C2C"/>
                </a:solidFill>
                <a:latin typeface="Verdana"/>
                <a:cs typeface="Verdana"/>
              </a:rPr>
              <a:t>f</a:t>
            </a:r>
            <a:r>
              <a:rPr sz="2750" spc="-35" dirty="0">
                <a:solidFill>
                  <a:srgbClr val="332C2C"/>
                </a:solidFill>
                <a:latin typeface="Verdana"/>
                <a:cs typeface="Verdana"/>
              </a:rPr>
              <a:t>a</a:t>
            </a:r>
            <a:r>
              <a:rPr sz="2750" spc="120" dirty="0">
                <a:solidFill>
                  <a:srgbClr val="332C2C"/>
                </a:solidFill>
                <a:latin typeface="Verdana"/>
                <a:cs typeface="Verdana"/>
              </a:rPr>
              <a:t>n</a:t>
            </a:r>
            <a:r>
              <a:rPr sz="2750" spc="-90" dirty="0">
                <a:solidFill>
                  <a:srgbClr val="332C2C"/>
                </a:solidFill>
                <a:latin typeface="Verdana"/>
                <a:cs typeface="Verdana"/>
              </a:rPr>
              <a:t>s</a:t>
            </a:r>
            <a:r>
              <a:rPr sz="2750" spc="-250" dirty="0">
                <a:solidFill>
                  <a:srgbClr val="332C2C"/>
                </a:solidFill>
                <a:latin typeface="Verdana"/>
                <a:cs typeface="Verdana"/>
              </a:rPr>
              <a:t> </a:t>
            </a:r>
            <a:r>
              <a:rPr sz="2750" spc="-35" dirty="0">
                <a:solidFill>
                  <a:srgbClr val="332C2C"/>
                </a:solidFill>
                <a:latin typeface="Verdana"/>
                <a:cs typeface="Verdana"/>
              </a:rPr>
              <a:t>a</a:t>
            </a:r>
            <a:r>
              <a:rPr sz="2750" spc="130"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35" dirty="0">
                <a:solidFill>
                  <a:srgbClr val="332C2C"/>
                </a:solidFill>
                <a:latin typeface="Verdana"/>
                <a:cs typeface="Verdana"/>
              </a:rPr>
              <a:t>a</a:t>
            </a:r>
            <a:r>
              <a:rPr sz="2750" spc="120" dirty="0">
                <a:solidFill>
                  <a:srgbClr val="332C2C"/>
                </a:solidFill>
                <a:latin typeface="Verdana"/>
                <a:cs typeface="Verdana"/>
              </a:rPr>
              <a:t>n</a:t>
            </a:r>
            <a:r>
              <a:rPr sz="2750" spc="-35" dirty="0">
                <a:solidFill>
                  <a:srgbClr val="332C2C"/>
                </a:solidFill>
                <a:latin typeface="Verdana"/>
                <a:cs typeface="Verdana"/>
              </a:rPr>
              <a:t>a</a:t>
            </a:r>
            <a:r>
              <a:rPr sz="2750" spc="-20" dirty="0">
                <a:solidFill>
                  <a:srgbClr val="332C2C"/>
                </a:solidFill>
                <a:latin typeface="Verdana"/>
                <a:cs typeface="Verdana"/>
              </a:rPr>
              <a:t>l</a:t>
            </a:r>
            <a:r>
              <a:rPr sz="2750" spc="-155" dirty="0">
                <a:solidFill>
                  <a:srgbClr val="332C2C"/>
                </a:solidFill>
                <a:latin typeface="Verdana"/>
                <a:cs typeface="Verdana"/>
              </a:rPr>
              <a:t>y</a:t>
            </a:r>
            <a:r>
              <a:rPr sz="2750" spc="-95" dirty="0">
                <a:solidFill>
                  <a:srgbClr val="332C2C"/>
                </a:solidFill>
                <a:latin typeface="Verdana"/>
                <a:cs typeface="Verdana"/>
              </a:rPr>
              <a:t>s</a:t>
            </a:r>
            <a:r>
              <a:rPr sz="2750" spc="30" dirty="0">
                <a:solidFill>
                  <a:srgbClr val="332C2C"/>
                </a:solidFill>
                <a:latin typeface="Verdana"/>
                <a:cs typeface="Verdana"/>
              </a:rPr>
              <a:t>t</a:t>
            </a:r>
            <a:r>
              <a:rPr sz="2750" spc="-70" dirty="0">
                <a:solidFill>
                  <a:srgbClr val="332C2C"/>
                </a:solidFill>
                <a:latin typeface="Verdana"/>
                <a:cs typeface="Verdana"/>
              </a:rPr>
              <a:t>s  </a:t>
            </a:r>
            <a:r>
              <a:rPr sz="2750" spc="165" dirty="0">
                <a:solidFill>
                  <a:srgbClr val="332C2C"/>
                </a:solidFill>
                <a:latin typeface="Verdana"/>
                <a:cs typeface="Verdana"/>
              </a:rPr>
              <a:t>w</a:t>
            </a:r>
            <a:r>
              <a:rPr sz="2750" spc="-20" dirty="0">
                <a:solidFill>
                  <a:srgbClr val="332C2C"/>
                </a:solidFill>
                <a:latin typeface="Verdana"/>
                <a:cs typeface="Verdana"/>
              </a:rPr>
              <a:t>i</a:t>
            </a:r>
            <a:r>
              <a:rPr sz="2750" spc="30" dirty="0">
                <a:solidFill>
                  <a:srgbClr val="332C2C"/>
                </a:solidFill>
                <a:latin typeface="Verdana"/>
                <a:cs typeface="Verdana"/>
              </a:rPr>
              <a:t>t</a:t>
            </a:r>
            <a:r>
              <a:rPr sz="2750" spc="125" dirty="0">
                <a:solidFill>
                  <a:srgbClr val="332C2C"/>
                </a:solidFill>
                <a:latin typeface="Verdana"/>
                <a:cs typeface="Verdana"/>
              </a:rPr>
              <a:t>h</a:t>
            </a:r>
            <a:r>
              <a:rPr sz="2750" spc="-250" dirty="0">
                <a:solidFill>
                  <a:srgbClr val="332C2C"/>
                </a:solidFill>
                <a:latin typeface="Verdana"/>
                <a:cs typeface="Verdana"/>
              </a:rPr>
              <a:t> </a:t>
            </a:r>
            <a:r>
              <a:rPr sz="2750" spc="145" dirty="0">
                <a:solidFill>
                  <a:srgbClr val="332C2C"/>
                </a:solidFill>
                <a:latin typeface="Verdana"/>
                <a:cs typeface="Verdana"/>
              </a:rPr>
              <a:t>d</a:t>
            </a:r>
            <a:r>
              <a:rPr sz="2750" spc="-140" dirty="0">
                <a:solidFill>
                  <a:srgbClr val="332C2C"/>
                </a:solidFill>
                <a:latin typeface="Verdana"/>
                <a:cs typeface="Verdana"/>
              </a:rPr>
              <a:t>y</a:t>
            </a:r>
            <a:r>
              <a:rPr sz="2750" spc="120" dirty="0">
                <a:solidFill>
                  <a:srgbClr val="332C2C"/>
                </a:solidFill>
                <a:latin typeface="Verdana"/>
                <a:cs typeface="Verdana"/>
              </a:rPr>
              <a:t>n</a:t>
            </a:r>
            <a:r>
              <a:rPr sz="2750" spc="-35" dirty="0">
                <a:solidFill>
                  <a:srgbClr val="332C2C"/>
                </a:solidFill>
                <a:latin typeface="Verdana"/>
                <a:cs typeface="Verdana"/>
              </a:rPr>
              <a:t>a</a:t>
            </a:r>
            <a:r>
              <a:rPr sz="2750" spc="240" dirty="0">
                <a:solidFill>
                  <a:srgbClr val="332C2C"/>
                </a:solidFill>
                <a:latin typeface="Verdana"/>
                <a:cs typeface="Verdana"/>
              </a:rPr>
              <a:t>m</a:t>
            </a:r>
            <a:r>
              <a:rPr sz="2750" spc="-20" dirty="0">
                <a:solidFill>
                  <a:srgbClr val="332C2C"/>
                </a:solidFill>
                <a:latin typeface="Verdana"/>
                <a:cs typeface="Verdana"/>
              </a:rPr>
              <a:t>i</a:t>
            </a:r>
            <a:r>
              <a:rPr sz="2750" spc="114" dirty="0">
                <a:solidFill>
                  <a:srgbClr val="332C2C"/>
                </a:solidFill>
                <a:latin typeface="Verdana"/>
                <a:cs typeface="Verdana"/>
              </a:rPr>
              <a:t>c</a:t>
            </a:r>
            <a:r>
              <a:rPr sz="2750" spc="-250" dirty="0">
                <a:solidFill>
                  <a:srgbClr val="332C2C"/>
                </a:solidFill>
                <a:latin typeface="Verdana"/>
                <a:cs typeface="Verdana"/>
              </a:rPr>
              <a:t> </a:t>
            </a:r>
            <a:r>
              <a:rPr sz="2750" spc="-20" dirty="0">
                <a:solidFill>
                  <a:srgbClr val="332C2C"/>
                </a:solidFill>
                <a:latin typeface="Verdana"/>
                <a:cs typeface="Verdana"/>
              </a:rPr>
              <a:t>i</a:t>
            </a:r>
            <a:r>
              <a:rPr sz="2750" spc="120" dirty="0">
                <a:solidFill>
                  <a:srgbClr val="332C2C"/>
                </a:solidFill>
                <a:latin typeface="Verdana"/>
                <a:cs typeface="Verdana"/>
              </a:rPr>
              <a:t>n</a:t>
            </a:r>
            <a:r>
              <a:rPr sz="2750" spc="-95" dirty="0">
                <a:solidFill>
                  <a:srgbClr val="332C2C"/>
                </a:solidFill>
                <a:latin typeface="Verdana"/>
                <a:cs typeface="Verdana"/>
              </a:rPr>
              <a:t>s</a:t>
            </a:r>
            <a:r>
              <a:rPr sz="2750" spc="-20" dirty="0">
                <a:solidFill>
                  <a:srgbClr val="332C2C"/>
                </a:solidFill>
                <a:latin typeface="Verdana"/>
                <a:cs typeface="Verdana"/>
              </a:rPr>
              <a:t>i</a:t>
            </a:r>
            <a:r>
              <a:rPr sz="2750" spc="170" dirty="0">
                <a:solidFill>
                  <a:srgbClr val="332C2C"/>
                </a:solidFill>
                <a:latin typeface="Verdana"/>
                <a:cs typeface="Verdana"/>
              </a:rPr>
              <a:t>g</a:t>
            </a:r>
            <a:r>
              <a:rPr sz="2750" spc="120" dirty="0">
                <a:solidFill>
                  <a:srgbClr val="332C2C"/>
                </a:solidFill>
                <a:latin typeface="Verdana"/>
                <a:cs typeface="Verdana"/>
              </a:rPr>
              <a:t>h</a:t>
            </a:r>
            <a:r>
              <a:rPr sz="2750" spc="30" dirty="0">
                <a:solidFill>
                  <a:srgbClr val="332C2C"/>
                </a:solidFill>
                <a:latin typeface="Verdana"/>
                <a:cs typeface="Verdana"/>
              </a:rPr>
              <a:t>t</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i</a:t>
            </a:r>
            <a:r>
              <a:rPr sz="2750" spc="120" dirty="0">
                <a:solidFill>
                  <a:srgbClr val="332C2C"/>
                </a:solidFill>
                <a:latin typeface="Verdana"/>
                <a:cs typeface="Verdana"/>
              </a:rPr>
              <a:t>n</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30" dirty="0">
                <a:solidFill>
                  <a:srgbClr val="332C2C"/>
                </a:solidFill>
                <a:latin typeface="Verdana"/>
                <a:cs typeface="Verdana"/>
              </a:rPr>
              <a:t>t</a:t>
            </a:r>
            <a:r>
              <a:rPr sz="2750" spc="130"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5" dirty="0">
                <a:solidFill>
                  <a:srgbClr val="332C2C"/>
                </a:solidFill>
                <a:latin typeface="Verdana"/>
                <a:cs typeface="Verdana"/>
              </a:rPr>
              <a:t>e</a:t>
            </a:r>
            <a:r>
              <a:rPr sz="2750" spc="-180" dirty="0">
                <a:solidFill>
                  <a:srgbClr val="332C2C"/>
                </a:solidFill>
                <a:latin typeface="Verdana"/>
                <a:cs typeface="Verdana"/>
              </a:rPr>
              <a:t>v</a:t>
            </a:r>
            <a:r>
              <a:rPr sz="2750" spc="50" dirty="0">
                <a:solidFill>
                  <a:srgbClr val="332C2C"/>
                </a:solidFill>
                <a:latin typeface="Verdana"/>
                <a:cs typeface="Verdana"/>
              </a:rPr>
              <a:t>o</a:t>
            </a:r>
            <a:r>
              <a:rPr sz="2750" spc="-20" dirty="0">
                <a:solidFill>
                  <a:srgbClr val="332C2C"/>
                </a:solidFill>
                <a:latin typeface="Verdana"/>
                <a:cs typeface="Verdana"/>
              </a:rPr>
              <a:t>l</a:t>
            </a:r>
            <a:r>
              <a:rPr sz="2750" spc="-140" dirty="0">
                <a:solidFill>
                  <a:srgbClr val="332C2C"/>
                </a:solidFill>
                <a:latin typeface="Verdana"/>
                <a:cs typeface="Verdana"/>
              </a:rPr>
              <a:t>v</a:t>
            </a:r>
            <a:r>
              <a:rPr sz="2750" spc="-20" dirty="0">
                <a:solidFill>
                  <a:srgbClr val="332C2C"/>
                </a:solidFill>
                <a:latin typeface="Verdana"/>
                <a:cs typeface="Verdana"/>
              </a:rPr>
              <a:t>i</a:t>
            </a:r>
            <a:r>
              <a:rPr sz="2750" spc="130" dirty="0">
                <a:solidFill>
                  <a:srgbClr val="332C2C"/>
                </a:solidFill>
                <a:latin typeface="Verdana"/>
                <a:cs typeface="Verdana"/>
              </a:rPr>
              <a:t>n</a:t>
            </a:r>
            <a:r>
              <a:rPr sz="2750" spc="125" dirty="0">
                <a:solidFill>
                  <a:srgbClr val="332C2C"/>
                </a:solidFill>
                <a:latin typeface="Verdana"/>
                <a:cs typeface="Verdana"/>
              </a:rPr>
              <a:t>g  </a:t>
            </a:r>
            <a:r>
              <a:rPr sz="2750" spc="90" dirty="0">
                <a:solidFill>
                  <a:srgbClr val="332C2C"/>
                </a:solidFill>
                <a:latin typeface="Verdana"/>
                <a:cs typeface="Verdana"/>
              </a:rPr>
              <a:t>win</a:t>
            </a:r>
            <a:r>
              <a:rPr sz="2750" spc="-250" dirty="0">
                <a:solidFill>
                  <a:srgbClr val="332C2C"/>
                </a:solidFill>
                <a:latin typeface="Verdana"/>
                <a:cs typeface="Verdana"/>
              </a:rPr>
              <a:t> </a:t>
            </a:r>
            <a:r>
              <a:rPr sz="2750" spc="15" dirty="0">
                <a:solidFill>
                  <a:srgbClr val="332C2C"/>
                </a:solidFill>
                <a:latin typeface="Verdana"/>
                <a:cs typeface="Verdana"/>
              </a:rPr>
              <a:t>probabilities</a:t>
            </a:r>
            <a:r>
              <a:rPr sz="2750" spc="-250" dirty="0">
                <a:solidFill>
                  <a:srgbClr val="332C2C"/>
                </a:solidFill>
                <a:latin typeface="Verdana"/>
                <a:cs typeface="Verdana"/>
              </a:rPr>
              <a:t> </a:t>
            </a:r>
            <a:r>
              <a:rPr sz="2750" spc="10" dirty="0">
                <a:solidFill>
                  <a:srgbClr val="332C2C"/>
                </a:solidFill>
                <a:latin typeface="Verdana"/>
                <a:cs typeface="Verdana"/>
              </a:rPr>
              <a:t>of</a:t>
            </a:r>
            <a:r>
              <a:rPr sz="2750" spc="-250" dirty="0">
                <a:solidFill>
                  <a:srgbClr val="332C2C"/>
                </a:solidFill>
                <a:latin typeface="Verdana"/>
                <a:cs typeface="Verdana"/>
              </a:rPr>
              <a:t> </a:t>
            </a:r>
            <a:r>
              <a:rPr sz="2750" spc="95" dirty="0">
                <a:solidFill>
                  <a:srgbClr val="332C2C"/>
                </a:solidFill>
                <a:latin typeface="Verdana"/>
                <a:cs typeface="Verdana"/>
              </a:rPr>
              <a:t>ongoing</a:t>
            </a:r>
            <a:r>
              <a:rPr sz="2750" spc="-250" dirty="0">
                <a:solidFill>
                  <a:srgbClr val="332C2C"/>
                </a:solidFill>
                <a:latin typeface="Verdana"/>
                <a:cs typeface="Verdana"/>
              </a:rPr>
              <a:t> </a:t>
            </a:r>
            <a:r>
              <a:rPr sz="2750" spc="-10" dirty="0">
                <a:solidFill>
                  <a:srgbClr val="332C2C"/>
                </a:solidFill>
                <a:latin typeface="Verdana"/>
                <a:cs typeface="Verdana"/>
              </a:rPr>
              <a:t>matches.</a:t>
            </a:r>
            <a:endParaRPr sz="2750">
              <a:latin typeface="Verdana"/>
              <a:cs typeface="Verdana"/>
            </a:endParaRPr>
          </a:p>
        </p:txBody>
      </p:sp>
      <p:sp>
        <p:nvSpPr>
          <p:cNvPr id="12" name="object 12"/>
          <p:cNvSpPr txBox="1">
            <a:spLocks noGrp="1"/>
          </p:cNvSpPr>
          <p:nvPr>
            <p:ph type="title"/>
          </p:nvPr>
        </p:nvSpPr>
        <p:spPr>
          <a:xfrm>
            <a:off x="1587302" y="1501648"/>
            <a:ext cx="7614920" cy="654050"/>
          </a:xfrm>
          <a:prstGeom prst="rect">
            <a:avLst/>
          </a:prstGeom>
        </p:spPr>
        <p:txBody>
          <a:bodyPr vert="horz" wrap="square" lIns="0" tIns="15875" rIns="0" bIns="0" rtlCol="0">
            <a:spAutoFit/>
          </a:bodyPr>
          <a:lstStyle/>
          <a:p>
            <a:pPr marL="12700">
              <a:lnSpc>
                <a:spcPct val="100000"/>
              </a:lnSpc>
              <a:spcBef>
                <a:spcPts val="125"/>
              </a:spcBef>
            </a:pPr>
            <a:r>
              <a:rPr sz="4100" spc="-65" dirty="0"/>
              <a:t>Real-Time</a:t>
            </a:r>
            <a:r>
              <a:rPr sz="4100" spc="-120" dirty="0"/>
              <a:t> </a:t>
            </a:r>
            <a:r>
              <a:rPr sz="4100" spc="-130" dirty="0"/>
              <a:t>Wi</a:t>
            </a:r>
            <a:r>
              <a:rPr sz="4100" spc="-114" dirty="0"/>
              <a:t>n</a:t>
            </a:r>
            <a:r>
              <a:rPr sz="4100" spc="-120" dirty="0"/>
              <a:t> </a:t>
            </a:r>
            <a:r>
              <a:rPr sz="4100" spc="-30" dirty="0"/>
              <a:t>Probabilit</a:t>
            </a:r>
            <a:r>
              <a:rPr sz="4100" spc="475" dirty="0"/>
              <a:t>y</a:t>
            </a:r>
            <a:r>
              <a:rPr sz="4100" spc="75" dirty="0"/>
              <a:t> </a:t>
            </a:r>
            <a:r>
              <a:rPr sz="4100" spc="-95" dirty="0"/>
              <a:t>Tracker</a:t>
            </a:r>
            <a:endParaRPr sz="4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grpSp>
        <p:nvGrpSpPr>
          <p:cNvPr id="3" name="object 3"/>
          <p:cNvGrpSpPr/>
          <p:nvPr/>
        </p:nvGrpSpPr>
        <p:grpSpPr>
          <a:xfrm>
            <a:off x="0" y="9993"/>
            <a:ext cx="18288000" cy="10277475"/>
            <a:chOff x="0" y="9993"/>
            <a:chExt cx="18288000" cy="10277475"/>
          </a:xfrm>
        </p:grpSpPr>
        <p:pic>
          <p:nvPicPr>
            <p:cNvPr id="4" name="object 4"/>
            <p:cNvPicPr/>
            <p:nvPr/>
          </p:nvPicPr>
          <p:blipFill>
            <a:blip r:embed="rId2" cstate="print"/>
            <a:stretch>
              <a:fillRect/>
            </a:stretch>
          </p:blipFill>
          <p:spPr>
            <a:xfrm>
              <a:off x="10267505" y="9993"/>
              <a:ext cx="8020494" cy="10277005"/>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7988" y="9203855"/>
                  </a:moveTo>
                  <a:lnTo>
                    <a:pt x="0" y="9203855"/>
                  </a:lnTo>
                  <a:lnTo>
                    <a:pt x="0" y="9251480"/>
                  </a:lnTo>
                  <a:lnTo>
                    <a:pt x="18287988" y="9251480"/>
                  </a:lnTo>
                  <a:lnTo>
                    <a:pt x="18287988" y="9203855"/>
                  </a:lnTo>
                  <a:close/>
                </a:path>
                <a:path w="18288000" h="9251950">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txBox="1"/>
          <p:nvPr/>
        </p:nvSpPr>
        <p:spPr>
          <a:xfrm>
            <a:off x="1615249" y="3414852"/>
            <a:ext cx="7474584" cy="2998470"/>
          </a:xfrm>
          <a:prstGeom prst="rect">
            <a:avLst/>
          </a:prstGeom>
        </p:spPr>
        <p:txBody>
          <a:bodyPr vert="horz" wrap="square" lIns="0" tIns="6985" rIns="0" bIns="0" rtlCol="0">
            <a:spAutoFit/>
          </a:bodyPr>
          <a:lstStyle/>
          <a:p>
            <a:pPr marL="12700" marR="5080">
              <a:lnSpc>
                <a:spcPct val="101499"/>
              </a:lnSpc>
              <a:spcBef>
                <a:spcPts val="55"/>
              </a:spcBef>
            </a:pPr>
            <a:r>
              <a:rPr sz="2750" spc="140" dirty="0">
                <a:solidFill>
                  <a:srgbClr val="332C2C"/>
                </a:solidFill>
                <a:latin typeface="Verdana"/>
                <a:cs typeface="Verdana"/>
              </a:rPr>
              <a:t>O</a:t>
            </a:r>
            <a:r>
              <a:rPr sz="2750" spc="105" dirty="0">
                <a:solidFill>
                  <a:srgbClr val="332C2C"/>
                </a:solidFill>
                <a:latin typeface="Verdana"/>
                <a:cs typeface="Verdana"/>
              </a:rPr>
              <a:t>u</a:t>
            </a:r>
            <a:r>
              <a:rPr sz="2750" spc="-70" dirty="0">
                <a:solidFill>
                  <a:srgbClr val="332C2C"/>
                </a:solidFill>
                <a:latin typeface="Verdana"/>
                <a:cs typeface="Verdana"/>
              </a:rPr>
              <a:t>r</a:t>
            </a:r>
            <a:r>
              <a:rPr sz="2750" spc="-250" dirty="0">
                <a:solidFill>
                  <a:srgbClr val="332C2C"/>
                </a:solidFill>
                <a:latin typeface="Verdana"/>
                <a:cs typeface="Verdana"/>
              </a:rPr>
              <a:t> </a:t>
            </a:r>
            <a:r>
              <a:rPr sz="2750" spc="145" dirty="0">
                <a:solidFill>
                  <a:srgbClr val="332C2C"/>
                </a:solidFill>
                <a:latin typeface="Verdana"/>
                <a:cs typeface="Verdana"/>
              </a:rPr>
              <a:t>d</a:t>
            </a:r>
            <a:r>
              <a:rPr sz="2750" spc="-35" dirty="0">
                <a:solidFill>
                  <a:srgbClr val="332C2C"/>
                </a:solidFill>
                <a:latin typeface="Verdana"/>
                <a:cs typeface="Verdana"/>
              </a:rPr>
              <a:t>a</a:t>
            </a:r>
            <a:r>
              <a:rPr sz="2750" spc="30" dirty="0">
                <a:solidFill>
                  <a:srgbClr val="332C2C"/>
                </a:solidFill>
                <a:latin typeface="Verdana"/>
                <a:cs typeface="Verdana"/>
              </a:rPr>
              <a:t>t</a:t>
            </a:r>
            <a:r>
              <a:rPr sz="2750" spc="-35" dirty="0">
                <a:solidFill>
                  <a:srgbClr val="332C2C"/>
                </a:solidFill>
                <a:latin typeface="Verdana"/>
                <a:cs typeface="Verdana"/>
              </a:rPr>
              <a:t>a</a:t>
            </a:r>
            <a:r>
              <a:rPr sz="2750" spc="-175" dirty="0">
                <a:solidFill>
                  <a:srgbClr val="332C2C"/>
                </a:solidFill>
                <a:latin typeface="Verdana"/>
                <a:cs typeface="Verdana"/>
              </a:rPr>
              <a:t>-</a:t>
            </a:r>
            <a:r>
              <a:rPr sz="2750" spc="145" dirty="0">
                <a:solidFill>
                  <a:srgbClr val="332C2C"/>
                </a:solidFill>
                <a:latin typeface="Verdana"/>
                <a:cs typeface="Verdana"/>
              </a:rPr>
              <a:t>d</a:t>
            </a:r>
            <a:r>
              <a:rPr sz="2750" spc="-95" dirty="0">
                <a:solidFill>
                  <a:srgbClr val="332C2C"/>
                </a:solidFill>
                <a:latin typeface="Verdana"/>
                <a:cs typeface="Verdana"/>
              </a:rPr>
              <a:t>r</a:t>
            </a:r>
            <a:r>
              <a:rPr sz="2750" spc="-20" dirty="0">
                <a:solidFill>
                  <a:srgbClr val="332C2C"/>
                </a:solidFill>
                <a:latin typeface="Verdana"/>
                <a:cs typeface="Verdana"/>
              </a:rPr>
              <a:t>i</a:t>
            </a:r>
            <a:r>
              <a:rPr sz="2750" spc="-180" dirty="0">
                <a:solidFill>
                  <a:srgbClr val="332C2C"/>
                </a:solidFill>
                <a:latin typeface="Verdana"/>
                <a:cs typeface="Verdana"/>
              </a:rPr>
              <a:t>v</a:t>
            </a:r>
            <a:r>
              <a:rPr sz="2750" spc="20" dirty="0">
                <a:solidFill>
                  <a:srgbClr val="332C2C"/>
                </a:solidFill>
                <a:latin typeface="Verdana"/>
                <a:cs typeface="Verdana"/>
              </a:rPr>
              <a:t>e</a:t>
            </a:r>
            <a:r>
              <a:rPr sz="2750" spc="125" dirty="0">
                <a:solidFill>
                  <a:srgbClr val="332C2C"/>
                </a:solidFill>
                <a:latin typeface="Verdana"/>
                <a:cs typeface="Verdana"/>
              </a:rPr>
              <a:t>n</a:t>
            </a:r>
            <a:r>
              <a:rPr sz="2750" spc="-250" dirty="0">
                <a:solidFill>
                  <a:srgbClr val="332C2C"/>
                </a:solidFill>
                <a:latin typeface="Verdana"/>
                <a:cs typeface="Verdana"/>
              </a:rPr>
              <a:t> </a:t>
            </a:r>
            <a:r>
              <a:rPr sz="2750" spc="-35" dirty="0">
                <a:solidFill>
                  <a:srgbClr val="332C2C"/>
                </a:solidFill>
                <a:latin typeface="Verdana"/>
                <a:cs typeface="Verdana"/>
              </a:rPr>
              <a:t>a</a:t>
            </a:r>
            <a:r>
              <a:rPr sz="2750" spc="120" dirty="0">
                <a:solidFill>
                  <a:srgbClr val="332C2C"/>
                </a:solidFill>
                <a:latin typeface="Verdana"/>
                <a:cs typeface="Verdana"/>
              </a:rPr>
              <a:t>n</a:t>
            </a:r>
            <a:r>
              <a:rPr sz="2750" spc="-35" dirty="0">
                <a:solidFill>
                  <a:srgbClr val="332C2C"/>
                </a:solidFill>
                <a:latin typeface="Verdana"/>
                <a:cs typeface="Verdana"/>
              </a:rPr>
              <a:t>a</a:t>
            </a:r>
            <a:r>
              <a:rPr sz="2750" spc="-20" dirty="0">
                <a:solidFill>
                  <a:srgbClr val="332C2C"/>
                </a:solidFill>
                <a:latin typeface="Verdana"/>
                <a:cs typeface="Verdana"/>
              </a:rPr>
              <a:t>l</a:t>
            </a:r>
            <a:r>
              <a:rPr sz="2750" spc="-155" dirty="0">
                <a:solidFill>
                  <a:srgbClr val="332C2C"/>
                </a:solidFill>
                <a:latin typeface="Verdana"/>
                <a:cs typeface="Verdana"/>
              </a:rPr>
              <a:t>y</a:t>
            </a:r>
            <a:r>
              <a:rPr sz="2750" spc="-95" dirty="0">
                <a:solidFill>
                  <a:srgbClr val="332C2C"/>
                </a:solidFill>
                <a:latin typeface="Verdana"/>
                <a:cs typeface="Verdana"/>
              </a:rPr>
              <a:t>s</a:t>
            </a:r>
            <a:r>
              <a:rPr sz="2750" spc="-20" dirty="0">
                <a:solidFill>
                  <a:srgbClr val="332C2C"/>
                </a:solidFill>
                <a:latin typeface="Verdana"/>
                <a:cs typeface="Verdana"/>
              </a:rPr>
              <a:t>i</a:t>
            </a:r>
            <a:r>
              <a:rPr sz="2750" spc="-90" dirty="0">
                <a:solidFill>
                  <a:srgbClr val="332C2C"/>
                </a:solidFill>
                <a:latin typeface="Verdana"/>
                <a:cs typeface="Verdana"/>
              </a:rPr>
              <a:t>s</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50" dirty="0">
                <a:solidFill>
                  <a:srgbClr val="332C2C"/>
                </a:solidFill>
                <a:latin typeface="Verdana"/>
                <a:cs typeface="Verdana"/>
              </a:rPr>
              <a:t> </a:t>
            </a:r>
            <a:r>
              <a:rPr sz="2750" spc="-335" dirty="0">
                <a:solidFill>
                  <a:srgbClr val="332C2C"/>
                </a:solidFill>
                <a:latin typeface="Verdana"/>
                <a:cs typeface="Verdana"/>
              </a:rPr>
              <a:t>I</a:t>
            </a:r>
            <a:r>
              <a:rPr sz="2750" spc="290" dirty="0">
                <a:solidFill>
                  <a:srgbClr val="332C2C"/>
                </a:solidFill>
                <a:latin typeface="Verdana"/>
                <a:cs typeface="Verdana"/>
              </a:rPr>
              <a:t>P</a:t>
            </a:r>
            <a:r>
              <a:rPr sz="2750" spc="90" dirty="0">
                <a:solidFill>
                  <a:srgbClr val="332C2C"/>
                </a:solidFill>
                <a:latin typeface="Verdana"/>
                <a:cs typeface="Verdana"/>
              </a:rPr>
              <a:t>L</a:t>
            </a:r>
            <a:r>
              <a:rPr sz="2750" spc="-250" dirty="0">
                <a:solidFill>
                  <a:srgbClr val="332C2C"/>
                </a:solidFill>
                <a:latin typeface="Verdana"/>
                <a:cs typeface="Verdana"/>
              </a:rPr>
              <a:t> </a:t>
            </a:r>
            <a:r>
              <a:rPr sz="2750" spc="165" dirty="0">
                <a:solidFill>
                  <a:srgbClr val="332C2C"/>
                </a:solidFill>
                <a:latin typeface="Verdana"/>
                <a:cs typeface="Verdana"/>
              </a:rPr>
              <a:t>w</a:t>
            </a:r>
            <a:r>
              <a:rPr sz="2750" spc="-20" dirty="0">
                <a:solidFill>
                  <a:srgbClr val="332C2C"/>
                </a:solidFill>
                <a:latin typeface="Verdana"/>
                <a:cs typeface="Verdana"/>
              </a:rPr>
              <a:t>i</a:t>
            </a:r>
            <a:r>
              <a:rPr sz="2750" spc="85" dirty="0">
                <a:solidFill>
                  <a:srgbClr val="332C2C"/>
                </a:solidFill>
                <a:latin typeface="Verdana"/>
                <a:cs typeface="Verdana"/>
              </a:rPr>
              <a:t>n  </a:t>
            </a:r>
            <a:r>
              <a:rPr sz="2750" spc="145" dirty="0">
                <a:solidFill>
                  <a:srgbClr val="332C2C"/>
                </a:solidFill>
                <a:latin typeface="Verdana"/>
                <a:cs typeface="Verdana"/>
              </a:rPr>
              <a:t>p</a:t>
            </a:r>
            <a:r>
              <a:rPr sz="2750" spc="-110" dirty="0">
                <a:solidFill>
                  <a:srgbClr val="332C2C"/>
                </a:solidFill>
                <a:latin typeface="Verdana"/>
                <a:cs typeface="Verdana"/>
              </a:rPr>
              <a:t>r</a:t>
            </a:r>
            <a:r>
              <a:rPr sz="2750" spc="50" dirty="0">
                <a:solidFill>
                  <a:srgbClr val="332C2C"/>
                </a:solidFill>
                <a:latin typeface="Verdana"/>
                <a:cs typeface="Verdana"/>
              </a:rPr>
              <a:t>o</a:t>
            </a:r>
            <a:r>
              <a:rPr sz="2750" spc="140" dirty="0">
                <a:solidFill>
                  <a:srgbClr val="332C2C"/>
                </a:solidFill>
                <a:latin typeface="Verdana"/>
                <a:cs typeface="Verdana"/>
              </a:rPr>
              <a:t>b</a:t>
            </a:r>
            <a:r>
              <a:rPr sz="2750" spc="-35" dirty="0">
                <a:solidFill>
                  <a:srgbClr val="332C2C"/>
                </a:solidFill>
                <a:latin typeface="Verdana"/>
                <a:cs typeface="Verdana"/>
              </a:rPr>
              <a:t>a</a:t>
            </a:r>
            <a:r>
              <a:rPr sz="2750" spc="145" dirty="0">
                <a:solidFill>
                  <a:srgbClr val="332C2C"/>
                </a:solidFill>
                <a:latin typeface="Verdana"/>
                <a:cs typeface="Verdana"/>
              </a:rPr>
              <a:t>b</a:t>
            </a:r>
            <a:r>
              <a:rPr sz="2750" spc="-20" dirty="0">
                <a:solidFill>
                  <a:srgbClr val="332C2C"/>
                </a:solidFill>
                <a:latin typeface="Verdana"/>
                <a:cs typeface="Verdana"/>
              </a:rPr>
              <a:t>ili</a:t>
            </a:r>
            <a:r>
              <a:rPr sz="2750" spc="30" dirty="0">
                <a:solidFill>
                  <a:srgbClr val="332C2C"/>
                </a:solidFill>
                <a:latin typeface="Verdana"/>
                <a:cs typeface="Verdana"/>
              </a:rPr>
              <a:t>t</a:t>
            </a:r>
            <a:r>
              <a:rPr sz="2750" spc="-20" dirty="0">
                <a:solidFill>
                  <a:srgbClr val="332C2C"/>
                </a:solidFill>
                <a:latin typeface="Verdana"/>
                <a:cs typeface="Verdana"/>
              </a:rPr>
              <a:t>i</a:t>
            </a:r>
            <a:r>
              <a:rPr sz="2750" spc="20" dirty="0">
                <a:solidFill>
                  <a:srgbClr val="332C2C"/>
                </a:solidFill>
                <a:latin typeface="Verdana"/>
                <a:cs typeface="Verdana"/>
              </a:rPr>
              <a:t>e</a:t>
            </a:r>
            <a:r>
              <a:rPr sz="2750" spc="-90" dirty="0">
                <a:solidFill>
                  <a:srgbClr val="332C2C"/>
                </a:solidFill>
                <a:latin typeface="Verdana"/>
                <a:cs typeface="Verdana"/>
              </a:rPr>
              <a:t>s</a:t>
            </a:r>
            <a:r>
              <a:rPr sz="2750" spc="-250" dirty="0">
                <a:solidFill>
                  <a:srgbClr val="332C2C"/>
                </a:solidFill>
                <a:latin typeface="Verdana"/>
                <a:cs typeface="Verdana"/>
              </a:rPr>
              <a:t> </a:t>
            </a:r>
            <a:r>
              <a:rPr sz="2750" spc="120" dirty="0">
                <a:solidFill>
                  <a:srgbClr val="332C2C"/>
                </a:solidFill>
                <a:latin typeface="Verdana"/>
                <a:cs typeface="Verdana"/>
              </a:rPr>
              <a:t>h</a:t>
            </a:r>
            <a:r>
              <a:rPr sz="2750" spc="-35" dirty="0">
                <a:solidFill>
                  <a:srgbClr val="332C2C"/>
                </a:solidFill>
                <a:latin typeface="Verdana"/>
                <a:cs typeface="Verdana"/>
              </a:rPr>
              <a:t>a</a:t>
            </a:r>
            <a:r>
              <a:rPr sz="2750" spc="-90" dirty="0">
                <a:solidFill>
                  <a:srgbClr val="332C2C"/>
                </a:solidFill>
                <a:latin typeface="Verdana"/>
                <a:cs typeface="Verdana"/>
              </a:rPr>
              <a:t>s</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10" dirty="0">
                <a:solidFill>
                  <a:srgbClr val="332C2C"/>
                </a:solidFill>
                <a:latin typeface="Verdana"/>
                <a:cs typeface="Verdana"/>
              </a:rPr>
              <a:t>o</a:t>
            </a:r>
            <a:r>
              <a:rPr sz="2750" spc="-140" dirty="0">
                <a:solidFill>
                  <a:srgbClr val="332C2C"/>
                </a:solidFill>
                <a:latin typeface="Verdana"/>
                <a:cs typeface="Verdana"/>
              </a:rPr>
              <a:t>v</a:t>
            </a:r>
            <a:r>
              <a:rPr sz="2750" spc="-20" dirty="0">
                <a:solidFill>
                  <a:srgbClr val="332C2C"/>
                </a:solidFill>
                <a:latin typeface="Verdana"/>
                <a:cs typeface="Verdana"/>
              </a:rPr>
              <a:t>i</a:t>
            </a:r>
            <a:r>
              <a:rPr sz="2750" spc="145" dirty="0">
                <a:solidFill>
                  <a:srgbClr val="332C2C"/>
                </a:solidFill>
                <a:latin typeface="Verdana"/>
                <a:cs typeface="Verdana"/>
              </a:rPr>
              <a:t>d</a:t>
            </a:r>
            <a:r>
              <a:rPr sz="2750" spc="20" dirty="0">
                <a:solidFill>
                  <a:srgbClr val="332C2C"/>
                </a:solidFill>
                <a:latin typeface="Verdana"/>
                <a:cs typeface="Verdana"/>
              </a:rPr>
              <a:t>e</a:t>
            </a:r>
            <a:r>
              <a:rPr sz="2750" spc="150" dirty="0">
                <a:solidFill>
                  <a:srgbClr val="332C2C"/>
                </a:solidFill>
                <a:latin typeface="Verdana"/>
                <a:cs typeface="Verdana"/>
              </a:rPr>
              <a:t>d</a:t>
            </a:r>
            <a:r>
              <a:rPr sz="2750" spc="-250" dirty="0">
                <a:solidFill>
                  <a:srgbClr val="332C2C"/>
                </a:solidFill>
                <a:latin typeface="Verdana"/>
                <a:cs typeface="Verdana"/>
              </a:rPr>
              <a:t> </a:t>
            </a:r>
            <a:r>
              <a:rPr sz="2750" spc="-180" dirty="0">
                <a:solidFill>
                  <a:srgbClr val="332C2C"/>
                </a:solidFill>
                <a:latin typeface="Verdana"/>
                <a:cs typeface="Verdana"/>
              </a:rPr>
              <a:t>v</a:t>
            </a:r>
            <a:r>
              <a:rPr sz="2750" spc="-35" dirty="0">
                <a:solidFill>
                  <a:srgbClr val="332C2C"/>
                </a:solidFill>
                <a:latin typeface="Verdana"/>
                <a:cs typeface="Verdana"/>
              </a:rPr>
              <a:t>a</a:t>
            </a:r>
            <a:r>
              <a:rPr sz="2750" spc="-20" dirty="0">
                <a:solidFill>
                  <a:srgbClr val="332C2C"/>
                </a:solidFill>
                <a:latin typeface="Verdana"/>
                <a:cs typeface="Verdana"/>
              </a:rPr>
              <a:t>l</a:t>
            </a:r>
            <a:r>
              <a:rPr sz="2750" spc="105" dirty="0">
                <a:solidFill>
                  <a:srgbClr val="332C2C"/>
                </a:solidFill>
                <a:latin typeface="Verdana"/>
                <a:cs typeface="Verdana"/>
              </a:rPr>
              <a:t>u</a:t>
            </a:r>
            <a:r>
              <a:rPr sz="2750" spc="-35" dirty="0">
                <a:solidFill>
                  <a:srgbClr val="332C2C"/>
                </a:solidFill>
                <a:latin typeface="Verdana"/>
                <a:cs typeface="Verdana"/>
              </a:rPr>
              <a:t>a</a:t>
            </a:r>
            <a:r>
              <a:rPr sz="2750" spc="145" dirty="0">
                <a:solidFill>
                  <a:srgbClr val="332C2C"/>
                </a:solidFill>
                <a:latin typeface="Verdana"/>
                <a:cs typeface="Verdana"/>
              </a:rPr>
              <a:t>b</a:t>
            </a:r>
            <a:r>
              <a:rPr sz="2750" spc="-20" dirty="0">
                <a:solidFill>
                  <a:srgbClr val="332C2C"/>
                </a:solidFill>
                <a:latin typeface="Verdana"/>
                <a:cs typeface="Verdana"/>
              </a:rPr>
              <a:t>l</a:t>
            </a:r>
            <a:r>
              <a:rPr sz="2750" spc="15" dirty="0">
                <a:solidFill>
                  <a:srgbClr val="332C2C"/>
                </a:solidFill>
                <a:latin typeface="Verdana"/>
                <a:cs typeface="Verdana"/>
              </a:rPr>
              <a:t>e  </a:t>
            </a:r>
            <a:r>
              <a:rPr sz="2750" spc="-20" dirty="0">
                <a:solidFill>
                  <a:srgbClr val="332C2C"/>
                </a:solidFill>
                <a:latin typeface="Verdana"/>
                <a:cs typeface="Verdana"/>
              </a:rPr>
              <a:t>i</a:t>
            </a:r>
            <a:r>
              <a:rPr sz="2750" spc="120" dirty="0">
                <a:solidFill>
                  <a:srgbClr val="332C2C"/>
                </a:solidFill>
                <a:latin typeface="Verdana"/>
                <a:cs typeface="Verdana"/>
              </a:rPr>
              <a:t>n</a:t>
            </a:r>
            <a:r>
              <a:rPr sz="2750" spc="-95" dirty="0">
                <a:solidFill>
                  <a:srgbClr val="332C2C"/>
                </a:solidFill>
                <a:latin typeface="Verdana"/>
                <a:cs typeface="Verdana"/>
              </a:rPr>
              <a:t>s</a:t>
            </a:r>
            <a:r>
              <a:rPr sz="2750" spc="-20" dirty="0">
                <a:solidFill>
                  <a:srgbClr val="332C2C"/>
                </a:solidFill>
                <a:latin typeface="Verdana"/>
                <a:cs typeface="Verdana"/>
              </a:rPr>
              <a:t>i</a:t>
            </a:r>
            <a:r>
              <a:rPr sz="2750" spc="170" dirty="0">
                <a:solidFill>
                  <a:srgbClr val="332C2C"/>
                </a:solidFill>
                <a:latin typeface="Verdana"/>
                <a:cs typeface="Verdana"/>
              </a:rPr>
              <a:t>g</a:t>
            </a:r>
            <a:r>
              <a:rPr sz="2750" spc="120" dirty="0">
                <a:solidFill>
                  <a:srgbClr val="332C2C"/>
                </a:solidFill>
                <a:latin typeface="Verdana"/>
                <a:cs typeface="Verdana"/>
              </a:rPr>
              <a:t>h</a:t>
            </a:r>
            <a:r>
              <a:rPr sz="2750" spc="30" dirty="0">
                <a:solidFill>
                  <a:srgbClr val="332C2C"/>
                </a:solidFill>
                <a:latin typeface="Verdana"/>
                <a:cs typeface="Verdana"/>
              </a:rPr>
              <a:t>t</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i</a:t>
            </a:r>
            <a:r>
              <a:rPr sz="2750" spc="120" dirty="0">
                <a:solidFill>
                  <a:srgbClr val="332C2C"/>
                </a:solidFill>
                <a:latin typeface="Verdana"/>
                <a:cs typeface="Verdana"/>
              </a:rPr>
              <a:t>n</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30" dirty="0">
                <a:solidFill>
                  <a:srgbClr val="332C2C"/>
                </a:solidFill>
                <a:latin typeface="Verdana"/>
                <a:cs typeface="Verdana"/>
              </a:rPr>
              <a:t>t</a:t>
            </a:r>
            <a:r>
              <a:rPr sz="2750" spc="130"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65" dirty="0">
                <a:solidFill>
                  <a:srgbClr val="332C2C"/>
                </a:solidFill>
                <a:latin typeface="Verdana"/>
                <a:cs typeface="Verdana"/>
              </a:rPr>
              <a:t>f</a:t>
            </a:r>
            <a:r>
              <a:rPr sz="2750" spc="-25" dirty="0">
                <a:solidFill>
                  <a:srgbClr val="332C2C"/>
                </a:solidFill>
                <a:latin typeface="Verdana"/>
                <a:cs typeface="Verdana"/>
              </a:rPr>
              <a:t>a</a:t>
            </a:r>
            <a:r>
              <a:rPr sz="2750" spc="130" dirty="0">
                <a:solidFill>
                  <a:srgbClr val="332C2C"/>
                </a:solidFill>
                <a:latin typeface="Verdana"/>
                <a:cs typeface="Verdana"/>
              </a:rPr>
              <a:t>c</a:t>
            </a:r>
            <a:r>
              <a:rPr sz="2750" spc="-20" dirty="0">
                <a:solidFill>
                  <a:srgbClr val="332C2C"/>
                </a:solidFill>
                <a:latin typeface="Verdana"/>
                <a:cs typeface="Verdana"/>
              </a:rPr>
              <a:t>t</a:t>
            </a:r>
            <a:r>
              <a:rPr sz="2750" spc="50" dirty="0">
                <a:solidFill>
                  <a:srgbClr val="332C2C"/>
                </a:solidFill>
                <a:latin typeface="Verdana"/>
                <a:cs typeface="Verdana"/>
              </a:rPr>
              <a:t>o</a:t>
            </a:r>
            <a:r>
              <a:rPr sz="2750" spc="-85" dirty="0">
                <a:solidFill>
                  <a:srgbClr val="332C2C"/>
                </a:solidFill>
                <a:latin typeface="Verdana"/>
                <a:cs typeface="Verdana"/>
              </a:rPr>
              <a:t>r</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i</a:t>
            </a:r>
            <a:r>
              <a:rPr sz="2750" spc="120" dirty="0">
                <a:solidFill>
                  <a:srgbClr val="332C2C"/>
                </a:solidFill>
                <a:latin typeface="Verdana"/>
                <a:cs typeface="Verdana"/>
              </a:rPr>
              <a:t>n</a:t>
            </a:r>
            <a:r>
              <a:rPr sz="2750" spc="-55" dirty="0">
                <a:solidFill>
                  <a:srgbClr val="332C2C"/>
                </a:solidFill>
                <a:latin typeface="Verdana"/>
                <a:cs typeface="Verdana"/>
              </a:rPr>
              <a:t>ﬂ</a:t>
            </a:r>
            <a:r>
              <a:rPr sz="2750" spc="105" dirty="0">
                <a:solidFill>
                  <a:srgbClr val="332C2C"/>
                </a:solidFill>
                <a:latin typeface="Verdana"/>
                <a:cs typeface="Verdana"/>
              </a:rPr>
              <a:t>u</a:t>
            </a:r>
            <a:r>
              <a:rPr sz="2750" spc="20" dirty="0">
                <a:solidFill>
                  <a:srgbClr val="332C2C"/>
                </a:solidFill>
                <a:latin typeface="Verdana"/>
                <a:cs typeface="Verdana"/>
              </a:rPr>
              <a:t>e</a:t>
            </a:r>
            <a:r>
              <a:rPr sz="2750" spc="130" dirty="0">
                <a:solidFill>
                  <a:srgbClr val="332C2C"/>
                </a:solidFill>
                <a:latin typeface="Verdana"/>
                <a:cs typeface="Verdana"/>
              </a:rPr>
              <a:t>n</a:t>
            </a:r>
            <a:r>
              <a:rPr sz="2750" spc="110" dirty="0">
                <a:solidFill>
                  <a:srgbClr val="332C2C"/>
                </a:solidFill>
                <a:latin typeface="Verdana"/>
                <a:cs typeface="Verdana"/>
              </a:rPr>
              <a:t>c</a:t>
            </a:r>
            <a:r>
              <a:rPr sz="2750" spc="-20" dirty="0">
                <a:solidFill>
                  <a:srgbClr val="332C2C"/>
                </a:solidFill>
                <a:latin typeface="Verdana"/>
                <a:cs typeface="Verdana"/>
              </a:rPr>
              <a:t>i</a:t>
            </a:r>
            <a:r>
              <a:rPr sz="2750" spc="130" dirty="0">
                <a:solidFill>
                  <a:srgbClr val="332C2C"/>
                </a:solidFill>
                <a:latin typeface="Verdana"/>
                <a:cs typeface="Verdana"/>
              </a:rPr>
              <a:t>n</a:t>
            </a:r>
            <a:r>
              <a:rPr sz="2750" spc="175" dirty="0">
                <a:solidFill>
                  <a:srgbClr val="332C2C"/>
                </a:solidFill>
                <a:latin typeface="Verdana"/>
                <a:cs typeface="Verdana"/>
              </a:rPr>
              <a:t>g</a:t>
            </a:r>
            <a:r>
              <a:rPr sz="2750" spc="-250" dirty="0">
                <a:solidFill>
                  <a:srgbClr val="332C2C"/>
                </a:solidFill>
                <a:latin typeface="Verdana"/>
                <a:cs typeface="Verdana"/>
              </a:rPr>
              <a:t> </a:t>
            </a:r>
            <a:r>
              <a:rPr sz="2750" spc="240" dirty="0">
                <a:solidFill>
                  <a:srgbClr val="332C2C"/>
                </a:solidFill>
                <a:latin typeface="Verdana"/>
                <a:cs typeface="Verdana"/>
              </a:rPr>
              <a:t>m</a:t>
            </a:r>
            <a:r>
              <a:rPr sz="2750" spc="-35" dirty="0">
                <a:solidFill>
                  <a:srgbClr val="332C2C"/>
                </a:solidFill>
                <a:latin typeface="Verdana"/>
                <a:cs typeface="Verdana"/>
              </a:rPr>
              <a:t>a</a:t>
            </a:r>
            <a:r>
              <a:rPr sz="2750" spc="-20" dirty="0">
                <a:solidFill>
                  <a:srgbClr val="332C2C"/>
                </a:solidFill>
                <a:latin typeface="Verdana"/>
                <a:cs typeface="Verdana"/>
              </a:rPr>
              <a:t>t</a:t>
            </a:r>
            <a:r>
              <a:rPr sz="2750" spc="90" dirty="0">
                <a:solidFill>
                  <a:srgbClr val="332C2C"/>
                </a:solidFill>
                <a:latin typeface="Verdana"/>
                <a:cs typeface="Verdana"/>
              </a:rPr>
              <a:t>c</a:t>
            </a:r>
            <a:r>
              <a:rPr sz="2750" spc="85" dirty="0">
                <a:solidFill>
                  <a:srgbClr val="332C2C"/>
                </a:solidFill>
                <a:latin typeface="Verdana"/>
                <a:cs typeface="Verdana"/>
              </a:rPr>
              <a:t>h  </a:t>
            </a:r>
            <a:r>
              <a:rPr sz="2750" spc="50" dirty="0">
                <a:solidFill>
                  <a:srgbClr val="332C2C"/>
                </a:solidFill>
                <a:latin typeface="Verdana"/>
                <a:cs typeface="Verdana"/>
              </a:rPr>
              <a:t>o</a:t>
            </a:r>
            <a:r>
              <a:rPr sz="2750" spc="105" dirty="0">
                <a:solidFill>
                  <a:srgbClr val="332C2C"/>
                </a:solidFill>
                <a:latin typeface="Verdana"/>
                <a:cs typeface="Verdana"/>
              </a:rPr>
              <a:t>u</a:t>
            </a:r>
            <a:r>
              <a:rPr sz="2750" spc="-20" dirty="0">
                <a:solidFill>
                  <a:srgbClr val="332C2C"/>
                </a:solidFill>
                <a:latin typeface="Verdana"/>
                <a:cs typeface="Verdana"/>
              </a:rPr>
              <a:t>t</a:t>
            </a:r>
            <a:r>
              <a:rPr sz="2750" spc="90" dirty="0">
                <a:solidFill>
                  <a:srgbClr val="332C2C"/>
                </a:solidFill>
                <a:latin typeface="Verdana"/>
                <a:cs typeface="Verdana"/>
              </a:rPr>
              <a:t>c</a:t>
            </a:r>
            <a:r>
              <a:rPr sz="2750" spc="50" dirty="0">
                <a:solidFill>
                  <a:srgbClr val="332C2C"/>
                </a:solidFill>
                <a:latin typeface="Verdana"/>
                <a:cs typeface="Verdana"/>
              </a:rPr>
              <a:t>o</a:t>
            </a:r>
            <a:r>
              <a:rPr sz="2750" spc="250" dirty="0">
                <a:solidFill>
                  <a:srgbClr val="332C2C"/>
                </a:solidFill>
                <a:latin typeface="Verdana"/>
                <a:cs typeface="Verdana"/>
              </a:rPr>
              <a:t>m</a:t>
            </a:r>
            <a:r>
              <a:rPr sz="2750" spc="20" dirty="0">
                <a:solidFill>
                  <a:srgbClr val="332C2C"/>
                </a:solidFill>
                <a:latin typeface="Verdana"/>
                <a:cs typeface="Verdana"/>
              </a:rPr>
              <a:t>e</a:t>
            </a:r>
            <a:r>
              <a:rPr sz="2750" spc="-95" dirty="0">
                <a:solidFill>
                  <a:srgbClr val="332C2C"/>
                </a:solidFill>
                <a:latin typeface="Verdana"/>
                <a:cs typeface="Verdana"/>
              </a:rPr>
              <a:t>s</a:t>
            </a:r>
            <a:r>
              <a:rPr sz="2750" spc="-420" dirty="0">
                <a:solidFill>
                  <a:srgbClr val="332C2C"/>
                </a:solidFill>
                <a:latin typeface="Verdana"/>
                <a:cs typeface="Verdana"/>
              </a:rPr>
              <a:t>.</a:t>
            </a:r>
            <a:r>
              <a:rPr sz="2750" spc="-245" dirty="0">
                <a:solidFill>
                  <a:srgbClr val="332C2C"/>
                </a:solidFill>
                <a:latin typeface="Verdana"/>
                <a:cs typeface="Verdana"/>
              </a:rPr>
              <a:t> </a:t>
            </a:r>
            <a:r>
              <a:rPr sz="2750" spc="185" dirty="0">
                <a:solidFill>
                  <a:srgbClr val="332C2C"/>
                </a:solidFill>
                <a:latin typeface="Verdana"/>
                <a:cs typeface="Verdana"/>
              </a:rPr>
              <a:t>B</a:t>
            </a:r>
            <a:r>
              <a:rPr sz="2750" spc="-135" dirty="0">
                <a:solidFill>
                  <a:srgbClr val="332C2C"/>
                </a:solidFill>
                <a:latin typeface="Verdana"/>
                <a:cs typeface="Verdana"/>
              </a:rPr>
              <a:t>y</a:t>
            </a:r>
            <a:r>
              <a:rPr sz="2750" spc="-250" dirty="0">
                <a:solidFill>
                  <a:srgbClr val="332C2C"/>
                </a:solidFill>
                <a:latin typeface="Verdana"/>
                <a:cs typeface="Verdana"/>
              </a:rPr>
              <a:t> </a:t>
            </a:r>
            <a:r>
              <a:rPr sz="2750" spc="-20" dirty="0">
                <a:solidFill>
                  <a:srgbClr val="332C2C"/>
                </a:solidFill>
                <a:latin typeface="Verdana"/>
                <a:cs typeface="Verdana"/>
              </a:rPr>
              <a:t>l</a:t>
            </a:r>
            <a:r>
              <a:rPr sz="2750" spc="-5" dirty="0">
                <a:solidFill>
                  <a:srgbClr val="332C2C"/>
                </a:solidFill>
                <a:latin typeface="Verdana"/>
                <a:cs typeface="Verdana"/>
              </a:rPr>
              <a:t>e</a:t>
            </a:r>
            <a:r>
              <a:rPr sz="2750" spc="-180" dirty="0">
                <a:solidFill>
                  <a:srgbClr val="332C2C"/>
                </a:solidFill>
                <a:latin typeface="Verdana"/>
                <a:cs typeface="Verdana"/>
              </a:rPr>
              <a:t>v</a:t>
            </a:r>
            <a:r>
              <a:rPr sz="2750" spc="20" dirty="0">
                <a:solidFill>
                  <a:srgbClr val="332C2C"/>
                </a:solidFill>
                <a:latin typeface="Verdana"/>
                <a:cs typeface="Verdana"/>
              </a:rPr>
              <a:t>e</a:t>
            </a:r>
            <a:r>
              <a:rPr sz="2750" spc="-95" dirty="0">
                <a:solidFill>
                  <a:srgbClr val="332C2C"/>
                </a:solidFill>
                <a:latin typeface="Verdana"/>
                <a:cs typeface="Verdana"/>
              </a:rPr>
              <a:t>r</a:t>
            </a:r>
            <a:r>
              <a:rPr sz="2750" spc="-25" dirty="0">
                <a:solidFill>
                  <a:srgbClr val="332C2C"/>
                </a:solidFill>
                <a:latin typeface="Verdana"/>
                <a:cs typeface="Verdana"/>
              </a:rPr>
              <a:t>a</a:t>
            </a:r>
            <a:r>
              <a:rPr sz="2750" spc="170" dirty="0">
                <a:solidFill>
                  <a:srgbClr val="332C2C"/>
                </a:solidFill>
                <a:latin typeface="Verdana"/>
                <a:cs typeface="Verdana"/>
              </a:rPr>
              <a:t>g</a:t>
            </a:r>
            <a:r>
              <a:rPr sz="2750" spc="-20" dirty="0">
                <a:solidFill>
                  <a:srgbClr val="332C2C"/>
                </a:solidFill>
                <a:latin typeface="Verdana"/>
                <a:cs typeface="Verdana"/>
              </a:rPr>
              <a:t>i</a:t>
            </a:r>
            <a:r>
              <a:rPr sz="2750" spc="130" dirty="0">
                <a:solidFill>
                  <a:srgbClr val="332C2C"/>
                </a:solidFill>
                <a:latin typeface="Verdana"/>
                <a:cs typeface="Verdana"/>
              </a:rPr>
              <a:t>n</a:t>
            </a:r>
            <a:r>
              <a:rPr sz="2750" spc="175" dirty="0">
                <a:solidFill>
                  <a:srgbClr val="332C2C"/>
                </a:solidFill>
                <a:latin typeface="Verdana"/>
                <a:cs typeface="Verdana"/>
              </a:rPr>
              <a:t>g</a:t>
            </a:r>
            <a:r>
              <a:rPr sz="2750" spc="-250" dirty="0">
                <a:solidFill>
                  <a:srgbClr val="332C2C"/>
                </a:solidFill>
                <a:latin typeface="Verdana"/>
                <a:cs typeface="Verdana"/>
              </a:rPr>
              <a:t> </a:t>
            </a:r>
            <a:r>
              <a:rPr sz="2750" spc="120" dirty="0">
                <a:solidFill>
                  <a:srgbClr val="332C2C"/>
                </a:solidFill>
                <a:latin typeface="Verdana"/>
                <a:cs typeface="Verdana"/>
              </a:rPr>
              <a:t>h</a:t>
            </a:r>
            <a:r>
              <a:rPr sz="2750" spc="-20" dirty="0">
                <a:solidFill>
                  <a:srgbClr val="332C2C"/>
                </a:solidFill>
                <a:latin typeface="Verdana"/>
                <a:cs typeface="Verdana"/>
              </a:rPr>
              <a:t>i</a:t>
            </a:r>
            <a:r>
              <a:rPr sz="2750" spc="-95" dirty="0">
                <a:solidFill>
                  <a:srgbClr val="332C2C"/>
                </a:solidFill>
                <a:latin typeface="Verdana"/>
                <a:cs typeface="Verdana"/>
              </a:rPr>
              <a:t>s</a:t>
            </a:r>
            <a:r>
              <a:rPr sz="2750" spc="-20" dirty="0">
                <a:solidFill>
                  <a:srgbClr val="332C2C"/>
                </a:solidFill>
                <a:latin typeface="Verdana"/>
                <a:cs typeface="Verdana"/>
              </a:rPr>
              <a:t>t</a:t>
            </a:r>
            <a:r>
              <a:rPr sz="2750" spc="50" dirty="0">
                <a:solidFill>
                  <a:srgbClr val="332C2C"/>
                </a:solidFill>
                <a:latin typeface="Verdana"/>
                <a:cs typeface="Verdana"/>
              </a:rPr>
              <a:t>o</a:t>
            </a:r>
            <a:r>
              <a:rPr sz="2750" spc="-95" dirty="0">
                <a:solidFill>
                  <a:srgbClr val="332C2C"/>
                </a:solidFill>
                <a:latin typeface="Verdana"/>
                <a:cs typeface="Verdana"/>
              </a:rPr>
              <a:t>r</a:t>
            </a:r>
            <a:r>
              <a:rPr sz="2750" spc="-20" dirty="0">
                <a:solidFill>
                  <a:srgbClr val="332C2C"/>
                </a:solidFill>
                <a:latin typeface="Verdana"/>
                <a:cs typeface="Verdana"/>
              </a:rPr>
              <a:t>i</a:t>
            </a:r>
            <a:r>
              <a:rPr sz="2750" spc="110" dirty="0">
                <a:solidFill>
                  <a:srgbClr val="332C2C"/>
                </a:solidFill>
                <a:latin typeface="Verdana"/>
                <a:cs typeface="Verdana"/>
              </a:rPr>
              <a:t>c</a:t>
            </a:r>
            <a:r>
              <a:rPr sz="2750" spc="-35" dirty="0">
                <a:solidFill>
                  <a:srgbClr val="332C2C"/>
                </a:solidFill>
                <a:latin typeface="Verdana"/>
                <a:cs typeface="Verdana"/>
              </a:rPr>
              <a:t>a</a:t>
            </a:r>
            <a:r>
              <a:rPr sz="2750" spc="-15" dirty="0">
                <a:solidFill>
                  <a:srgbClr val="332C2C"/>
                </a:solidFill>
                <a:latin typeface="Verdana"/>
                <a:cs typeface="Verdana"/>
              </a:rPr>
              <a:t>l</a:t>
            </a:r>
            <a:r>
              <a:rPr sz="2750" spc="-250" dirty="0">
                <a:solidFill>
                  <a:srgbClr val="332C2C"/>
                </a:solidFill>
                <a:latin typeface="Verdana"/>
                <a:cs typeface="Verdana"/>
              </a:rPr>
              <a:t> </a:t>
            </a:r>
            <a:r>
              <a:rPr sz="2750" spc="145" dirty="0">
                <a:solidFill>
                  <a:srgbClr val="332C2C"/>
                </a:solidFill>
                <a:latin typeface="Verdana"/>
                <a:cs typeface="Verdana"/>
              </a:rPr>
              <a:t>d</a:t>
            </a:r>
            <a:r>
              <a:rPr sz="2750" spc="-35" dirty="0">
                <a:solidFill>
                  <a:srgbClr val="332C2C"/>
                </a:solidFill>
                <a:latin typeface="Verdana"/>
                <a:cs typeface="Verdana"/>
              </a:rPr>
              <a:t>a</a:t>
            </a:r>
            <a:r>
              <a:rPr sz="2750" spc="30" dirty="0">
                <a:solidFill>
                  <a:srgbClr val="332C2C"/>
                </a:solidFill>
                <a:latin typeface="Verdana"/>
                <a:cs typeface="Verdana"/>
              </a:rPr>
              <a:t>t</a:t>
            </a:r>
            <a:r>
              <a:rPr sz="2750" spc="-20" dirty="0">
                <a:solidFill>
                  <a:srgbClr val="332C2C"/>
                </a:solidFill>
                <a:latin typeface="Verdana"/>
                <a:cs typeface="Verdana"/>
              </a:rPr>
              <a:t>a  </a:t>
            </a:r>
            <a:r>
              <a:rPr sz="2750" spc="80" dirty="0">
                <a:solidFill>
                  <a:srgbClr val="332C2C"/>
                </a:solidFill>
                <a:latin typeface="Verdana"/>
                <a:cs typeface="Verdana"/>
              </a:rPr>
              <a:t>and </a:t>
            </a:r>
            <a:r>
              <a:rPr sz="2750" spc="35" dirty="0">
                <a:solidFill>
                  <a:srgbClr val="332C2C"/>
                </a:solidFill>
                <a:latin typeface="Verdana"/>
                <a:cs typeface="Verdana"/>
              </a:rPr>
              <a:t>advanced </a:t>
            </a:r>
            <a:r>
              <a:rPr sz="2750" spc="15" dirty="0">
                <a:solidFill>
                  <a:srgbClr val="332C2C"/>
                </a:solidFill>
                <a:latin typeface="Verdana"/>
                <a:cs typeface="Verdana"/>
              </a:rPr>
              <a:t>predictive </a:t>
            </a:r>
            <a:r>
              <a:rPr sz="2750" spc="-10" dirty="0">
                <a:solidFill>
                  <a:srgbClr val="332C2C"/>
                </a:solidFill>
                <a:latin typeface="Verdana"/>
                <a:cs typeface="Verdana"/>
              </a:rPr>
              <a:t>models, </a:t>
            </a:r>
            <a:r>
              <a:rPr sz="2750" spc="75" dirty="0">
                <a:solidFill>
                  <a:srgbClr val="332C2C"/>
                </a:solidFill>
                <a:latin typeface="Verdana"/>
                <a:cs typeface="Verdana"/>
              </a:rPr>
              <a:t>we </a:t>
            </a:r>
            <a:r>
              <a:rPr sz="2750" spc="65" dirty="0">
                <a:solidFill>
                  <a:srgbClr val="332C2C"/>
                </a:solidFill>
                <a:latin typeface="Verdana"/>
                <a:cs typeface="Verdana"/>
              </a:rPr>
              <a:t>can </a:t>
            </a:r>
            <a:r>
              <a:rPr sz="2750" spc="70" dirty="0">
                <a:solidFill>
                  <a:srgbClr val="332C2C"/>
                </a:solidFill>
                <a:latin typeface="Verdana"/>
                <a:cs typeface="Verdana"/>
              </a:rPr>
              <a:t> </a:t>
            </a:r>
            <a:r>
              <a:rPr sz="2750" spc="50" dirty="0">
                <a:solidFill>
                  <a:srgbClr val="332C2C"/>
                </a:solidFill>
                <a:latin typeface="Verdana"/>
                <a:cs typeface="Verdana"/>
              </a:rPr>
              <a:t>make informed </a:t>
            </a:r>
            <a:r>
              <a:rPr sz="2750" spc="35" dirty="0">
                <a:solidFill>
                  <a:srgbClr val="332C2C"/>
                </a:solidFill>
                <a:latin typeface="Verdana"/>
                <a:cs typeface="Verdana"/>
              </a:rPr>
              <a:t>predictions </a:t>
            </a:r>
            <a:r>
              <a:rPr sz="2750" spc="80" dirty="0">
                <a:solidFill>
                  <a:srgbClr val="332C2C"/>
                </a:solidFill>
                <a:latin typeface="Verdana"/>
                <a:cs typeface="Verdana"/>
              </a:rPr>
              <a:t>and </a:t>
            </a:r>
            <a:r>
              <a:rPr sz="2750" spc="65" dirty="0">
                <a:solidFill>
                  <a:srgbClr val="332C2C"/>
                </a:solidFill>
                <a:latin typeface="Verdana"/>
                <a:cs typeface="Verdana"/>
              </a:rPr>
              <a:t>enhance </a:t>
            </a:r>
            <a:r>
              <a:rPr sz="2750" spc="70" dirty="0">
                <a:solidFill>
                  <a:srgbClr val="332C2C"/>
                </a:solidFill>
                <a:latin typeface="Verdana"/>
                <a:cs typeface="Verdana"/>
              </a:rPr>
              <a:t> </a:t>
            </a:r>
            <a:r>
              <a:rPr sz="2750" spc="30" dirty="0">
                <a:solidFill>
                  <a:srgbClr val="332C2C"/>
                </a:solidFill>
                <a:latin typeface="Verdana"/>
                <a:cs typeface="Verdana"/>
              </a:rPr>
              <a:t>t</a:t>
            </a:r>
            <a:r>
              <a:rPr sz="2750" spc="130"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10" dirty="0">
                <a:solidFill>
                  <a:srgbClr val="332C2C"/>
                </a:solidFill>
                <a:latin typeface="Verdana"/>
                <a:cs typeface="Verdana"/>
              </a:rPr>
              <a:t>o</a:t>
            </a:r>
            <a:r>
              <a:rPr sz="2750" spc="-180" dirty="0">
                <a:solidFill>
                  <a:srgbClr val="332C2C"/>
                </a:solidFill>
                <a:latin typeface="Verdana"/>
                <a:cs typeface="Verdana"/>
              </a:rPr>
              <a:t>v</a:t>
            </a:r>
            <a:r>
              <a:rPr sz="2750" spc="20" dirty="0">
                <a:solidFill>
                  <a:srgbClr val="332C2C"/>
                </a:solidFill>
                <a:latin typeface="Verdana"/>
                <a:cs typeface="Verdana"/>
              </a:rPr>
              <a:t>e</a:t>
            </a:r>
            <a:r>
              <a:rPr sz="2750" spc="-95" dirty="0">
                <a:solidFill>
                  <a:srgbClr val="332C2C"/>
                </a:solidFill>
                <a:latin typeface="Verdana"/>
                <a:cs typeface="Verdana"/>
              </a:rPr>
              <a:t>r</a:t>
            </a:r>
            <a:r>
              <a:rPr sz="2750" spc="-35" dirty="0">
                <a:solidFill>
                  <a:srgbClr val="332C2C"/>
                </a:solidFill>
                <a:latin typeface="Verdana"/>
                <a:cs typeface="Verdana"/>
              </a:rPr>
              <a:t>a</a:t>
            </a:r>
            <a:r>
              <a:rPr sz="2750" spc="-20" dirty="0">
                <a:solidFill>
                  <a:srgbClr val="332C2C"/>
                </a:solidFill>
                <a:latin typeface="Verdana"/>
                <a:cs typeface="Verdana"/>
              </a:rPr>
              <a:t>l</a:t>
            </a:r>
            <a:r>
              <a:rPr sz="2750" spc="-15" dirty="0">
                <a:solidFill>
                  <a:srgbClr val="332C2C"/>
                </a:solidFill>
                <a:latin typeface="Verdana"/>
                <a:cs typeface="Verdana"/>
              </a:rPr>
              <a:t>l</a:t>
            </a:r>
            <a:r>
              <a:rPr sz="2750" spc="-250" dirty="0">
                <a:solidFill>
                  <a:srgbClr val="332C2C"/>
                </a:solidFill>
                <a:latin typeface="Verdana"/>
                <a:cs typeface="Verdana"/>
              </a:rPr>
              <a:t> </a:t>
            </a:r>
            <a:r>
              <a:rPr sz="2750" spc="105" dirty="0">
                <a:solidFill>
                  <a:srgbClr val="332C2C"/>
                </a:solidFill>
                <a:latin typeface="Verdana"/>
                <a:cs typeface="Verdana"/>
              </a:rPr>
              <a:t>u</a:t>
            </a:r>
            <a:r>
              <a:rPr sz="2750" spc="130" dirty="0">
                <a:solidFill>
                  <a:srgbClr val="332C2C"/>
                </a:solidFill>
                <a:latin typeface="Verdana"/>
                <a:cs typeface="Verdana"/>
              </a:rPr>
              <a:t>n</a:t>
            </a:r>
            <a:r>
              <a:rPr sz="2750" spc="145" dirty="0">
                <a:solidFill>
                  <a:srgbClr val="332C2C"/>
                </a:solidFill>
                <a:latin typeface="Verdana"/>
                <a:cs typeface="Verdana"/>
              </a:rPr>
              <a:t>d</a:t>
            </a:r>
            <a:r>
              <a:rPr sz="2750" spc="20" dirty="0">
                <a:solidFill>
                  <a:srgbClr val="332C2C"/>
                </a:solidFill>
                <a:latin typeface="Verdana"/>
                <a:cs typeface="Verdana"/>
              </a:rPr>
              <a:t>e</a:t>
            </a:r>
            <a:r>
              <a:rPr sz="2750" spc="-85" dirty="0">
                <a:solidFill>
                  <a:srgbClr val="332C2C"/>
                </a:solidFill>
                <a:latin typeface="Verdana"/>
                <a:cs typeface="Verdana"/>
              </a:rPr>
              <a:t>r</a:t>
            </a:r>
            <a:r>
              <a:rPr sz="2750" spc="-95" dirty="0">
                <a:solidFill>
                  <a:srgbClr val="332C2C"/>
                </a:solidFill>
                <a:latin typeface="Verdana"/>
                <a:cs typeface="Verdana"/>
              </a:rPr>
              <a:t>s</a:t>
            </a:r>
            <a:r>
              <a:rPr sz="2750" spc="30" dirty="0">
                <a:solidFill>
                  <a:srgbClr val="332C2C"/>
                </a:solidFill>
                <a:latin typeface="Verdana"/>
                <a:cs typeface="Verdana"/>
              </a:rPr>
              <a:t>t</a:t>
            </a:r>
            <a:r>
              <a:rPr sz="2750" spc="-35" dirty="0">
                <a:solidFill>
                  <a:srgbClr val="332C2C"/>
                </a:solidFill>
                <a:latin typeface="Verdana"/>
                <a:cs typeface="Verdana"/>
              </a:rPr>
              <a:t>a</a:t>
            </a:r>
            <a:r>
              <a:rPr sz="2750" spc="130" dirty="0">
                <a:solidFill>
                  <a:srgbClr val="332C2C"/>
                </a:solidFill>
                <a:latin typeface="Verdana"/>
                <a:cs typeface="Verdana"/>
              </a:rPr>
              <a:t>n</a:t>
            </a:r>
            <a:r>
              <a:rPr sz="2750" spc="145" dirty="0">
                <a:solidFill>
                  <a:srgbClr val="332C2C"/>
                </a:solidFill>
                <a:latin typeface="Verdana"/>
                <a:cs typeface="Verdana"/>
              </a:rPr>
              <a:t>d</a:t>
            </a:r>
            <a:r>
              <a:rPr sz="2750" spc="-20" dirty="0">
                <a:solidFill>
                  <a:srgbClr val="332C2C"/>
                </a:solidFill>
                <a:latin typeface="Verdana"/>
                <a:cs typeface="Verdana"/>
              </a:rPr>
              <a:t>i</a:t>
            </a:r>
            <a:r>
              <a:rPr sz="2750" spc="130" dirty="0">
                <a:solidFill>
                  <a:srgbClr val="332C2C"/>
                </a:solidFill>
                <a:latin typeface="Verdana"/>
                <a:cs typeface="Verdana"/>
              </a:rPr>
              <a:t>n</a:t>
            </a:r>
            <a:r>
              <a:rPr sz="2750" spc="175" dirty="0">
                <a:solidFill>
                  <a:srgbClr val="332C2C"/>
                </a:solidFill>
                <a:latin typeface="Verdana"/>
                <a:cs typeface="Verdana"/>
              </a:rPr>
              <a:t>g</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50" dirty="0">
                <a:solidFill>
                  <a:srgbClr val="332C2C"/>
                </a:solidFill>
                <a:latin typeface="Verdana"/>
                <a:cs typeface="Verdana"/>
              </a:rPr>
              <a:t> </a:t>
            </a:r>
            <a:r>
              <a:rPr sz="2750" spc="-335" dirty="0">
                <a:solidFill>
                  <a:srgbClr val="332C2C"/>
                </a:solidFill>
                <a:latin typeface="Verdana"/>
                <a:cs typeface="Verdana"/>
              </a:rPr>
              <a:t>I</a:t>
            </a:r>
            <a:r>
              <a:rPr sz="2750" spc="290" dirty="0">
                <a:solidFill>
                  <a:srgbClr val="332C2C"/>
                </a:solidFill>
                <a:latin typeface="Verdana"/>
                <a:cs typeface="Verdana"/>
              </a:rPr>
              <a:t>P</a:t>
            </a:r>
            <a:r>
              <a:rPr sz="2750" spc="90" dirty="0">
                <a:solidFill>
                  <a:srgbClr val="332C2C"/>
                </a:solidFill>
                <a:latin typeface="Verdana"/>
                <a:cs typeface="Verdana"/>
              </a:rPr>
              <a:t>L</a:t>
            </a:r>
            <a:r>
              <a:rPr sz="2750" spc="-250" dirty="0">
                <a:solidFill>
                  <a:srgbClr val="332C2C"/>
                </a:solidFill>
                <a:latin typeface="Verdana"/>
                <a:cs typeface="Verdana"/>
              </a:rPr>
              <a:t> </a:t>
            </a:r>
            <a:r>
              <a:rPr sz="2750" spc="110" dirty="0">
                <a:solidFill>
                  <a:srgbClr val="332C2C"/>
                </a:solidFill>
                <a:latin typeface="Verdana"/>
                <a:cs typeface="Verdana"/>
              </a:rPr>
              <a:t>c</a:t>
            </a:r>
            <a:r>
              <a:rPr sz="2750" spc="-95" dirty="0">
                <a:solidFill>
                  <a:srgbClr val="332C2C"/>
                </a:solidFill>
                <a:latin typeface="Verdana"/>
                <a:cs typeface="Verdana"/>
              </a:rPr>
              <a:t>r</a:t>
            </a:r>
            <a:r>
              <a:rPr sz="2750" spc="-20" dirty="0">
                <a:solidFill>
                  <a:srgbClr val="332C2C"/>
                </a:solidFill>
                <a:latin typeface="Verdana"/>
                <a:cs typeface="Verdana"/>
              </a:rPr>
              <a:t>i</a:t>
            </a:r>
            <a:r>
              <a:rPr sz="2750" spc="90" dirty="0">
                <a:solidFill>
                  <a:srgbClr val="332C2C"/>
                </a:solidFill>
                <a:latin typeface="Verdana"/>
                <a:cs typeface="Verdana"/>
              </a:rPr>
              <a:t>c</a:t>
            </a:r>
            <a:r>
              <a:rPr sz="2750" spc="-35" dirty="0">
                <a:solidFill>
                  <a:srgbClr val="332C2C"/>
                </a:solidFill>
                <a:latin typeface="Verdana"/>
                <a:cs typeface="Verdana"/>
              </a:rPr>
              <a:t>k</a:t>
            </a:r>
            <a:r>
              <a:rPr sz="2750" spc="20" dirty="0">
                <a:solidFill>
                  <a:srgbClr val="332C2C"/>
                </a:solidFill>
                <a:latin typeface="Verdana"/>
                <a:cs typeface="Verdana"/>
              </a:rPr>
              <a:t>e</a:t>
            </a:r>
            <a:r>
              <a:rPr sz="2750" spc="60" dirty="0">
                <a:solidFill>
                  <a:srgbClr val="332C2C"/>
                </a:solidFill>
                <a:latin typeface="Verdana"/>
                <a:cs typeface="Verdana"/>
              </a:rPr>
              <a:t>t</a:t>
            </a:r>
            <a:r>
              <a:rPr sz="2750" spc="-420" dirty="0">
                <a:solidFill>
                  <a:srgbClr val="332C2C"/>
                </a:solidFill>
                <a:latin typeface="Verdana"/>
                <a:cs typeface="Verdana"/>
              </a:rPr>
              <a:t>.</a:t>
            </a:r>
            <a:endParaRPr sz="2750">
              <a:latin typeface="Verdana"/>
              <a:cs typeface="Verdana"/>
            </a:endParaRPr>
          </a:p>
        </p:txBody>
      </p:sp>
      <p:sp>
        <p:nvSpPr>
          <p:cNvPr id="7" name="object 7"/>
          <p:cNvSpPr txBox="1">
            <a:spLocks noGrp="1"/>
          </p:cNvSpPr>
          <p:nvPr>
            <p:ph type="title"/>
          </p:nvPr>
        </p:nvSpPr>
        <p:spPr>
          <a:xfrm>
            <a:off x="1585340" y="1429588"/>
            <a:ext cx="3575685" cy="939800"/>
          </a:xfrm>
          <a:prstGeom prst="rect">
            <a:avLst/>
          </a:prstGeom>
        </p:spPr>
        <p:txBody>
          <a:bodyPr vert="horz" wrap="square" lIns="0" tIns="12700" rIns="0" bIns="0" rtlCol="0">
            <a:spAutoFit/>
          </a:bodyPr>
          <a:lstStyle/>
          <a:p>
            <a:pPr marL="12700">
              <a:lnSpc>
                <a:spcPct val="100000"/>
              </a:lnSpc>
              <a:spcBef>
                <a:spcPts val="100"/>
              </a:spcBef>
            </a:pPr>
            <a:r>
              <a:rPr sz="6000" spc="-210" dirty="0">
                <a:latin typeface="SimSun"/>
                <a:cs typeface="SimSun"/>
              </a:rPr>
              <a:t>Conclusion</a:t>
            </a:r>
            <a:endParaRPr sz="6000">
              <a:latin typeface="SimSun"/>
              <a:cs typeface="SimSu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88" y="7929340"/>
            <a:ext cx="2947670" cy="2357755"/>
          </a:xfrm>
          <a:custGeom>
            <a:avLst/>
            <a:gdLst/>
            <a:ahLst/>
            <a:cxnLst/>
            <a:rect l="l" t="t" r="r" b="b"/>
            <a:pathLst>
              <a:path w="2947669" h="2357754">
                <a:moveTo>
                  <a:pt x="2947150" y="0"/>
                </a:moveTo>
                <a:lnTo>
                  <a:pt x="2907962" y="8920"/>
                </a:lnTo>
                <a:lnTo>
                  <a:pt x="2858388" y="21372"/>
                </a:lnTo>
                <a:lnTo>
                  <a:pt x="2809639" y="34776"/>
                </a:lnTo>
                <a:lnTo>
                  <a:pt x="2761698" y="49113"/>
                </a:lnTo>
                <a:lnTo>
                  <a:pt x="2714546" y="64362"/>
                </a:lnTo>
                <a:lnTo>
                  <a:pt x="2668165" y="80502"/>
                </a:lnTo>
                <a:lnTo>
                  <a:pt x="2622539" y="97512"/>
                </a:lnTo>
                <a:lnTo>
                  <a:pt x="2577648" y="115372"/>
                </a:lnTo>
                <a:lnTo>
                  <a:pt x="2533475" y="134061"/>
                </a:lnTo>
                <a:lnTo>
                  <a:pt x="2490001" y="153558"/>
                </a:lnTo>
                <a:lnTo>
                  <a:pt x="2447209" y="173843"/>
                </a:lnTo>
                <a:lnTo>
                  <a:pt x="2405082" y="194894"/>
                </a:lnTo>
                <a:lnTo>
                  <a:pt x="2363600" y="216692"/>
                </a:lnTo>
                <a:lnTo>
                  <a:pt x="2322746" y="239215"/>
                </a:lnTo>
                <a:lnTo>
                  <a:pt x="2282503" y="262442"/>
                </a:lnTo>
                <a:lnTo>
                  <a:pt x="2242851" y="286353"/>
                </a:lnTo>
                <a:lnTo>
                  <a:pt x="2203774" y="310928"/>
                </a:lnTo>
                <a:lnTo>
                  <a:pt x="2165253" y="336144"/>
                </a:lnTo>
                <a:lnTo>
                  <a:pt x="2127270" y="361983"/>
                </a:lnTo>
                <a:lnTo>
                  <a:pt x="2089808" y="388422"/>
                </a:lnTo>
                <a:lnTo>
                  <a:pt x="2052848" y="415442"/>
                </a:lnTo>
                <a:lnTo>
                  <a:pt x="2016372" y="443021"/>
                </a:lnTo>
                <a:lnTo>
                  <a:pt x="1980363" y="471139"/>
                </a:lnTo>
                <a:lnTo>
                  <a:pt x="1944803" y="499776"/>
                </a:lnTo>
                <a:lnTo>
                  <a:pt x="1909673" y="528909"/>
                </a:lnTo>
                <a:lnTo>
                  <a:pt x="1874956" y="558519"/>
                </a:lnTo>
                <a:lnTo>
                  <a:pt x="1840634" y="588585"/>
                </a:lnTo>
                <a:lnTo>
                  <a:pt x="1806688" y="619087"/>
                </a:lnTo>
                <a:lnTo>
                  <a:pt x="1773102" y="650002"/>
                </a:lnTo>
                <a:lnTo>
                  <a:pt x="1739856" y="681312"/>
                </a:lnTo>
                <a:lnTo>
                  <a:pt x="1706933" y="712995"/>
                </a:lnTo>
                <a:lnTo>
                  <a:pt x="1674316" y="745029"/>
                </a:lnTo>
                <a:lnTo>
                  <a:pt x="1641985" y="777396"/>
                </a:lnTo>
                <a:lnTo>
                  <a:pt x="1609924" y="810073"/>
                </a:lnTo>
                <a:lnTo>
                  <a:pt x="1578113" y="843040"/>
                </a:lnTo>
                <a:lnTo>
                  <a:pt x="1546536" y="876277"/>
                </a:lnTo>
                <a:lnTo>
                  <a:pt x="1515175" y="909763"/>
                </a:lnTo>
                <a:lnTo>
                  <a:pt x="1484011" y="943476"/>
                </a:lnTo>
                <a:lnTo>
                  <a:pt x="1453026" y="977397"/>
                </a:lnTo>
                <a:lnTo>
                  <a:pt x="1422202" y="1011504"/>
                </a:lnTo>
                <a:lnTo>
                  <a:pt x="1391523" y="1045777"/>
                </a:lnTo>
                <a:lnTo>
                  <a:pt x="1360969" y="1080195"/>
                </a:lnTo>
                <a:lnTo>
                  <a:pt x="1330522" y="1114738"/>
                </a:lnTo>
                <a:lnTo>
                  <a:pt x="1300165" y="1149384"/>
                </a:lnTo>
                <a:lnTo>
                  <a:pt x="1269880" y="1184113"/>
                </a:lnTo>
                <a:lnTo>
                  <a:pt x="1239649" y="1218904"/>
                </a:lnTo>
                <a:lnTo>
                  <a:pt x="1209454" y="1253737"/>
                </a:lnTo>
                <a:lnTo>
                  <a:pt x="1179276" y="1288590"/>
                </a:lnTo>
                <a:lnTo>
                  <a:pt x="1149093" y="1323443"/>
                </a:lnTo>
                <a:lnTo>
                  <a:pt x="1118891" y="1358276"/>
                </a:lnTo>
                <a:lnTo>
                  <a:pt x="1088654" y="1393067"/>
                </a:lnTo>
                <a:lnTo>
                  <a:pt x="1058363" y="1427796"/>
                </a:lnTo>
                <a:lnTo>
                  <a:pt x="1028001" y="1462442"/>
                </a:lnTo>
                <a:lnTo>
                  <a:pt x="997549" y="1496984"/>
                </a:lnTo>
                <a:lnTo>
                  <a:pt x="966990" y="1531403"/>
                </a:lnTo>
                <a:lnTo>
                  <a:pt x="936305" y="1565676"/>
                </a:lnTo>
                <a:lnTo>
                  <a:pt x="905477" y="1599783"/>
                </a:lnTo>
                <a:lnTo>
                  <a:pt x="874488" y="1633704"/>
                </a:lnTo>
                <a:lnTo>
                  <a:pt x="843320" y="1667417"/>
                </a:lnTo>
                <a:lnTo>
                  <a:pt x="811954" y="1700903"/>
                </a:lnTo>
                <a:lnTo>
                  <a:pt x="780373" y="1734139"/>
                </a:lnTo>
                <a:lnTo>
                  <a:pt x="748560" y="1767107"/>
                </a:lnTo>
                <a:lnTo>
                  <a:pt x="716495" y="1799784"/>
                </a:lnTo>
                <a:lnTo>
                  <a:pt x="684161" y="1832151"/>
                </a:lnTo>
                <a:lnTo>
                  <a:pt x="651541" y="1864186"/>
                </a:lnTo>
                <a:lnTo>
                  <a:pt x="618615" y="1895868"/>
                </a:lnTo>
                <a:lnTo>
                  <a:pt x="585367" y="1927178"/>
                </a:lnTo>
                <a:lnTo>
                  <a:pt x="551779" y="1958094"/>
                </a:lnTo>
                <a:lnTo>
                  <a:pt x="517831" y="1988595"/>
                </a:lnTo>
                <a:lnTo>
                  <a:pt x="483507" y="2018661"/>
                </a:lnTo>
                <a:lnTo>
                  <a:pt x="448789" y="2048272"/>
                </a:lnTo>
                <a:lnTo>
                  <a:pt x="413658" y="2077405"/>
                </a:lnTo>
                <a:lnTo>
                  <a:pt x="378096" y="2106041"/>
                </a:lnTo>
                <a:lnTo>
                  <a:pt x="342087" y="2134160"/>
                </a:lnTo>
                <a:lnTo>
                  <a:pt x="305610" y="2161739"/>
                </a:lnTo>
                <a:lnTo>
                  <a:pt x="268650" y="2188759"/>
                </a:lnTo>
                <a:lnTo>
                  <a:pt x="231188" y="2215199"/>
                </a:lnTo>
                <a:lnTo>
                  <a:pt x="193205" y="2241037"/>
                </a:lnTo>
                <a:lnTo>
                  <a:pt x="154684" y="2266254"/>
                </a:lnTo>
                <a:lnTo>
                  <a:pt x="115608" y="2290829"/>
                </a:lnTo>
                <a:lnTo>
                  <a:pt x="75957" y="2314740"/>
                </a:lnTo>
                <a:lnTo>
                  <a:pt x="35714" y="2337967"/>
                </a:lnTo>
                <a:lnTo>
                  <a:pt x="0" y="2357658"/>
                </a:lnTo>
              </a:path>
            </a:pathLst>
          </a:custGeom>
          <a:ln w="25012">
            <a:solidFill>
              <a:srgbClr val="332C2C"/>
            </a:solidFill>
          </a:ln>
        </p:spPr>
        <p:txBody>
          <a:bodyPr wrap="square" lIns="0" tIns="0" rIns="0" bIns="0" rtlCol="0"/>
          <a:lstStyle/>
          <a:p>
            <a:endParaRPr/>
          </a:p>
        </p:txBody>
      </p:sp>
      <p:grpSp>
        <p:nvGrpSpPr>
          <p:cNvPr id="3" name="object 3"/>
          <p:cNvGrpSpPr/>
          <p:nvPr/>
        </p:nvGrpSpPr>
        <p:grpSpPr>
          <a:xfrm>
            <a:off x="-12506" y="0"/>
            <a:ext cx="18300700" cy="2339340"/>
            <a:chOff x="-12506" y="0"/>
            <a:chExt cx="18300700" cy="2339340"/>
          </a:xfrm>
        </p:grpSpPr>
        <p:sp>
          <p:nvSpPr>
            <p:cNvPr id="4" name="object 4"/>
            <p:cNvSpPr/>
            <p:nvPr/>
          </p:nvSpPr>
          <p:spPr>
            <a:xfrm>
              <a:off x="0" y="0"/>
              <a:ext cx="2740660" cy="2314575"/>
            </a:xfrm>
            <a:custGeom>
              <a:avLst/>
              <a:gdLst/>
              <a:ahLst/>
              <a:cxnLst/>
              <a:rect l="l" t="t" r="r" b="b"/>
              <a:pathLst>
                <a:path w="2740660" h="2314575">
                  <a:moveTo>
                    <a:pt x="2740277" y="0"/>
                  </a:moveTo>
                  <a:lnTo>
                    <a:pt x="2677093" y="32642"/>
                  </a:lnTo>
                  <a:lnTo>
                    <a:pt x="2636239" y="55165"/>
                  </a:lnTo>
                  <a:lnTo>
                    <a:pt x="2595995" y="78392"/>
                  </a:lnTo>
                  <a:lnTo>
                    <a:pt x="2556344" y="102303"/>
                  </a:lnTo>
                  <a:lnTo>
                    <a:pt x="2517266" y="126878"/>
                  </a:lnTo>
                  <a:lnTo>
                    <a:pt x="2478744" y="152095"/>
                  </a:lnTo>
                  <a:lnTo>
                    <a:pt x="2440761" y="177933"/>
                  </a:lnTo>
                  <a:lnTo>
                    <a:pt x="2403298" y="204373"/>
                  </a:lnTo>
                  <a:lnTo>
                    <a:pt x="2366337" y="231393"/>
                  </a:lnTo>
                  <a:lnTo>
                    <a:pt x="2329861" y="258972"/>
                  </a:lnTo>
                  <a:lnTo>
                    <a:pt x="2293851" y="287090"/>
                  </a:lnTo>
                  <a:lnTo>
                    <a:pt x="2258290" y="315726"/>
                  </a:lnTo>
                  <a:lnTo>
                    <a:pt x="2223159" y="344860"/>
                  </a:lnTo>
                  <a:lnTo>
                    <a:pt x="2188441" y="374470"/>
                  </a:lnTo>
                  <a:lnTo>
                    <a:pt x="2154117" y="404537"/>
                  </a:lnTo>
                  <a:lnTo>
                    <a:pt x="2120170" y="435038"/>
                  </a:lnTo>
                  <a:lnTo>
                    <a:pt x="2086582" y="465954"/>
                  </a:lnTo>
                  <a:lnTo>
                    <a:pt x="2053335" y="497264"/>
                  </a:lnTo>
                  <a:lnTo>
                    <a:pt x="2020411" y="528946"/>
                  </a:lnTo>
                  <a:lnTo>
                    <a:pt x="1987792" y="560981"/>
                  </a:lnTo>
                  <a:lnTo>
                    <a:pt x="1955460" y="593348"/>
                  </a:lnTo>
                  <a:lnTo>
                    <a:pt x="1923397" y="626025"/>
                  </a:lnTo>
                  <a:lnTo>
                    <a:pt x="1891585" y="658993"/>
                  </a:lnTo>
                  <a:lnTo>
                    <a:pt x="1860006" y="692230"/>
                  </a:lnTo>
                  <a:lnTo>
                    <a:pt x="1828643" y="725716"/>
                  </a:lnTo>
                  <a:lnTo>
                    <a:pt x="1797477" y="759429"/>
                  </a:lnTo>
                  <a:lnTo>
                    <a:pt x="1766490" y="793350"/>
                  </a:lnTo>
                  <a:lnTo>
                    <a:pt x="1735665" y="827458"/>
                  </a:lnTo>
                  <a:lnTo>
                    <a:pt x="1704984" y="861731"/>
                  </a:lnTo>
                  <a:lnTo>
                    <a:pt x="1674428" y="896149"/>
                  </a:lnTo>
                  <a:lnTo>
                    <a:pt x="1643979" y="930692"/>
                  </a:lnTo>
                  <a:lnTo>
                    <a:pt x="1613621" y="965338"/>
                  </a:lnTo>
                  <a:lnTo>
                    <a:pt x="1583334" y="1000068"/>
                  </a:lnTo>
                  <a:lnTo>
                    <a:pt x="1553101" y="1034859"/>
                  </a:lnTo>
                  <a:lnTo>
                    <a:pt x="1522903" y="1069692"/>
                  </a:lnTo>
                  <a:lnTo>
                    <a:pt x="1492724" y="1104546"/>
                  </a:lnTo>
                  <a:lnTo>
                    <a:pt x="1462545" y="1139399"/>
                  </a:lnTo>
                  <a:lnTo>
                    <a:pt x="1432348" y="1174231"/>
                  </a:lnTo>
                  <a:lnTo>
                    <a:pt x="1402115" y="1209022"/>
                  </a:lnTo>
                  <a:lnTo>
                    <a:pt x="1371828" y="1243751"/>
                  </a:lnTo>
                  <a:lnTo>
                    <a:pt x="1341470" y="1278397"/>
                  </a:lnTo>
                  <a:lnTo>
                    <a:pt x="1311022" y="1312939"/>
                  </a:lnTo>
                  <a:lnTo>
                    <a:pt x="1280466" y="1347357"/>
                  </a:lnTo>
                  <a:lnTo>
                    <a:pt x="1249784" y="1381630"/>
                  </a:lnTo>
                  <a:lnTo>
                    <a:pt x="1218959" y="1415737"/>
                  </a:lnTo>
                  <a:lnTo>
                    <a:pt x="1187973" y="1449658"/>
                  </a:lnTo>
                  <a:lnTo>
                    <a:pt x="1156807" y="1483371"/>
                  </a:lnTo>
                  <a:lnTo>
                    <a:pt x="1125444" y="1516857"/>
                  </a:lnTo>
                  <a:lnTo>
                    <a:pt x="1093865" y="1550094"/>
                  </a:lnTo>
                  <a:lnTo>
                    <a:pt x="1062054" y="1583061"/>
                  </a:lnTo>
                  <a:lnTo>
                    <a:pt x="1029991" y="1615738"/>
                  </a:lnTo>
                  <a:lnTo>
                    <a:pt x="997659" y="1648105"/>
                  </a:lnTo>
                  <a:lnTo>
                    <a:pt x="965040" y="1680140"/>
                  </a:lnTo>
                  <a:lnTo>
                    <a:pt x="932116" y="1711822"/>
                  </a:lnTo>
                  <a:lnTo>
                    <a:pt x="898869" y="1743132"/>
                  </a:lnTo>
                  <a:lnTo>
                    <a:pt x="865281" y="1774048"/>
                  </a:lnTo>
                  <a:lnTo>
                    <a:pt x="831334" y="1804549"/>
                  </a:lnTo>
                  <a:lnTo>
                    <a:pt x="797011" y="1834616"/>
                  </a:lnTo>
                  <a:lnTo>
                    <a:pt x="762293" y="1864226"/>
                  </a:lnTo>
                  <a:lnTo>
                    <a:pt x="727162" y="1893360"/>
                  </a:lnTo>
                  <a:lnTo>
                    <a:pt x="691600" y="1921996"/>
                  </a:lnTo>
                  <a:lnTo>
                    <a:pt x="655591" y="1950115"/>
                  </a:lnTo>
                  <a:lnTo>
                    <a:pt x="619114" y="1977694"/>
                  </a:lnTo>
                  <a:lnTo>
                    <a:pt x="582154" y="2004714"/>
                  </a:lnTo>
                  <a:lnTo>
                    <a:pt x="544691" y="2031154"/>
                  </a:lnTo>
                  <a:lnTo>
                    <a:pt x="506707" y="2056992"/>
                  </a:lnTo>
                  <a:lnTo>
                    <a:pt x="468186" y="2082210"/>
                  </a:lnTo>
                  <a:lnTo>
                    <a:pt x="429108" y="2106784"/>
                  </a:lnTo>
                  <a:lnTo>
                    <a:pt x="389456" y="2130696"/>
                  </a:lnTo>
                  <a:lnTo>
                    <a:pt x="349212" y="2153923"/>
                  </a:lnTo>
                  <a:lnTo>
                    <a:pt x="308359" y="2176446"/>
                  </a:lnTo>
                  <a:lnTo>
                    <a:pt x="266877" y="2198244"/>
                  </a:lnTo>
                  <a:lnTo>
                    <a:pt x="224749" y="2219296"/>
                  </a:lnTo>
                  <a:lnTo>
                    <a:pt x="181958" y="2239581"/>
                  </a:lnTo>
                  <a:lnTo>
                    <a:pt x="138485" y="2259078"/>
                  </a:lnTo>
                  <a:lnTo>
                    <a:pt x="94312" y="2277767"/>
                  </a:lnTo>
                  <a:lnTo>
                    <a:pt x="49421" y="2295627"/>
                  </a:lnTo>
                  <a:lnTo>
                    <a:pt x="3795" y="2312638"/>
                  </a:lnTo>
                  <a:lnTo>
                    <a:pt x="0" y="2313959"/>
                  </a:lnTo>
                </a:path>
              </a:pathLst>
            </a:custGeom>
            <a:ln w="25012">
              <a:solidFill>
                <a:srgbClr val="332C2C"/>
              </a:solidFill>
            </a:ln>
          </p:spPr>
          <p:txBody>
            <a:bodyPr wrap="square" lIns="0" tIns="0" rIns="0" bIns="0" rtlCol="0"/>
            <a:lstStyle/>
            <a:p>
              <a:endParaRPr/>
            </a:p>
          </p:txBody>
        </p:sp>
        <p:sp>
          <p:nvSpPr>
            <p:cNvPr id="5" name="object 5"/>
            <p:cNvSpPr/>
            <p:nvPr/>
          </p:nvSpPr>
          <p:spPr>
            <a:xfrm>
              <a:off x="0" y="5362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p:nvPr/>
        </p:nvSpPr>
        <p:spPr>
          <a:xfrm>
            <a:off x="0" y="9754527"/>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xfrm>
            <a:off x="7079194" y="3156578"/>
            <a:ext cx="4137660" cy="1525905"/>
          </a:xfrm>
          <a:prstGeom prst="rect">
            <a:avLst/>
          </a:prstGeom>
        </p:spPr>
        <p:txBody>
          <a:bodyPr vert="horz" wrap="square" lIns="0" tIns="11430" rIns="0" bIns="0" rtlCol="0">
            <a:spAutoFit/>
          </a:bodyPr>
          <a:lstStyle/>
          <a:p>
            <a:pPr marL="12700">
              <a:lnSpc>
                <a:spcPct val="100000"/>
              </a:lnSpc>
              <a:spcBef>
                <a:spcPts val="90"/>
              </a:spcBef>
            </a:pPr>
            <a:r>
              <a:rPr sz="9850" spc="545" dirty="0">
                <a:latin typeface="SimSun"/>
                <a:cs typeface="SimSun"/>
              </a:rPr>
              <a:t>T</a:t>
            </a:r>
            <a:r>
              <a:rPr sz="9850" spc="535" dirty="0">
                <a:latin typeface="SimSun"/>
                <a:cs typeface="SimSun"/>
              </a:rPr>
              <a:t>h</a:t>
            </a:r>
            <a:r>
              <a:rPr sz="9850" spc="-280" dirty="0">
                <a:latin typeface="SimSun"/>
                <a:cs typeface="SimSun"/>
              </a:rPr>
              <a:t>a</a:t>
            </a:r>
            <a:r>
              <a:rPr sz="9850" spc="515" dirty="0">
                <a:latin typeface="SimSun"/>
                <a:cs typeface="SimSun"/>
              </a:rPr>
              <a:t>n</a:t>
            </a:r>
            <a:r>
              <a:rPr sz="9850" spc="-80" dirty="0">
                <a:latin typeface="SimSun"/>
                <a:cs typeface="SimSun"/>
              </a:rPr>
              <a:t>k</a:t>
            </a:r>
            <a:r>
              <a:rPr sz="9850" spc="-1050" dirty="0">
                <a:latin typeface="SimSun"/>
                <a:cs typeface="SimSun"/>
              </a:rPr>
              <a:t>s</a:t>
            </a:r>
            <a:r>
              <a:rPr sz="9850" spc="-2330" dirty="0">
                <a:latin typeface="SimSun"/>
                <a:cs typeface="SimSun"/>
              </a:rPr>
              <a:t>!</a:t>
            </a:r>
            <a:endParaRPr sz="9850">
              <a:latin typeface="SimSun"/>
              <a:cs typeface="SimSun"/>
            </a:endParaRPr>
          </a:p>
        </p:txBody>
      </p:sp>
      <p:sp>
        <p:nvSpPr>
          <p:cNvPr id="8" name="object 8"/>
          <p:cNvSpPr/>
          <p:nvPr/>
        </p:nvSpPr>
        <p:spPr>
          <a:xfrm>
            <a:off x="7083603" y="7196467"/>
            <a:ext cx="1095375" cy="1095375"/>
          </a:xfrm>
          <a:custGeom>
            <a:avLst/>
            <a:gdLst/>
            <a:ahLst/>
            <a:cxnLst/>
            <a:rect l="l" t="t" r="r" b="b"/>
            <a:pathLst>
              <a:path w="1095375" h="1095375">
                <a:moveTo>
                  <a:pt x="831100" y="546455"/>
                </a:moveTo>
                <a:lnTo>
                  <a:pt x="714832" y="546455"/>
                </a:lnTo>
                <a:lnTo>
                  <a:pt x="702246" y="543915"/>
                </a:lnTo>
                <a:lnTo>
                  <a:pt x="691959" y="536994"/>
                </a:lnTo>
                <a:lnTo>
                  <a:pt x="685038" y="526707"/>
                </a:lnTo>
                <a:lnTo>
                  <a:pt x="682498" y="514108"/>
                </a:lnTo>
                <a:lnTo>
                  <a:pt x="682498" y="383197"/>
                </a:lnTo>
                <a:lnTo>
                  <a:pt x="685355" y="369036"/>
                </a:lnTo>
                <a:lnTo>
                  <a:pt x="693166" y="357454"/>
                </a:lnTo>
                <a:lnTo>
                  <a:pt x="704748" y="349643"/>
                </a:lnTo>
                <a:lnTo>
                  <a:pt x="718908" y="346773"/>
                </a:lnTo>
                <a:lnTo>
                  <a:pt x="831088" y="346773"/>
                </a:lnTo>
                <a:lnTo>
                  <a:pt x="831088" y="254698"/>
                </a:lnTo>
                <a:lnTo>
                  <a:pt x="718908" y="254698"/>
                </a:lnTo>
                <a:lnTo>
                  <a:pt x="668947" y="264820"/>
                </a:lnTo>
                <a:lnTo>
                  <a:pt x="628091" y="292379"/>
                </a:lnTo>
                <a:lnTo>
                  <a:pt x="600532" y="333235"/>
                </a:lnTo>
                <a:lnTo>
                  <a:pt x="590423" y="383197"/>
                </a:lnTo>
                <a:lnTo>
                  <a:pt x="590423" y="514108"/>
                </a:lnTo>
                <a:lnTo>
                  <a:pt x="587870" y="526707"/>
                </a:lnTo>
                <a:lnTo>
                  <a:pt x="580948" y="536994"/>
                </a:lnTo>
                <a:lnTo>
                  <a:pt x="570661" y="543915"/>
                </a:lnTo>
                <a:lnTo>
                  <a:pt x="558076" y="546455"/>
                </a:lnTo>
                <a:lnTo>
                  <a:pt x="441833" y="546455"/>
                </a:lnTo>
                <a:lnTo>
                  <a:pt x="441833" y="638517"/>
                </a:lnTo>
                <a:lnTo>
                  <a:pt x="558088" y="638517"/>
                </a:lnTo>
                <a:lnTo>
                  <a:pt x="570661" y="641070"/>
                </a:lnTo>
                <a:lnTo>
                  <a:pt x="580948" y="647992"/>
                </a:lnTo>
                <a:lnTo>
                  <a:pt x="587870" y="658279"/>
                </a:lnTo>
                <a:lnTo>
                  <a:pt x="590423" y="670864"/>
                </a:lnTo>
                <a:lnTo>
                  <a:pt x="590423" y="1095375"/>
                </a:lnTo>
                <a:lnTo>
                  <a:pt x="682498" y="1095375"/>
                </a:lnTo>
                <a:lnTo>
                  <a:pt x="682498" y="670864"/>
                </a:lnTo>
                <a:lnTo>
                  <a:pt x="685038" y="658279"/>
                </a:lnTo>
                <a:lnTo>
                  <a:pt x="691959" y="647992"/>
                </a:lnTo>
                <a:lnTo>
                  <a:pt x="702246" y="641070"/>
                </a:lnTo>
                <a:lnTo>
                  <a:pt x="714832" y="638517"/>
                </a:lnTo>
                <a:lnTo>
                  <a:pt x="831100" y="638517"/>
                </a:lnTo>
                <a:lnTo>
                  <a:pt x="831100" y="546455"/>
                </a:lnTo>
                <a:close/>
              </a:path>
              <a:path w="1095375" h="1095375">
                <a:moveTo>
                  <a:pt x="1095375" y="133413"/>
                </a:moveTo>
                <a:lnTo>
                  <a:pt x="1088555" y="91300"/>
                </a:lnTo>
                <a:lnTo>
                  <a:pt x="1069594" y="54686"/>
                </a:lnTo>
                <a:lnTo>
                  <a:pt x="1040701" y="25781"/>
                </a:lnTo>
                <a:lnTo>
                  <a:pt x="1004087" y="6819"/>
                </a:lnTo>
                <a:lnTo>
                  <a:pt x="961961" y="0"/>
                </a:lnTo>
                <a:lnTo>
                  <a:pt x="133400" y="0"/>
                </a:lnTo>
                <a:lnTo>
                  <a:pt x="91274" y="6819"/>
                </a:lnTo>
                <a:lnTo>
                  <a:pt x="54660" y="25781"/>
                </a:lnTo>
                <a:lnTo>
                  <a:pt x="25768" y="54686"/>
                </a:lnTo>
                <a:lnTo>
                  <a:pt x="6807" y="91300"/>
                </a:lnTo>
                <a:lnTo>
                  <a:pt x="0" y="133413"/>
                </a:lnTo>
                <a:lnTo>
                  <a:pt x="0" y="961974"/>
                </a:lnTo>
                <a:lnTo>
                  <a:pt x="6807" y="1004100"/>
                </a:lnTo>
                <a:lnTo>
                  <a:pt x="25768" y="1040714"/>
                </a:lnTo>
                <a:lnTo>
                  <a:pt x="54660" y="1069606"/>
                </a:lnTo>
                <a:lnTo>
                  <a:pt x="91274" y="1088567"/>
                </a:lnTo>
                <a:lnTo>
                  <a:pt x="133400" y="1095375"/>
                </a:lnTo>
                <a:lnTo>
                  <a:pt x="525741" y="1095375"/>
                </a:lnTo>
                <a:lnTo>
                  <a:pt x="525741" y="703199"/>
                </a:lnTo>
                <a:lnTo>
                  <a:pt x="409486" y="703199"/>
                </a:lnTo>
                <a:lnTo>
                  <a:pt x="396887" y="700659"/>
                </a:lnTo>
                <a:lnTo>
                  <a:pt x="386600" y="693737"/>
                </a:lnTo>
                <a:lnTo>
                  <a:pt x="379679" y="683450"/>
                </a:lnTo>
                <a:lnTo>
                  <a:pt x="377139" y="670864"/>
                </a:lnTo>
                <a:lnTo>
                  <a:pt x="377139" y="514108"/>
                </a:lnTo>
                <a:lnTo>
                  <a:pt x="379679" y="501523"/>
                </a:lnTo>
                <a:lnTo>
                  <a:pt x="386600" y="491248"/>
                </a:lnTo>
                <a:lnTo>
                  <a:pt x="396887" y="484314"/>
                </a:lnTo>
                <a:lnTo>
                  <a:pt x="409486" y="481761"/>
                </a:lnTo>
                <a:lnTo>
                  <a:pt x="525741" y="481761"/>
                </a:lnTo>
                <a:lnTo>
                  <a:pt x="525741" y="383197"/>
                </a:lnTo>
                <a:lnTo>
                  <a:pt x="530847" y="338963"/>
                </a:lnTo>
                <a:lnTo>
                  <a:pt x="545401" y="298323"/>
                </a:lnTo>
                <a:lnTo>
                  <a:pt x="568223" y="262458"/>
                </a:lnTo>
                <a:lnTo>
                  <a:pt x="598157" y="232524"/>
                </a:lnTo>
                <a:lnTo>
                  <a:pt x="634022" y="209689"/>
                </a:lnTo>
                <a:lnTo>
                  <a:pt x="674662" y="195135"/>
                </a:lnTo>
                <a:lnTo>
                  <a:pt x="718908" y="190030"/>
                </a:lnTo>
                <a:lnTo>
                  <a:pt x="863434" y="190030"/>
                </a:lnTo>
                <a:lnTo>
                  <a:pt x="876020" y="192570"/>
                </a:lnTo>
                <a:lnTo>
                  <a:pt x="886294" y="199491"/>
                </a:lnTo>
                <a:lnTo>
                  <a:pt x="893229" y="209778"/>
                </a:lnTo>
                <a:lnTo>
                  <a:pt x="895781" y="222364"/>
                </a:lnTo>
                <a:lnTo>
                  <a:pt x="895781" y="379120"/>
                </a:lnTo>
                <a:lnTo>
                  <a:pt x="893229" y="391706"/>
                </a:lnTo>
                <a:lnTo>
                  <a:pt x="886294" y="401993"/>
                </a:lnTo>
                <a:lnTo>
                  <a:pt x="876020" y="408914"/>
                </a:lnTo>
                <a:lnTo>
                  <a:pt x="863422" y="411454"/>
                </a:lnTo>
                <a:lnTo>
                  <a:pt x="747179" y="411454"/>
                </a:lnTo>
                <a:lnTo>
                  <a:pt x="747179" y="481761"/>
                </a:lnTo>
                <a:lnTo>
                  <a:pt x="863434" y="481761"/>
                </a:lnTo>
                <a:lnTo>
                  <a:pt x="876020" y="484314"/>
                </a:lnTo>
                <a:lnTo>
                  <a:pt x="886294" y="491248"/>
                </a:lnTo>
                <a:lnTo>
                  <a:pt x="893229" y="501523"/>
                </a:lnTo>
                <a:lnTo>
                  <a:pt x="895781" y="514108"/>
                </a:lnTo>
                <a:lnTo>
                  <a:pt x="895781" y="670852"/>
                </a:lnTo>
                <a:lnTo>
                  <a:pt x="893229" y="683450"/>
                </a:lnTo>
                <a:lnTo>
                  <a:pt x="886294" y="693737"/>
                </a:lnTo>
                <a:lnTo>
                  <a:pt x="876020" y="700659"/>
                </a:lnTo>
                <a:lnTo>
                  <a:pt x="863422" y="703199"/>
                </a:lnTo>
                <a:lnTo>
                  <a:pt x="747179" y="703199"/>
                </a:lnTo>
                <a:lnTo>
                  <a:pt x="747179" y="1095375"/>
                </a:lnTo>
                <a:lnTo>
                  <a:pt x="961961" y="1095375"/>
                </a:lnTo>
                <a:lnTo>
                  <a:pt x="1004087" y="1088567"/>
                </a:lnTo>
                <a:lnTo>
                  <a:pt x="1040701" y="1069606"/>
                </a:lnTo>
                <a:lnTo>
                  <a:pt x="1069594" y="1040714"/>
                </a:lnTo>
                <a:lnTo>
                  <a:pt x="1088555" y="1004100"/>
                </a:lnTo>
                <a:lnTo>
                  <a:pt x="1095375" y="961974"/>
                </a:lnTo>
                <a:lnTo>
                  <a:pt x="1095375" y="133413"/>
                </a:lnTo>
                <a:close/>
              </a:path>
            </a:pathLst>
          </a:custGeom>
          <a:solidFill>
            <a:srgbClr val="332C2C"/>
          </a:solidFill>
        </p:spPr>
        <p:txBody>
          <a:bodyPr wrap="square" lIns="0" tIns="0" rIns="0" bIns="0" rtlCol="0"/>
          <a:lstStyle/>
          <a:p>
            <a:endParaRPr/>
          </a:p>
        </p:txBody>
      </p:sp>
      <p:sp>
        <p:nvSpPr>
          <p:cNvPr id="9" name="object 9"/>
          <p:cNvSpPr/>
          <p:nvPr/>
        </p:nvSpPr>
        <p:spPr>
          <a:xfrm>
            <a:off x="8594649" y="7200024"/>
            <a:ext cx="1095375" cy="1095375"/>
          </a:xfrm>
          <a:custGeom>
            <a:avLst/>
            <a:gdLst/>
            <a:ahLst/>
            <a:cxnLst/>
            <a:rect l="l" t="t" r="r" b="b"/>
            <a:pathLst>
              <a:path w="1095375" h="1095375">
                <a:moveTo>
                  <a:pt x="708152" y="547687"/>
                </a:moveTo>
                <a:lnTo>
                  <a:pt x="699947" y="497039"/>
                </a:lnTo>
                <a:lnTo>
                  <a:pt x="677138" y="452996"/>
                </a:lnTo>
                <a:lnTo>
                  <a:pt x="642378" y="418236"/>
                </a:lnTo>
                <a:lnTo>
                  <a:pt x="598335" y="395427"/>
                </a:lnTo>
                <a:lnTo>
                  <a:pt x="547687" y="387223"/>
                </a:lnTo>
                <a:lnTo>
                  <a:pt x="497027" y="395427"/>
                </a:lnTo>
                <a:lnTo>
                  <a:pt x="452983" y="418236"/>
                </a:lnTo>
                <a:lnTo>
                  <a:pt x="418223" y="452996"/>
                </a:lnTo>
                <a:lnTo>
                  <a:pt x="395427" y="497039"/>
                </a:lnTo>
                <a:lnTo>
                  <a:pt x="387235" y="547687"/>
                </a:lnTo>
                <a:lnTo>
                  <a:pt x="395427" y="598347"/>
                </a:lnTo>
                <a:lnTo>
                  <a:pt x="418223" y="642391"/>
                </a:lnTo>
                <a:lnTo>
                  <a:pt x="452983" y="677151"/>
                </a:lnTo>
                <a:lnTo>
                  <a:pt x="497027" y="699947"/>
                </a:lnTo>
                <a:lnTo>
                  <a:pt x="547687" y="708139"/>
                </a:lnTo>
                <a:lnTo>
                  <a:pt x="598335" y="699947"/>
                </a:lnTo>
                <a:lnTo>
                  <a:pt x="642378" y="677151"/>
                </a:lnTo>
                <a:lnTo>
                  <a:pt x="677138" y="642391"/>
                </a:lnTo>
                <a:lnTo>
                  <a:pt x="699947" y="598347"/>
                </a:lnTo>
                <a:lnTo>
                  <a:pt x="708152" y="547687"/>
                </a:lnTo>
                <a:close/>
              </a:path>
              <a:path w="1095375" h="1095375">
                <a:moveTo>
                  <a:pt x="900684" y="290957"/>
                </a:moveTo>
                <a:lnTo>
                  <a:pt x="894181" y="258864"/>
                </a:lnTo>
                <a:lnTo>
                  <a:pt x="893102" y="253530"/>
                </a:lnTo>
                <a:lnTo>
                  <a:pt x="872451" y="222910"/>
                </a:lnTo>
                <a:lnTo>
                  <a:pt x="841844" y="202260"/>
                </a:lnTo>
                <a:lnTo>
                  <a:pt x="836510" y="201180"/>
                </a:lnTo>
                <a:lnTo>
                  <a:pt x="836510" y="323049"/>
                </a:lnTo>
                <a:lnTo>
                  <a:pt x="831456" y="348005"/>
                </a:lnTo>
                <a:lnTo>
                  <a:pt x="817676" y="368414"/>
                </a:lnTo>
                <a:lnTo>
                  <a:pt x="797280" y="382181"/>
                </a:lnTo>
                <a:lnTo>
                  <a:pt x="772325" y="387223"/>
                </a:lnTo>
                <a:lnTo>
                  <a:pt x="772325" y="547687"/>
                </a:lnTo>
                <a:lnTo>
                  <a:pt x="767740" y="592899"/>
                </a:lnTo>
                <a:lnTo>
                  <a:pt x="754634" y="635038"/>
                </a:lnTo>
                <a:lnTo>
                  <a:pt x="733894" y="673201"/>
                </a:lnTo>
                <a:lnTo>
                  <a:pt x="706450" y="706450"/>
                </a:lnTo>
                <a:lnTo>
                  <a:pt x="673188" y="733907"/>
                </a:lnTo>
                <a:lnTo>
                  <a:pt x="635025" y="754646"/>
                </a:lnTo>
                <a:lnTo>
                  <a:pt x="592886" y="767753"/>
                </a:lnTo>
                <a:lnTo>
                  <a:pt x="547687" y="772325"/>
                </a:lnTo>
                <a:lnTo>
                  <a:pt x="502475" y="767753"/>
                </a:lnTo>
                <a:lnTo>
                  <a:pt x="460336" y="754646"/>
                </a:lnTo>
                <a:lnTo>
                  <a:pt x="422173" y="733907"/>
                </a:lnTo>
                <a:lnTo>
                  <a:pt x="388924" y="706450"/>
                </a:lnTo>
                <a:lnTo>
                  <a:pt x="361467" y="673201"/>
                </a:lnTo>
                <a:lnTo>
                  <a:pt x="340728" y="635038"/>
                </a:lnTo>
                <a:lnTo>
                  <a:pt x="327621" y="592899"/>
                </a:lnTo>
                <a:lnTo>
                  <a:pt x="323049" y="547687"/>
                </a:lnTo>
                <a:lnTo>
                  <a:pt x="327621" y="502488"/>
                </a:lnTo>
                <a:lnTo>
                  <a:pt x="340728" y="460349"/>
                </a:lnTo>
                <a:lnTo>
                  <a:pt x="361467" y="422186"/>
                </a:lnTo>
                <a:lnTo>
                  <a:pt x="388924" y="388924"/>
                </a:lnTo>
                <a:lnTo>
                  <a:pt x="422173" y="361480"/>
                </a:lnTo>
                <a:lnTo>
                  <a:pt x="460336" y="340741"/>
                </a:lnTo>
                <a:lnTo>
                  <a:pt x="502475" y="327634"/>
                </a:lnTo>
                <a:lnTo>
                  <a:pt x="547687" y="323049"/>
                </a:lnTo>
                <a:lnTo>
                  <a:pt x="592886" y="327634"/>
                </a:lnTo>
                <a:lnTo>
                  <a:pt x="635025" y="340741"/>
                </a:lnTo>
                <a:lnTo>
                  <a:pt x="673188" y="361480"/>
                </a:lnTo>
                <a:lnTo>
                  <a:pt x="706450" y="388924"/>
                </a:lnTo>
                <a:lnTo>
                  <a:pt x="733894" y="422186"/>
                </a:lnTo>
                <a:lnTo>
                  <a:pt x="754634" y="460349"/>
                </a:lnTo>
                <a:lnTo>
                  <a:pt x="767740" y="502488"/>
                </a:lnTo>
                <a:lnTo>
                  <a:pt x="772325" y="547687"/>
                </a:lnTo>
                <a:lnTo>
                  <a:pt x="772325" y="387223"/>
                </a:lnTo>
                <a:lnTo>
                  <a:pt x="747369" y="382181"/>
                </a:lnTo>
                <a:lnTo>
                  <a:pt x="726960" y="368414"/>
                </a:lnTo>
                <a:lnTo>
                  <a:pt x="713193" y="348005"/>
                </a:lnTo>
                <a:lnTo>
                  <a:pt x="708152" y="323049"/>
                </a:lnTo>
                <a:lnTo>
                  <a:pt x="713193" y="298094"/>
                </a:lnTo>
                <a:lnTo>
                  <a:pt x="726960" y="277685"/>
                </a:lnTo>
                <a:lnTo>
                  <a:pt x="747369" y="263918"/>
                </a:lnTo>
                <a:lnTo>
                  <a:pt x="772325" y="258864"/>
                </a:lnTo>
                <a:lnTo>
                  <a:pt x="797280" y="263918"/>
                </a:lnTo>
                <a:lnTo>
                  <a:pt x="817676" y="277685"/>
                </a:lnTo>
                <a:lnTo>
                  <a:pt x="831456" y="298094"/>
                </a:lnTo>
                <a:lnTo>
                  <a:pt x="836510" y="323049"/>
                </a:lnTo>
                <a:lnTo>
                  <a:pt x="836510" y="201180"/>
                </a:lnTo>
                <a:lnTo>
                  <a:pt x="804418" y="194678"/>
                </a:lnTo>
                <a:lnTo>
                  <a:pt x="290957" y="194678"/>
                </a:lnTo>
                <a:lnTo>
                  <a:pt x="253517" y="202260"/>
                </a:lnTo>
                <a:lnTo>
                  <a:pt x="222910" y="222910"/>
                </a:lnTo>
                <a:lnTo>
                  <a:pt x="202260" y="253530"/>
                </a:lnTo>
                <a:lnTo>
                  <a:pt x="194691" y="290957"/>
                </a:lnTo>
                <a:lnTo>
                  <a:pt x="194691" y="804418"/>
                </a:lnTo>
                <a:lnTo>
                  <a:pt x="202260" y="841857"/>
                </a:lnTo>
                <a:lnTo>
                  <a:pt x="222910" y="872464"/>
                </a:lnTo>
                <a:lnTo>
                  <a:pt x="253517" y="893114"/>
                </a:lnTo>
                <a:lnTo>
                  <a:pt x="290957" y="900684"/>
                </a:lnTo>
                <a:lnTo>
                  <a:pt x="804418" y="900684"/>
                </a:lnTo>
                <a:lnTo>
                  <a:pt x="841844" y="893114"/>
                </a:lnTo>
                <a:lnTo>
                  <a:pt x="872451" y="872464"/>
                </a:lnTo>
                <a:lnTo>
                  <a:pt x="893102" y="841857"/>
                </a:lnTo>
                <a:lnTo>
                  <a:pt x="900684" y="804418"/>
                </a:lnTo>
                <a:lnTo>
                  <a:pt x="900684" y="772325"/>
                </a:lnTo>
                <a:lnTo>
                  <a:pt x="900684" y="387223"/>
                </a:lnTo>
                <a:lnTo>
                  <a:pt x="900684" y="290957"/>
                </a:lnTo>
                <a:close/>
              </a:path>
              <a:path w="1095375" h="1095375">
                <a:moveTo>
                  <a:pt x="1095375" y="162585"/>
                </a:moveTo>
                <a:lnTo>
                  <a:pt x="1090942" y="130492"/>
                </a:lnTo>
                <a:lnTo>
                  <a:pt x="1089469" y="119824"/>
                </a:lnTo>
                <a:lnTo>
                  <a:pt x="1072870" y="81114"/>
                </a:lnTo>
                <a:lnTo>
                  <a:pt x="1047242" y="48120"/>
                </a:lnTo>
                <a:lnTo>
                  <a:pt x="1014247" y="22504"/>
                </a:lnTo>
                <a:lnTo>
                  <a:pt x="975537" y="5905"/>
                </a:lnTo>
                <a:lnTo>
                  <a:pt x="964869" y="4432"/>
                </a:lnTo>
                <a:lnTo>
                  <a:pt x="964869" y="290957"/>
                </a:lnTo>
                <a:lnTo>
                  <a:pt x="964869" y="804418"/>
                </a:lnTo>
                <a:lnTo>
                  <a:pt x="956665" y="855078"/>
                </a:lnTo>
                <a:lnTo>
                  <a:pt x="933869" y="899121"/>
                </a:lnTo>
                <a:lnTo>
                  <a:pt x="899109" y="933881"/>
                </a:lnTo>
                <a:lnTo>
                  <a:pt x="855065" y="956678"/>
                </a:lnTo>
                <a:lnTo>
                  <a:pt x="804418" y="964869"/>
                </a:lnTo>
                <a:lnTo>
                  <a:pt x="290957" y="964869"/>
                </a:lnTo>
                <a:lnTo>
                  <a:pt x="240296" y="956678"/>
                </a:lnTo>
                <a:lnTo>
                  <a:pt x="196253" y="933881"/>
                </a:lnTo>
                <a:lnTo>
                  <a:pt x="161493" y="899121"/>
                </a:lnTo>
                <a:lnTo>
                  <a:pt x="138696" y="855078"/>
                </a:lnTo>
                <a:lnTo>
                  <a:pt x="130505" y="804418"/>
                </a:lnTo>
                <a:lnTo>
                  <a:pt x="130505" y="290957"/>
                </a:lnTo>
                <a:lnTo>
                  <a:pt x="138696" y="240309"/>
                </a:lnTo>
                <a:lnTo>
                  <a:pt x="161493" y="196265"/>
                </a:lnTo>
                <a:lnTo>
                  <a:pt x="196253" y="161505"/>
                </a:lnTo>
                <a:lnTo>
                  <a:pt x="240296" y="138696"/>
                </a:lnTo>
                <a:lnTo>
                  <a:pt x="290957" y="130492"/>
                </a:lnTo>
                <a:lnTo>
                  <a:pt x="804418" y="130492"/>
                </a:lnTo>
                <a:lnTo>
                  <a:pt x="855065" y="138696"/>
                </a:lnTo>
                <a:lnTo>
                  <a:pt x="899109" y="161505"/>
                </a:lnTo>
                <a:lnTo>
                  <a:pt x="933869" y="196265"/>
                </a:lnTo>
                <a:lnTo>
                  <a:pt x="956665" y="240309"/>
                </a:lnTo>
                <a:lnTo>
                  <a:pt x="964869" y="290957"/>
                </a:lnTo>
                <a:lnTo>
                  <a:pt x="964869" y="4432"/>
                </a:lnTo>
                <a:lnTo>
                  <a:pt x="932776" y="0"/>
                </a:lnTo>
                <a:lnTo>
                  <a:pt x="162598" y="0"/>
                </a:lnTo>
                <a:lnTo>
                  <a:pt x="119824" y="5905"/>
                </a:lnTo>
                <a:lnTo>
                  <a:pt x="81114" y="22504"/>
                </a:lnTo>
                <a:lnTo>
                  <a:pt x="48120" y="48120"/>
                </a:lnTo>
                <a:lnTo>
                  <a:pt x="22491" y="81114"/>
                </a:lnTo>
                <a:lnTo>
                  <a:pt x="5892" y="119824"/>
                </a:lnTo>
                <a:lnTo>
                  <a:pt x="0" y="162585"/>
                </a:lnTo>
                <a:lnTo>
                  <a:pt x="0" y="932776"/>
                </a:lnTo>
                <a:lnTo>
                  <a:pt x="5892" y="975550"/>
                </a:lnTo>
                <a:lnTo>
                  <a:pt x="22491" y="1014260"/>
                </a:lnTo>
                <a:lnTo>
                  <a:pt x="48120" y="1047254"/>
                </a:lnTo>
                <a:lnTo>
                  <a:pt x="81114" y="1072883"/>
                </a:lnTo>
                <a:lnTo>
                  <a:pt x="119824" y="1089482"/>
                </a:lnTo>
                <a:lnTo>
                  <a:pt x="162598" y="1095375"/>
                </a:lnTo>
                <a:lnTo>
                  <a:pt x="932776" y="1095375"/>
                </a:lnTo>
                <a:lnTo>
                  <a:pt x="975537" y="1089482"/>
                </a:lnTo>
                <a:lnTo>
                  <a:pt x="1014247" y="1072883"/>
                </a:lnTo>
                <a:lnTo>
                  <a:pt x="1047242" y="1047254"/>
                </a:lnTo>
                <a:lnTo>
                  <a:pt x="1072870" y="1014260"/>
                </a:lnTo>
                <a:lnTo>
                  <a:pt x="1089469" y="975550"/>
                </a:lnTo>
                <a:lnTo>
                  <a:pt x="1090942" y="964869"/>
                </a:lnTo>
                <a:lnTo>
                  <a:pt x="1095375" y="932776"/>
                </a:lnTo>
                <a:lnTo>
                  <a:pt x="1095375" y="162585"/>
                </a:lnTo>
                <a:close/>
              </a:path>
            </a:pathLst>
          </a:custGeom>
          <a:solidFill>
            <a:srgbClr val="332C2C"/>
          </a:solidFill>
        </p:spPr>
        <p:txBody>
          <a:bodyPr wrap="square" lIns="0" tIns="0" rIns="0" bIns="0" rtlCol="0"/>
          <a:lstStyle/>
          <a:p>
            <a:endParaRPr/>
          </a:p>
        </p:txBody>
      </p:sp>
      <p:grpSp>
        <p:nvGrpSpPr>
          <p:cNvPr id="10" name="object 10"/>
          <p:cNvGrpSpPr/>
          <p:nvPr/>
        </p:nvGrpSpPr>
        <p:grpSpPr>
          <a:xfrm>
            <a:off x="10105453" y="7200303"/>
            <a:ext cx="1095375" cy="1095375"/>
            <a:chOff x="10105453" y="7200303"/>
            <a:chExt cx="1095375" cy="1095375"/>
          </a:xfrm>
        </p:grpSpPr>
        <p:pic>
          <p:nvPicPr>
            <p:cNvPr id="11" name="object 11"/>
            <p:cNvPicPr/>
            <p:nvPr/>
          </p:nvPicPr>
          <p:blipFill>
            <a:blip r:embed="rId2" cstate="print"/>
            <a:stretch>
              <a:fillRect/>
            </a:stretch>
          </p:blipFill>
          <p:spPr>
            <a:xfrm>
              <a:off x="10332224" y="7394981"/>
              <a:ext cx="64185" cy="64185"/>
            </a:xfrm>
            <a:prstGeom prst="rect">
              <a:avLst/>
            </a:prstGeom>
          </p:spPr>
        </p:pic>
        <p:sp>
          <p:nvSpPr>
            <p:cNvPr id="12" name="object 12"/>
            <p:cNvSpPr/>
            <p:nvPr/>
          </p:nvSpPr>
          <p:spPr>
            <a:xfrm>
              <a:off x="10105453" y="7200303"/>
              <a:ext cx="1095375" cy="1095375"/>
            </a:xfrm>
            <a:custGeom>
              <a:avLst/>
              <a:gdLst/>
              <a:ahLst/>
              <a:cxnLst/>
              <a:rect l="l" t="t" r="r" b="b"/>
              <a:pathLst>
                <a:path w="1095375" h="1095375">
                  <a:moveTo>
                    <a:pt x="290944" y="451408"/>
                  </a:moveTo>
                  <a:lnTo>
                    <a:pt x="226771" y="451408"/>
                  </a:lnTo>
                  <a:lnTo>
                    <a:pt x="226771" y="900684"/>
                  </a:lnTo>
                  <a:lnTo>
                    <a:pt x="290944" y="900684"/>
                  </a:lnTo>
                  <a:lnTo>
                    <a:pt x="290944" y="451408"/>
                  </a:lnTo>
                  <a:close/>
                </a:path>
                <a:path w="1095375" h="1095375">
                  <a:moveTo>
                    <a:pt x="868591" y="587362"/>
                  </a:moveTo>
                  <a:lnTo>
                    <a:pt x="860513" y="540905"/>
                  </a:lnTo>
                  <a:lnTo>
                    <a:pt x="837209" y="500367"/>
                  </a:lnTo>
                  <a:lnTo>
                    <a:pt x="800087" y="469646"/>
                  </a:lnTo>
                  <a:lnTo>
                    <a:pt x="750544" y="452577"/>
                  </a:lnTo>
                  <a:lnTo>
                    <a:pt x="713333" y="450723"/>
                  </a:lnTo>
                  <a:lnTo>
                    <a:pt x="677278" y="456996"/>
                  </a:lnTo>
                  <a:lnTo>
                    <a:pt x="644575" y="470725"/>
                  </a:lnTo>
                  <a:lnTo>
                    <a:pt x="617423" y="491210"/>
                  </a:lnTo>
                  <a:lnTo>
                    <a:pt x="605840" y="502856"/>
                  </a:lnTo>
                  <a:lnTo>
                    <a:pt x="594652" y="511784"/>
                  </a:lnTo>
                  <a:lnTo>
                    <a:pt x="582371" y="515924"/>
                  </a:lnTo>
                  <a:lnTo>
                    <a:pt x="567486" y="513143"/>
                  </a:lnTo>
                  <a:lnTo>
                    <a:pt x="559320" y="508254"/>
                  </a:lnTo>
                  <a:lnTo>
                    <a:pt x="553085" y="501332"/>
                  </a:lnTo>
                  <a:lnTo>
                    <a:pt x="549084" y="492912"/>
                  </a:lnTo>
                  <a:lnTo>
                    <a:pt x="547674" y="483501"/>
                  </a:lnTo>
                  <a:lnTo>
                    <a:pt x="547674" y="451408"/>
                  </a:lnTo>
                  <a:lnTo>
                    <a:pt x="483501" y="451408"/>
                  </a:lnTo>
                  <a:lnTo>
                    <a:pt x="483501" y="900684"/>
                  </a:lnTo>
                  <a:lnTo>
                    <a:pt x="547674" y="900684"/>
                  </a:lnTo>
                  <a:lnTo>
                    <a:pt x="547674" y="643953"/>
                  </a:lnTo>
                  <a:lnTo>
                    <a:pt x="557784" y="594042"/>
                  </a:lnTo>
                  <a:lnTo>
                    <a:pt x="585317" y="553237"/>
                  </a:lnTo>
                  <a:lnTo>
                    <a:pt x="626122" y="525703"/>
                  </a:lnTo>
                  <a:lnTo>
                    <a:pt x="676046" y="515594"/>
                  </a:lnTo>
                  <a:lnTo>
                    <a:pt x="725957" y="525703"/>
                  </a:lnTo>
                  <a:lnTo>
                    <a:pt x="766775" y="553237"/>
                  </a:lnTo>
                  <a:lnTo>
                    <a:pt x="794308" y="594042"/>
                  </a:lnTo>
                  <a:lnTo>
                    <a:pt x="804418" y="643953"/>
                  </a:lnTo>
                  <a:lnTo>
                    <a:pt x="804418" y="900684"/>
                  </a:lnTo>
                  <a:lnTo>
                    <a:pt x="868591" y="900684"/>
                  </a:lnTo>
                  <a:lnTo>
                    <a:pt x="868591" y="587362"/>
                  </a:lnTo>
                  <a:close/>
                </a:path>
                <a:path w="1095375" h="1095375">
                  <a:moveTo>
                    <a:pt x="1095375" y="162585"/>
                  </a:moveTo>
                  <a:lnTo>
                    <a:pt x="1090942" y="130492"/>
                  </a:lnTo>
                  <a:lnTo>
                    <a:pt x="1089469" y="119824"/>
                  </a:lnTo>
                  <a:lnTo>
                    <a:pt x="1072870" y="81114"/>
                  </a:lnTo>
                  <a:lnTo>
                    <a:pt x="1047242" y="48120"/>
                  </a:lnTo>
                  <a:lnTo>
                    <a:pt x="1014247" y="22504"/>
                  </a:lnTo>
                  <a:lnTo>
                    <a:pt x="975537" y="5905"/>
                  </a:lnTo>
                  <a:lnTo>
                    <a:pt x="932776" y="0"/>
                  </a:lnTo>
                  <a:lnTo>
                    <a:pt x="932776" y="587362"/>
                  </a:lnTo>
                  <a:lnTo>
                    <a:pt x="932776" y="932776"/>
                  </a:lnTo>
                  <a:lnTo>
                    <a:pt x="930249" y="945273"/>
                  </a:lnTo>
                  <a:lnTo>
                    <a:pt x="923378" y="955471"/>
                  </a:lnTo>
                  <a:lnTo>
                    <a:pt x="913168" y="962342"/>
                  </a:lnTo>
                  <a:lnTo>
                    <a:pt x="900684" y="964857"/>
                  </a:lnTo>
                  <a:lnTo>
                    <a:pt x="772325" y="964857"/>
                  </a:lnTo>
                  <a:lnTo>
                    <a:pt x="759815" y="962342"/>
                  </a:lnTo>
                  <a:lnTo>
                    <a:pt x="749617" y="955471"/>
                  </a:lnTo>
                  <a:lnTo>
                    <a:pt x="742746" y="945273"/>
                  </a:lnTo>
                  <a:lnTo>
                    <a:pt x="740232" y="932776"/>
                  </a:lnTo>
                  <a:lnTo>
                    <a:pt x="740232" y="643953"/>
                  </a:lnTo>
                  <a:lnTo>
                    <a:pt x="735177" y="618998"/>
                  </a:lnTo>
                  <a:lnTo>
                    <a:pt x="721398" y="598601"/>
                  </a:lnTo>
                  <a:lnTo>
                    <a:pt x="701001" y="584822"/>
                  </a:lnTo>
                  <a:lnTo>
                    <a:pt x="676046" y="579767"/>
                  </a:lnTo>
                  <a:lnTo>
                    <a:pt x="651078" y="584822"/>
                  </a:lnTo>
                  <a:lnTo>
                    <a:pt x="630682" y="598601"/>
                  </a:lnTo>
                  <a:lnTo>
                    <a:pt x="616902" y="618998"/>
                  </a:lnTo>
                  <a:lnTo>
                    <a:pt x="611860" y="643953"/>
                  </a:lnTo>
                  <a:lnTo>
                    <a:pt x="611860" y="932776"/>
                  </a:lnTo>
                  <a:lnTo>
                    <a:pt x="609333" y="945273"/>
                  </a:lnTo>
                  <a:lnTo>
                    <a:pt x="602462" y="955471"/>
                  </a:lnTo>
                  <a:lnTo>
                    <a:pt x="592264" y="962342"/>
                  </a:lnTo>
                  <a:lnTo>
                    <a:pt x="579780" y="964857"/>
                  </a:lnTo>
                  <a:lnTo>
                    <a:pt x="451408" y="964857"/>
                  </a:lnTo>
                  <a:lnTo>
                    <a:pt x="438912" y="962342"/>
                  </a:lnTo>
                  <a:lnTo>
                    <a:pt x="428713" y="955471"/>
                  </a:lnTo>
                  <a:lnTo>
                    <a:pt x="421830" y="945273"/>
                  </a:lnTo>
                  <a:lnTo>
                    <a:pt x="419315" y="932776"/>
                  </a:lnTo>
                  <a:lnTo>
                    <a:pt x="419315" y="419315"/>
                  </a:lnTo>
                  <a:lnTo>
                    <a:pt x="421830" y="406831"/>
                  </a:lnTo>
                  <a:lnTo>
                    <a:pt x="428713" y="396621"/>
                  </a:lnTo>
                  <a:lnTo>
                    <a:pt x="438912" y="389750"/>
                  </a:lnTo>
                  <a:lnTo>
                    <a:pt x="451408" y="387223"/>
                  </a:lnTo>
                  <a:lnTo>
                    <a:pt x="579780" y="387223"/>
                  </a:lnTo>
                  <a:lnTo>
                    <a:pt x="591426" y="389420"/>
                  </a:lnTo>
                  <a:lnTo>
                    <a:pt x="601179" y="395427"/>
                  </a:lnTo>
                  <a:lnTo>
                    <a:pt x="608190" y="404431"/>
                  </a:lnTo>
                  <a:lnTo>
                    <a:pt x="611644" y="415582"/>
                  </a:lnTo>
                  <a:lnTo>
                    <a:pt x="645807" y="399745"/>
                  </a:lnTo>
                  <a:lnTo>
                    <a:pt x="682815" y="389839"/>
                  </a:lnTo>
                  <a:lnTo>
                    <a:pt x="710742" y="387223"/>
                  </a:lnTo>
                  <a:lnTo>
                    <a:pt x="721525" y="386219"/>
                  </a:lnTo>
                  <a:lnTo>
                    <a:pt x="760818" y="389191"/>
                  </a:lnTo>
                  <a:lnTo>
                    <a:pt x="809790" y="403110"/>
                  </a:lnTo>
                  <a:lnTo>
                    <a:pt x="851776" y="426821"/>
                  </a:lnTo>
                  <a:lnTo>
                    <a:pt x="885926" y="458736"/>
                  </a:lnTo>
                  <a:lnTo>
                    <a:pt x="911377" y="497217"/>
                  </a:lnTo>
                  <a:lnTo>
                    <a:pt x="927277" y="540626"/>
                  </a:lnTo>
                  <a:lnTo>
                    <a:pt x="932776" y="587362"/>
                  </a:lnTo>
                  <a:lnTo>
                    <a:pt x="932776" y="0"/>
                  </a:lnTo>
                  <a:lnTo>
                    <a:pt x="355130" y="0"/>
                  </a:lnTo>
                  <a:lnTo>
                    <a:pt x="355130" y="226771"/>
                  </a:lnTo>
                  <a:lnTo>
                    <a:pt x="355130" y="419315"/>
                  </a:lnTo>
                  <a:lnTo>
                    <a:pt x="355130" y="932776"/>
                  </a:lnTo>
                  <a:lnTo>
                    <a:pt x="352602" y="945273"/>
                  </a:lnTo>
                  <a:lnTo>
                    <a:pt x="345732" y="955471"/>
                  </a:lnTo>
                  <a:lnTo>
                    <a:pt x="335534" y="962342"/>
                  </a:lnTo>
                  <a:lnTo>
                    <a:pt x="323049" y="964857"/>
                  </a:lnTo>
                  <a:lnTo>
                    <a:pt x="194678" y="964857"/>
                  </a:lnTo>
                  <a:lnTo>
                    <a:pt x="182181" y="962342"/>
                  </a:lnTo>
                  <a:lnTo>
                    <a:pt x="171983" y="955471"/>
                  </a:lnTo>
                  <a:lnTo>
                    <a:pt x="165100" y="945273"/>
                  </a:lnTo>
                  <a:lnTo>
                    <a:pt x="162585" y="932776"/>
                  </a:lnTo>
                  <a:lnTo>
                    <a:pt x="162585" y="419315"/>
                  </a:lnTo>
                  <a:lnTo>
                    <a:pt x="165100" y="406831"/>
                  </a:lnTo>
                  <a:lnTo>
                    <a:pt x="171983" y="396621"/>
                  </a:lnTo>
                  <a:lnTo>
                    <a:pt x="182181" y="389750"/>
                  </a:lnTo>
                  <a:lnTo>
                    <a:pt x="194678" y="387223"/>
                  </a:lnTo>
                  <a:lnTo>
                    <a:pt x="323049" y="387223"/>
                  </a:lnTo>
                  <a:lnTo>
                    <a:pt x="335534" y="389750"/>
                  </a:lnTo>
                  <a:lnTo>
                    <a:pt x="345732" y="396621"/>
                  </a:lnTo>
                  <a:lnTo>
                    <a:pt x="352602" y="406831"/>
                  </a:lnTo>
                  <a:lnTo>
                    <a:pt x="355130" y="419315"/>
                  </a:lnTo>
                  <a:lnTo>
                    <a:pt x="355130" y="226771"/>
                  </a:lnTo>
                  <a:lnTo>
                    <a:pt x="347548" y="264210"/>
                  </a:lnTo>
                  <a:lnTo>
                    <a:pt x="326898" y="294817"/>
                  </a:lnTo>
                  <a:lnTo>
                    <a:pt x="296291" y="315468"/>
                  </a:lnTo>
                  <a:lnTo>
                    <a:pt x="258864" y="323037"/>
                  </a:lnTo>
                  <a:lnTo>
                    <a:pt x="221424" y="315468"/>
                  </a:lnTo>
                  <a:lnTo>
                    <a:pt x="190817" y="294817"/>
                  </a:lnTo>
                  <a:lnTo>
                    <a:pt x="170154" y="264210"/>
                  </a:lnTo>
                  <a:lnTo>
                    <a:pt x="162585" y="226771"/>
                  </a:lnTo>
                  <a:lnTo>
                    <a:pt x="170154" y="189344"/>
                  </a:lnTo>
                  <a:lnTo>
                    <a:pt x="190817" y="158724"/>
                  </a:lnTo>
                  <a:lnTo>
                    <a:pt x="221424" y="138074"/>
                  </a:lnTo>
                  <a:lnTo>
                    <a:pt x="258864" y="130492"/>
                  </a:lnTo>
                  <a:lnTo>
                    <a:pt x="296291" y="138074"/>
                  </a:lnTo>
                  <a:lnTo>
                    <a:pt x="326898" y="158724"/>
                  </a:lnTo>
                  <a:lnTo>
                    <a:pt x="347548" y="189344"/>
                  </a:lnTo>
                  <a:lnTo>
                    <a:pt x="355130" y="226771"/>
                  </a:lnTo>
                  <a:lnTo>
                    <a:pt x="355130" y="0"/>
                  </a:lnTo>
                  <a:lnTo>
                    <a:pt x="162585" y="0"/>
                  </a:lnTo>
                  <a:lnTo>
                    <a:pt x="119811" y="5905"/>
                  </a:lnTo>
                  <a:lnTo>
                    <a:pt x="81102" y="22504"/>
                  </a:lnTo>
                  <a:lnTo>
                    <a:pt x="48107" y="48120"/>
                  </a:lnTo>
                  <a:lnTo>
                    <a:pt x="22491" y="81114"/>
                  </a:lnTo>
                  <a:lnTo>
                    <a:pt x="5892" y="119824"/>
                  </a:lnTo>
                  <a:lnTo>
                    <a:pt x="0" y="162585"/>
                  </a:lnTo>
                  <a:lnTo>
                    <a:pt x="0" y="932776"/>
                  </a:lnTo>
                  <a:lnTo>
                    <a:pt x="5892" y="975537"/>
                  </a:lnTo>
                  <a:lnTo>
                    <a:pt x="22491" y="1014247"/>
                  </a:lnTo>
                  <a:lnTo>
                    <a:pt x="48107" y="1047254"/>
                  </a:lnTo>
                  <a:lnTo>
                    <a:pt x="81102" y="1072883"/>
                  </a:lnTo>
                  <a:lnTo>
                    <a:pt x="119811" y="1089482"/>
                  </a:lnTo>
                  <a:lnTo>
                    <a:pt x="162585" y="1095375"/>
                  </a:lnTo>
                  <a:lnTo>
                    <a:pt x="932776" y="1095375"/>
                  </a:lnTo>
                  <a:lnTo>
                    <a:pt x="975537" y="1089482"/>
                  </a:lnTo>
                  <a:lnTo>
                    <a:pt x="1014247" y="1072883"/>
                  </a:lnTo>
                  <a:lnTo>
                    <a:pt x="1047242" y="1047254"/>
                  </a:lnTo>
                  <a:lnTo>
                    <a:pt x="1072870" y="1014247"/>
                  </a:lnTo>
                  <a:lnTo>
                    <a:pt x="1089469" y="975537"/>
                  </a:lnTo>
                  <a:lnTo>
                    <a:pt x="1090942" y="964857"/>
                  </a:lnTo>
                  <a:lnTo>
                    <a:pt x="1095375" y="932776"/>
                  </a:lnTo>
                  <a:lnTo>
                    <a:pt x="1095375" y="386219"/>
                  </a:lnTo>
                  <a:lnTo>
                    <a:pt x="1095375" y="323037"/>
                  </a:lnTo>
                  <a:lnTo>
                    <a:pt x="1095375" y="162585"/>
                  </a:lnTo>
                  <a:close/>
                </a:path>
              </a:pathLst>
            </a:custGeom>
            <a:solidFill>
              <a:srgbClr val="332C2C"/>
            </a:solidFill>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259</Words>
  <Application>Microsoft Office PowerPoint</Application>
  <PresentationFormat>Custom</PresentationFormat>
  <Paragraphs>14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SimSun</vt:lpstr>
      <vt:lpstr>Calibri</vt:lpstr>
      <vt:lpstr>Cambria</vt:lpstr>
      <vt:lpstr>Verdana</vt:lpstr>
      <vt:lpstr>Office Theme</vt:lpstr>
      <vt:lpstr>IPL Win Probability Predictor:  A Data-Driven Analysis</vt:lpstr>
      <vt:lpstr>Introduction</vt:lpstr>
      <vt:lpstr>By analyzing historical match data, we can identify patterns and trends that affect  win probabilities. Factors such as team performance, player statistics, and match  venues play crucial roles in determining the outcome of IPL matches.</vt:lpstr>
      <vt:lpstr>Predictive Modeling</vt:lpstr>
      <vt:lpstr>Key Factors Impacting Win Probability</vt:lpstr>
      <vt:lpstr>Real-Time Win Probability Tracker</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Win Probability Predictor:  A Data-Driven Analysis</dc:title>
  <cp:lastModifiedBy>Windows User</cp:lastModifiedBy>
  <cp:revision>1</cp:revision>
  <dcterms:created xsi:type="dcterms:W3CDTF">2024-02-29T04:52:31Z</dcterms:created>
  <dcterms:modified xsi:type="dcterms:W3CDTF">2024-02-29T04:54:27Z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2024-02-29T00:00:00Z</vt:filetime>
  </property>
  <property fmtid="{D5CDD505-2E9C-101B-9397-08002B2CF9AE}" pid="3" name="Creator">
    <vt:lpwstr>Chromium</vt:lpwstr>
  </property>
  <property fmtid="{D5CDD505-2E9C-101B-9397-08002B2CF9AE}" pid="4" name="LastSaved">
    <vt:filetime>2024-02-29T00:00:00Z</vt:filetime>
  </property>
</Properties>
</file>