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Krona One"/>
      <p:regular r:id="rId17"/>
    </p:embeddedFont>
    <p:embeddedFont>
      <p:font typeface="Hanken Grotesk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Open Sans Medium"/>
      <p:regular r:id="rId38"/>
      <p:bold r:id="rId39"/>
      <p:italic r:id="rId40"/>
      <p:boldItalic r:id="rId41"/>
    </p:embeddedFont>
    <p:embeddedFont>
      <p:font typeface="Inter Medium"/>
      <p:regular r:id="rId42"/>
      <p:bold r:id="rId43"/>
    </p:embeddedFont>
    <p:embeddedFont>
      <p:font typeface="Space Grotesk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italic.fntdata"/><Relationship Id="rId20" Type="http://schemas.openxmlformats.org/officeDocument/2006/relationships/font" Target="fonts/HankenGrotesk-italic.fntdata"/><Relationship Id="rId42" Type="http://schemas.openxmlformats.org/officeDocument/2006/relationships/font" Target="fonts/InterMedium-regular.fntdata"/><Relationship Id="rId41" Type="http://schemas.openxmlformats.org/officeDocument/2006/relationships/font" Target="fonts/OpenSansMedium-boldItalic.fntdata"/><Relationship Id="rId22" Type="http://schemas.openxmlformats.org/officeDocument/2006/relationships/font" Target="fonts/RobotoMedium-regular.fntdata"/><Relationship Id="rId44" Type="http://schemas.openxmlformats.org/officeDocument/2006/relationships/font" Target="fonts/SpaceGrotesk-regular.fntdata"/><Relationship Id="rId21" Type="http://schemas.openxmlformats.org/officeDocument/2006/relationships/font" Target="fonts/HankenGrotesk-boldItalic.fntdata"/><Relationship Id="rId43" Type="http://schemas.openxmlformats.org/officeDocument/2006/relationships/font" Target="fonts/InterMedium-bold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45" Type="http://schemas.openxmlformats.org/officeDocument/2006/relationships/font" Target="fonts/SpaceGrotes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bold.fntdata"/><Relationship Id="rId12" Type="http://schemas.openxmlformats.org/officeDocument/2006/relationships/slide" Target="slides/slide6.xml"/><Relationship Id="rId34" Type="http://schemas.openxmlformats.org/officeDocument/2006/relationships/font" Target="fonts/LatoLight-regular.fntdata"/><Relationship Id="rId15" Type="http://schemas.openxmlformats.org/officeDocument/2006/relationships/slide" Target="slides/slide9.xml"/><Relationship Id="rId37" Type="http://schemas.openxmlformats.org/officeDocument/2006/relationships/font" Target="fonts/Lato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LatoLight-italic.fntdata"/><Relationship Id="rId17" Type="http://schemas.openxmlformats.org/officeDocument/2006/relationships/font" Target="fonts/KronaOne-regular.fntdata"/><Relationship Id="rId39" Type="http://schemas.openxmlformats.org/officeDocument/2006/relationships/font" Target="fonts/OpenSansMedium-bold.fntdata"/><Relationship Id="rId16" Type="http://schemas.openxmlformats.org/officeDocument/2006/relationships/slide" Target="slides/slide10.xml"/><Relationship Id="rId38" Type="http://schemas.openxmlformats.org/officeDocument/2006/relationships/font" Target="fonts/OpenSansMedium-regular.fntdata"/><Relationship Id="rId19" Type="http://schemas.openxmlformats.org/officeDocument/2006/relationships/font" Target="fonts/HankenGrotesk-bold.fntdata"/><Relationship Id="rId18" Type="http://schemas.openxmlformats.org/officeDocument/2006/relationships/font" Target="fonts/Hanken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23431335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2343133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123431335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123431335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23431335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2343133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SLIDES_API123431335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SLIDES_API123431335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123431335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123431335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SLIDES_API123431335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SLIDES_API123431335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SLIDES_API123431335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SLIDES_API123431335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SLIDES_API123431335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SLIDES_API123431335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123431335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123431335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123431335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123431335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LearnAbit: A E-learning Platform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This presentation provides an overview of LearnAbit, an innovative e-learning platform that offers a wide range of courses for learners of all ages and backgrounds. Join us on this journey to discover how LearnAbit can revolutionize your learning experience.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69670" cy="65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you.😄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LearnAbit is an e-learning platform that provides a diverse range of courses.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1" name="Google Shape;191;p30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It offers courses for learners of all ages and backgrounds.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0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LearnAbit aims to make learning accessible and convenient for everyone.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30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With LearnAbit, you can learn at your own pace and schedule.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What is LearnAbit?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333" r="26328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00" name="Google Shape;200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Key Features of LearnAbit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Wide variety of courses from various disciplines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Flexible learning options with </a:t>
            </a: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self paced</a:t>
            </a: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modules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Interactive and engaging learning materials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Experienced and knowledgeable instructors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User Friendly</a:t>
            </a: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interface for easy navigation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Convenient access to high-quality educational resources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7" name="Google Shape;207;p32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Flexible learning schedules to fit your lifestyle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8" name="Google Shape;208;p32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Opportunity to acquire new skills and knowledge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p3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Engaging learning environment with interactive elements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Benefits of LearnAbit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1" name="Google Shape;211;p32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Improved career prospects and personal development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17" name="Google Shape;217;p33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How to Get Started with LearnAbit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Visit the LearnAbit website at www.learnabit.com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Create an account by providing your details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Browse through the available courses and choose your desired one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Enroll in the course and start your learning journey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 about their success stories and achievements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Success Stories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25" name="Google Shape;225;p3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 from learners who have benefited from LearnAbit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" name="Google Shape;226;p3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Be inspired by their journey and accomplishments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817" r="27817" t="0"/>
          <a:stretch/>
        </p:blipFill>
        <p:spPr>
          <a:xfrm>
            <a:off x="0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Connect with fellow learners from around the world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Participate in discussions and share your learning experiences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Collaborate on projects and learn from each other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Join study groups and engage in </a:t>
            </a: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peer to</a:t>
            </a: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-peer learning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LearnAbit Community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096" r="29092" t="0"/>
          <a:stretch/>
        </p:blipFill>
        <p:spPr>
          <a:xfrm>
            <a:off x="5711663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9" name="Google Shape;239;p3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Future Developments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Expansion of course offerings and partnerships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1" name="Google Shape;241;p3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Learn about the exciting future plans of LearnAbit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2" name="Google Shape;242;p36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Upcoming features and improvements with different quizes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0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48" name="Google Shape;248;p37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Start your learning journey with LearnAbit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Unlock new opportunities and expand your knowledge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Join a vibrant community of learners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-GB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Empower yourself with lifelong learning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9" name="Google Shape;249;p3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Join LearnAbit Today!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