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5" r:id="rId1"/>
  </p:sldMasterIdLst>
  <p:sldIdLst>
    <p:sldId id="287" r:id="rId2"/>
    <p:sldId id="256" r:id="rId3"/>
    <p:sldId id="279" r:id="rId4"/>
    <p:sldId id="283" r:id="rId5"/>
    <p:sldId id="284" r:id="rId6"/>
    <p:sldId id="285" r:id="rId7"/>
    <p:sldId id="265" r:id="rId8"/>
    <p:sldId id="258" r:id="rId9"/>
    <p:sldId id="272" r:id="rId10"/>
    <p:sldId id="273" r:id="rId11"/>
    <p:sldId id="288" r:id="rId12"/>
    <p:sldId id="286"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662E40-0BB8-4C81-A298-1030C63AA702}">
          <p14:sldIdLst>
            <p14:sldId id="287"/>
            <p14:sldId id="256"/>
            <p14:sldId id="279"/>
            <p14:sldId id="283"/>
            <p14:sldId id="284"/>
            <p14:sldId id="285"/>
            <p14:sldId id="265"/>
            <p14:sldId id="258"/>
            <p14:sldId id="272"/>
            <p14:sldId id="273"/>
            <p14:sldId id="288"/>
            <p14:sldId id="286"/>
            <p14:sldId id="280"/>
          </p14:sldIdLst>
        </p14:section>
        <p14:section name="Untitled Section" id="{1310A5D8-2FE9-4FE9-A6A0-FB102BE087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467343-7BCF-4E17-A3CE-D172CD212C17}" v="2" dt="2024-02-19T07:32:06.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Yadav" userId="2374d976b35baa96" providerId="LiveId" clId="{AC467343-7BCF-4E17-A3CE-D172CD212C17}"/>
    <pc:docChg chg="custSel addSld delSld modSld modSection">
      <pc:chgData name="Ajay Yadav" userId="2374d976b35baa96" providerId="LiveId" clId="{AC467343-7BCF-4E17-A3CE-D172CD212C17}" dt="2024-02-19T08:16:17.815" v="629" actId="20577"/>
      <pc:docMkLst>
        <pc:docMk/>
      </pc:docMkLst>
      <pc:sldChg chg="addSp delSp modSp mod">
        <pc:chgData name="Ajay Yadav" userId="2374d976b35baa96" providerId="LiveId" clId="{AC467343-7BCF-4E17-A3CE-D172CD212C17}" dt="2024-02-19T07:24:02.005" v="24" actId="1076"/>
        <pc:sldMkLst>
          <pc:docMk/>
          <pc:sldMk cId="2130266012" sldId="256"/>
        </pc:sldMkLst>
        <pc:spChg chg="mod">
          <ac:chgData name="Ajay Yadav" userId="2374d976b35baa96" providerId="LiveId" clId="{AC467343-7BCF-4E17-A3CE-D172CD212C17}" dt="2024-02-19T07:22:46.633" v="18" actId="20577"/>
          <ac:spMkLst>
            <pc:docMk/>
            <pc:sldMk cId="2130266012" sldId="256"/>
            <ac:spMk id="2" creationId="{69340879-EC97-86F5-E6C0-CFA8538C8A08}"/>
          </ac:spMkLst>
        </pc:spChg>
        <pc:picChg chg="del">
          <ac:chgData name="Ajay Yadav" userId="2374d976b35baa96" providerId="LiveId" clId="{AC467343-7BCF-4E17-A3CE-D172CD212C17}" dt="2024-02-19T07:23:50.277" v="20" actId="21"/>
          <ac:picMkLst>
            <pc:docMk/>
            <pc:sldMk cId="2130266012" sldId="256"/>
            <ac:picMk id="4" creationId="{9D065C35-8021-C246-5133-AE4D1B65816D}"/>
          </ac:picMkLst>
        </pc:picChg>
        <pc:picChg chg="add mod">
          <ac:chgData name="Ajay Yadav" userId="2374d976b35baa96" providerId="LiveId" clId="{AC467343-7BCF-4E17-A3CE-D172CD212C17}" dt="2024-02-19T07:24:02.005" v="24" actId="1076"/>
          <ac:picMkLst>
            <pc:docMk/>
            <pc:sldMk cId="2130266012" sldId="256"/>
            <ac:picMk id="5" creationId="{8F91262D-45C5-98ED-5C87-2FDD3F750765}"/>
          </ac:picMkLst>
        </pc:picChg>
      </pc:sldChg>
      <pc:sldChg chg="addSp modSp mod">
        <pc:chgData name="Ajay Yadav" userId="2374d976b35baa96" providerId="LiveId" clId="{AC467343-7BCF-4E17-A3CE-D172CD212C17}" dt="2024-02-19T07:59:55.903" v="433" actId="20577"/>
        <pc:sldMkLst>
          <pc:docMk/>
          <pc:sldMk cId="3789592622" sldId="258"/>
        </pc:sldMkLst>
        <pc:spChg chg="add mod">
          <ac:chgData name="Ajay Yadav" userId="2374d976b35baa96" providerId="LiveId" clId="{AC467343-7BCF-4E17-A3CE-D172CD212C17}" dt="2024-02-19T07:59:55.903" v="433" actId="20577"/>
          <ac:spMkLst>
            <pc:docMk/>
            <pc:sldMk cId="3789592622" sldId="258"/>
            <ac:spMk id="2" creationId="{77DC17DA-874D-AE17-8314-F5939E6870F1}"/>
          </ac:spMkLst>
        </pc:spChg>
        <pc:spChg chg="mod">
          <ac:chgData name="Ajay Yadav" userId="2374d976b35baa96" providerId="LiveId" clId="{AC467343-7BCF-4E17-A3CE-D172CD212C17}" dt="2024-02-19T07:50:08.867" v="327" actId="1076"/>
          <ac:spMkLst>
            <pc:docMk/>
            <pc:sldMk cId="3789592622" sldId="258"/>
            <ac:spMk id="8" creationId="{3E871B15-A41E-200A-97C0-66FE719FC971}"/>
          </ac:spMkLst>
        </pc:spChg>
      </pc:sldChg>
      <pc:sldChg chg="addSp delSp modSp mod">
        <pc:chgData name="Ajay Yadav" userId="2374d976b35baa96" providerId="LiveId" clId="{AC467343-7BCF-4E17-A3CE-D172CD212C17}" dt="2024-02-19T07:47:23.305" v="241" actId="14100"/>
        <pc:sldMkLst>
          <pc:docMk/>
          <pc:sldMk cId="2273337014" sldId="265"/>
        </pc:sldMkLst>
        <pc:spChg chg="add mod">
          <ac:chgData name="Ajay Yadav" userId="2374d976b35baa96" providerId="LiveId" clId="{AC467343-7BCF-4E17-A3CE-D172CD212C17}" dt="2024-02-19T07:47:23.305" v="241" actId="14100"/>
          <ac:spMkLst>
            <pc:docMk/>
            <pc:sldMk cId="2273337014" sldId="265"/>
            <ac:spMk id="2" creationId="{46225342-D3D3-E6B6-0410-BCEC75DE8E51}"/>
          </ac:spMkLst>
        </pc:spChg>
        <pc:spChg chg="mod">
          <ac:chgData name="Ajay Yadav" userId="2374d976b35baa96" providerId="LiveId" clId="{AC467343-7BCF-4E17-A3CE-D172CD212C17}" dt="2024-02-19T07:40:38.028" v="217" actId="403"/>
          <ac:spMkLst>
            <pc:docMk/>
            <pc:sldMk cId="2273337014" sldId="265"/>
            <ac:spMk id="5" creationId="{68990752-DA1F-17DB-979C-50F726F80F6A}"/>
          </ac:spMkLst>
        </pc:spChg>
        <pc:picChg chg="del">
          <ac:chgData name="Ajay Yadav" userId="2374d976b35baa96" providerId="LiveId" clId="{AC467343-7BCF-4E17-A3CE-D172CD212C17}" dt="2024-02-19T07:39:09.382" v="180" actId="21"/>
          <ac:picMkLst>
            <pc:docMk/>
            <pc:sldMk cId="2273337014" sldId="265"/>
            <ac:picMk id="4" creationId="{7771BF07-0686-3E6C-F562-0B78BBA17666}"/>
          </ac:picMkLst>
        </pc:picChg>
      </pc:sldChg>
      <pc:sldChg chg="addSp modSp mod">
        <pc:chgData name="Ajay Yadav" userId="2374d976b35baa96" providerId="LiveId" clId="{AC467343-7BCF-4E17-A3CE-D172CD212C17}" dt="2024-02-19T07:59:47.013" v="431" actId="1076"/>
        <pc:sldMkLst>
          <pc:docMk/>
          <pc:sldMk cId="3853341527" sldId="272"/>
        </pc:sldMkLst>
        <pc:spChg chg="add mod">
          <ac:chgData name="Ajay Yadav" userId="2374d976b35baa96" providerId="LiveId" clId="{AC467343-7BCF-4E17-A3CE-D172CD212C17}" dt="2024-02-19T07:59:47.013" v="431" actId="1076"/>
          <ac:spMkLst>
            <pc:docMk/>
            <pc:sldMk cId="3853341527" sldId="272"/>
            <ac:spMk id="2" creationId="{EF6E11E0-4FC8-01F2-46D1-FDDA7D46BA40}"/>
          </ac:spMkLst>
        </pc:spChg>
        <pc:spChg chg="mod">
          <ac:chgData name="Ajay Yadav" userId="2374d976b35baa96" providerId="LiveId" clId="{AC467343-7BCF-4E17-A3CE-D172CD212C17}" dt="2024-02-19T07:58:15.200" v="426" actId="1076"/>
          <ac:spMkLst>
            <pc:docMk/>
            <pc:sldMk cId="3853341527" sldId="272"/>
            <ac:spMk id="8" creationId="{3E871B15-A41E-200A-97C0-66FE719FC971}"/>
          </ac:spMkLst>
        </pc:spChg>
      </pc:sldChg>
      <pc:sldChg chg="addSp delSp modSp mod">
        <pc:chgData name="Ajay Yadav" userId="2374d976b35baa96" providerId="LiveId" clId="{AC467343-7BCF-4E17-A3CE-D172CD212C17}" dt="2024-02-19T08:02:49.276" v="443" actId="1076"/>
        <pc:sldMkLst>
          <pc:docMk/>
          <pc:sldMk cId="1394508327" sldId="273"/>
        </pc:sldMkLst>
        <pc:spChg chg="del mod">
          <ac:chgData name="Ajay Yadav" userId="2374d976b35baa96" providerId="LiveId" clId="{AC467343-7BCF-4E17-A3CE-D172CD212C17}" dt="2024-02-19T08:02:22.051" v="439"/>
          <ac:spMkLst>
            <pc:docMk/>
            <pc:sldMk cId="1394508327" sldId="273"/>
            <ac:spMk id="8" creationId="{3E871B15-A41E-200A-97C0-66FE719FC971}"/>
          </ac:spMkLst>
        </pc:spChg>
        <pc:picChg chg="add mod">
          <ac:chgData name="Ajay Yadav" userId="2374d976b35baa96" providerId="LiveId" clId="{AC467343-7BCF-4E17-A3CE-D172CD212C17}" dt="2024-02-19T08:02:49.276" v="443" actId="1076"/>
          <ac:picMkLst>
            <pc:docMk/>
            <pc:sldMk cId="1394508327" sldId="273"/>
            <ac:picMk id="3" creationId="{28C76A8F-2913-8F07-6B8E-DDCA2FD5D30C}"/>
          </ac:picMkLst>
        </pc:picChg>
      </pc:sldChg>
      <pc:sldChg chg="del">
        <pc:chgData name="Ajay Yadav" userId="2374d976b35baa96" providerId="LiveId" clId="{AC467343-7BCF-4E17-A3CE-D172CD212C17}" dt="2024-02-19T08:03:22.639" v="453" actId="2696"/>
        <pc:sldMkLst>
          <pc:docMk/>
          <pc:sldMk cId="2412330205" sldId="274"/>
        </pc:sldMkLst>
      </pc:sldChg>
      <pc:sldChg chg="delSp modSp del mod">
        <pc:chgData name="Ajay Yadav" userId="2374d976b35baa96" providerId="LiveId" clId="{AC467343-7BCF-4E17-A3CE-D172CD212C17}" dt="2024-02-19T08:03:08.525" v="448" actId="2696"/>
        <pc:sldMkLst>
          <pc:docMk/>
          <pc:sldMk cId="3132320996" sldId="277"/>
        </pc:sldMkLst>
        <pc:spChg chg="del mod">
          <ac:chgData name="Ajay Yadav" userId="2374d976b35baa96" providerId="LiveId" clId="{AC467343-7BCF-4E17-A3CE-D172CD212C17}" dt="2024-02-19T08:03:06.682" v="447"/>
          <ac:spMkLst>
            <pc:docMk/>
            <pc:sldMk cId="3132320996" sldId="277"/>
            <ac:spMk id="3" creationId="{A2C36630-E655-16FC-4CF6-F19B54771B94}"/>
          </ac:spMkLst>
        </pc:spChg>
      </pc:sldChg>
      <pc:sldChg chg="delSp modSp del mod">
        <pc:chgData name="Ajay Yadav" userId="2374d976b35baa96" providerId="LiveId" clId="{AC467343-7BCF-4E17-A3CE-D172CD212C17}" dt="2024-02-19T08:03:15.626" v="452" actId="2696"/>
        <pc:sldMkLst>
          <pc:docMk/>
          <pc:sldMk cId="1751041232" sldId="278"/>
        </pc:sldMkLst>
        <pc:spChg chg="del mod">
          <ac:chgData name="Ajay Yadav" userId="2374d976b35baa96" providerId="LiveId" clId="{AC467343-7BCF-4E17-A3CE-D172CD212C17}" dt="2024-02-19T08:03:14.269" v="451"/>
          <ac:spMkLst>
            <pc:docMk/>
            <pc:sldMk cId="1751041232" sldId="278"/>
            <ac:spMk id="3" creationId="{A2C36630-E655-16FC-4CF6-F19B54771B94}"/>
          </ac:spMkLst>
        </pc:spChg>
      </pc:sldChg>
      <pc:sldChg chg="modSp mod">
        <pc:chgData name="Ajay Yadav" userId="2374d976b35baa96" providerId="LiveId" clId="{AC467343-7BCF-4E17-A3CE-D172CD212C17}" dt="2024-02-19T08:16:17.815" v="629" actId="20577"/>
        <pc:sldMkLst>
          <pc:docMk/>
          <pc:sldMk cId="1286087083" sldId="279"/>
        </pc:sldMkLst>
        <pc:spChg chg="mod">
          <ac:chgData name="Ajay Yadav" userId="2374d976b35baa96" providerId="LiveId" clId="{AC467343-7BCF-4E17-A3CE-D172CD212C17}" dt="2024-02-19T08:16:17.815" v="629" actId="20577"/>
          <ac:spMkLst>
            <pc:docMk/>
            <pc:sldMk cId="1286087083" sldId="279"/>
            <ac:spMk id="3" creationId="{A2C36630-E655-16FC-4CF6-F19B54771B94}"/>
          </ac:spMkLst>
        </pc:spChg>
      </pc:sldChg>
      <pc:sldChg chg="del">
        <pc:chgData name="Ajay Yadav" userId="2374d976b35baa96" providerId="LiveId" clId="{AC467343-7BCF-4E17-A3CE-D172CD212C17}" dt="2024-02-19T08:03:26.264" v="454" actId="2696"/>
        <pc:sldMkLst>
          <pc:docMk/>
          <pc:sldMk cId="364692039" sldId="281"/>
        </pc:sldMkLst>
      </pc:sldChg>
      <pc:sldChg chg="del">
        <pc:chgData name="Ajay Yadav" userId="2374d976b35baa96" providerId="LiveId" clId="{AC467343-7BCF-4E17-A3CE-D172CD212C17}" dt="2024-02-19T08:03:29.730" v="455" actId="2696"/>
        <pc:sldMkLst>
          <pc:docMk/>
          <pc:sldMk cId="3205574089" sldId="282"/>
        </pc:sldMkLst>
      </pc:sldChg>
      <pc:sldChg chg="addSp delSp modSp mod">
        <pc:chgData name="Ajay Yadav" userId="2374d976b35baa96" providerId="LiveId" clId="{AC467343-7BCF-4E17-A3CE-D172CD212C17}" dt="2024-02-19T08:00:22.444" v="435" actId="403"/>
        <pc:sldMkLst>
          <pc:docMk/>
          <pc:sldMk cId="4284961378" sldId="285"/>
        </pc:sldMkLst>
        <pc:spChg chg="add del mod">
          <ac:chgData name="Ajay Yadav" userId="2374d976b35baa96" providerId="LiveId" clId="{AC467343-7BCF-4E17-A3CE-D172CD212C17}" dt="2024-02-19T07:34:23.264" v="74"/>
          <ac:spMkLst>
            <pc:docMk/>
            <pc:sldMk cId="4284961378" sldId="285"/>
            <ac:spMk id="3" creationId="{B8CF119F-8A7B-0950-FEEA-BEBEEBAF1FC3}"/>
          </ac:spMkLst>
        </pc:spChg>
        <pc:spChg chg="add del mod">
          <ac:chgData name="Ajay Yadav" userId="2374d976b35baa96" providerId="LiveId" clId="{AC467343-7BCF-4E17-A3CE-D172CD212C17}" dt="2024-02-19T07:35:15.780" v="103" actId="21"/>
          <ac:spMkLst>
            <pc:docMk/>
            <pc:sldMk cId="4284961378" sldId="285"/>
            <ac:spMk id="4" creationId="{19C5D67E-00D0-7CE9-0F4C-472F238BE79D}"/>
          </ac:spMkLst>
        </pc:spChg>
        <pc:spChg chg="add mod">
          <ac:chgData name="Ajay Yadav" userId="2374d976b35baa96" providerId="LiveId" clId="{AC467343-7BCF-4E17-A3CE-D172CD212C17}" dt="2024-02-19T07:48:16.775" v="269" actId="1076"/>
          <ac:spMkLst>
            <pc:docMk/>
            <pc:sldMk cId="4284961378" sldId="285"/>
            <ac:spMk id="5" creationId="{941164D5-4C14-1470-8B36-F4A9C43EF43B}"/>
          </ac:spMkLst>
        </pc:spChg>
        <pc:spChg chg="add mod">
          <ac:chgData name="Ajay Yadav" userId="2374d976b35baa96" providerId="LiveId" clId="{AC467343-7BCF-4E17-A3CE-D172CD212C17}" dt="2024-02-19T08:00:22.444" v="435" actId="403"/>
          <ac:spMkLst>
            <pc:docMk/>
            <pc:sldMk cId="4284961378" sldId="285"/>
            <ac:spMk id="7" creationId="{08D214E5-D3F1-A1BB-C78C-FC66A8BFDBBD}"/>
          </ac:spMkLst>
        </pc:spChg>
        <pc:picChg chg="del">
          <ac:chgData name="Ajay Yadav" userId="2374d976b35baa96" providerId="LiveId" clId="{AC467343-7BCF-4E17-A3CE-D172CD212C17}" dt="2024-02-19T07:33:35.390" v="60" actId="21"/>
          <ac:picMkLst>
            <pc:docMk/>
            <pc:sldMk cId="4284961378" sldId="285"/>
            <ac:picMk id="2" creationId="{37ACF201-08CE-4314-A5BC-6A71373F6D4A}"/>
          </ac:picMkLst>
        </pc:picChg>
        <pc:picChg chg="del">
          <ac:chgData name="Ajay Yadav" userId="2374d976b35baa96" providerId="LiveId" clId="{AC467343-7BCF-4E17-A3CE-D172CD212C17}" dt="2024-02-19T07:34:23.253" v="72" actId="21"/>
          <ac:picMkLst>
            <pc:docMk/>
            <pc:sldMk cId="4284961378" sldId="285"/>
            <ac:picMk id="6" creationId="{FDB5C44E-1030-74A9-B29B-84ED76E5E094}"/>
          </ac:picMkLst>
        </pc:picChg>
      </pc:sldChg>
      <pc:sldChg chg="modSp mod">
        <pc:chgData name="Ajay Yadav" userId="2374d976b35baa96" providerId="LiveId" clId="{AC467343-7BCF-4E17-A3CE-D172CD212C17}" dt="2024-02-19T08:05:10.699" v="498" actId="14100"/>
        <pc:sldMkLst>
          <pc:docMk/>
          <pc:sldMk cId="3561596919" sldId="286"/>
        </pc:sldMkLst>
        <pc:spChg chg="mod">
          <ac:chgData name="Ajay Yadav" userId="2374d976b35baa96" providerId="LiveId" clId="{AC467343-7BCF-4E17-A3CE-D172CD212C17}" dt="2024-02-19T08:05:10.699" v="498" actId="14100"/>
          <ac:spMkLst>
            <pc:docMk/>
            <pc:sldMk cId="3561596919" sldId="286"/>
            <ac:spMk id="3" creationId="{A2C36630-E655-16FC-4CF6-F19B54771B94}"/>
          </ac:spMkLst>
        </pc:spChg>
      </pc:sldChg>
      <pc:sldChg chg="addSp modSp new mod">
        <pc:chgData name="Ajay Yadav" userId="2374d976b35baa96" providerId="LiveId" clId="{AC467343-7BCF-4E17-A3CE-D172CD212C17}" dt="2024-02-19T08:08:27.205" v="538" actId="1076"/>
        <pc:sldMkLst>
          <pc:docMk/>
          <pc:sldMk cId="3142282183" sldId="288"/>
        </pc:sldMkLst>
        <pc:spChg chg="add mod">
          <ac:chgData name="Ajay Yadav" userId="2374d976b35baa96" providerId="LiveId" clId="{AC467343-7BCF-4E17-A3CE-D172CD212C17}" dt="2024-02-19T08:08:27.205" v="538" actId="1076"/>
          <ac:spMkLst>
            <pc:docMk/>
            <pc:sldMk cId="3142282183" sldId="288"/>
            <ac:spMk id="3" creationId="{FC65E12E-AEED-E173-9A39-3A080C9089B1}"/>
          </ac:spMkLst>
        </pc:spChg>
        <pc:picChg chg="add mod">
          <ac:chgData name="Ajay Yadav" userId="2374d976b35baa96" providerId="LiveId" clId="{AC467343-7BCF-4E17-A3CE-D172CD212C17}" dt="2024-02-19T08:08:08.065" v="535" actId="1076"/>
          <ac:picMkLst>
            <pc:docMk/>
            <pc:sldMk cId="3142282183" sldId="288"/>
            <ac:picMk id="2" creationId="{95442518-CD8A-FBE4-7193-808BE639592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BB9D1F-6E79-4F3C-8348-85324CB9723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56893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B9D1F-6E79-4F3C-8348-85324CB9723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864652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B9D1F-6E79-4F3C-8348-85324CB9723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209913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B9D1F-6E79-4F3C-8348-85324CB9723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3652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B9D1F-6E79-4F3C-8348-85324CB9723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714763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B9D1F-6E79-4F3C-8348-85324CB97230}" type="datetimeFigureOut">
              <a:rPr lang="en-IN" smtClean="0"/>
              <a:t>19-02-2024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560994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B9D1F-6E79-4F3C-8348-85324CB97230}" type="datetimeFigureOut">
              <a:rPr lang="en-IN" smtClean="0"/>
              <a:t>19-02-2024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763984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B9D1F-6E79-4F3C-8348-85324CB9723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8341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B9D1F-6E79-4F3C-8348-85324CB9723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31352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B9D1F-6E79-4F3C-8348-85324CB9723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366603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B9D1F-6E79-4F3C-8348-85324CB97230}" type="datetimeFigureOut">
              <a:rPr lang="en-IN" smtClean="0"/>
              <a:t>19-02-2024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78711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B9D1F-6E79-4F3C-8348-85324CB9723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347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B9D1F-6E79-4F3C-8348-85324CB97230}" type="datetimeFigureOut">
              <a:rPr lang="en-IN" smtClean="0"/>
              <a:t>19-02-2024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23294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B9D1F-6E79-4F3C-8348-85324CB97230}" type="datetimeFigureOut">
              <a:rPr lang="en-IN" smtClean="0"/>
              <a:t>19-02-2024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172908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1BB9D1F-6E79-4F3C-8348-85324CB97230}" type="datetimeFigureOut">
              <a:rPr lang="en-IN" smtClean="0"/>
              <a:t>19-02-2024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311939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B9D1F-6E79-4F3C-8348-85324CB9723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233655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B9D1F-6E79-4F3C-8348-85324CB97230}" type="datetimeFigureOut">
              <a:rPr lang="en-IN" smtClean="0"/>
              <a:t>19-02-2024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A08C6C-EF2B-487A-AC2E-FE871C21516A}" type="slidenum">
              <a:rPr lang="en-IN" smtClean="0"/>
              <a:t>‹#›</a:t>
            </a:fld>
            <a:endParaRPr lang="en-IN"/>
          </a:p>
        </p:txBody>
      </p:sp>
    </p:spTree>
    <p:extLst>
      <p:ext uri="{BB962C8B-B14F-4D97-AF65-F5344CB8AC3E}">
        <p14:creationId xmlns:p14="http://schemas.microsoft.com/office/powerpoint/2010/main" val="413305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1BB9D1F-6E79-4F3C-8348-85324CB97230}" type="datetimeFigureOut">
              <a:rPr lang="en-IN" smtClean="0"/>
              <a:t>19-02-2024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4A08C6C-EF2B-487A-AC2E-FE871C21516A}" type="slidenum">
              <a:rPr lang="en-IN" smtClean="0"/>
              <a:t>‹#›</a:t>
            </a:fld>
            <a:endParaRPr lang="en-IN"/>
          </a:p>
        </p:txBody>
      </p:sp>
    </p:spTree>
    <p:extLst>
      <p:ext uri="{BB962C8B-B14F-4D97-AF65-F5344CB8AC3E}">
        <p14:creationId xmlns:p14="http://schemas.microsoft.com/office/powerpoint/2010/main" val="398783822"/>
      </p:ext>
    </p:extLst>
  </p:cSld>
  <p:clrMap bg1="lt1" tx1="dk1" bg2="lt2" tx2="dk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0" r:id="rId5"/>
    <p:sldLayoutId id="2147484191" r:id="rId6"/>
    <p:sldLayoutId id="2147484192" r:id="rId7"/>
    <p:sldLayoutId id="2147484193" r:id="rId8"/>
    <p:sldLayoutId id="2147484194" r:id="rId9"/>
    <p:sldLayoutId id="2147484195" r:id="rId10"/>
    <p:sldLayoutId id="2147484196" r:id="rId11"/>
    <p:sldLayoutId id="2147484197" r:id="rId12"/>
    <p:sldLayoutId id="2147484198" r:id="rId13"/>
    <p:sldLayoutId id="2147484199" r:id="rId14"/>
    <p:sldLayoutId id="2147484200" r:id="rId15"/>
    <p:sldLayoutId id="2147484201" r:id="rId16"/>
    <p:sldLayoutId id="214748420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445CC3-62DE-067B-EB7B-8855DB5C219F}"/>
              </a:ext>
            </a:extLst>
          </p:cNvPr>
          <p:cNvPicPr>
            <a:picLocks noChangeAspect="1"/>
          </p:cNvPicPr>
          <p:nvPr/>
        </p:nvPicPr>
        <p:blipFill>
          <a:blip r:embed="rId2"/>
          <a:stretch>
            <a:fillRect/>
          </a:stretch>
        </p:blipFill>
        <p:spPr>
          <a:xfrm>
            <a:off x="807269" y="71120"/>
            <a:ext cx="10394581" cy="2048434"/>
          </a:xfrm>
          <a:prstGeom prst="rect">
            <a:avLst/>
          </a:prstGeom>
        </p:spPr>
      </p:pic>
      <p:pic>
        <p:nvPicPr>
          <p:cNvPr id="7" name="Picture 6">
            <a:extLst>
              <a:ext uri="{FF2B5EF4-FFF2-40B4-BE49-F238E27FC236}">
                <a16:creationId xmlns:a16="http://schemas.microsoft.com/office/drawing/2014/main" id="{9D9B9016-75BF-7A71-8619-BE63CEC5B438}"/>
              </a:ext>
            </a:extLst>
          </p:cNvPr>
          <p:cNvPicPr>
            <a:picLocks noChangeAspect="1"/>
          </p:cNvPicPr>
          <p:nvPr/>
        </p:nvPicPr>
        <p:blipFill>
          <a:blip r:embed="rId3"/>
          <a:stretch>
            <a:fillRect/>
          </a:stretch>
        </p:blipFill>
        <p:spPr>
          <a:xfrm>
            <a:off x="3449320" y="1656080"/>
            <a:ext cx="5293360" cy="4846320"/>
          </a:xfrm>
          <a:prstGeom prst="rect">
            <a:avLst/>
          </a:prstGeom>
        </p:spPr>
      </p:pic>
    </p:spTree>
    <p:extLst>
      <p:ext uri="{BB962C8B-B14F-4D97-AF65-F5344CB8AC3E}">
        <p14:creationId xmlns:p14="http://schemas.microsoft.com/office/powerpoint/2010/main" val="142730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C76A8F-2913-8F07-6B8E-DDCA2FD5D3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218" y="280254"/>
            <a:ext cx="7653564" cy="5862063"/>
          </a:xfrm>
          <a:prstGeom prst="rect">
            <a:avLst/>
          </a:prstGeom>
        </p:spPr>
      </p:pic>
    </p:spTree>
    <p:extLst>
      <p:ext uri="{BB962C8B-B14F-4D97-AF65-F5344CB8AC3E}">
        <p14:creationId xmlns:p14="http://schemas.microsoft.com/office/powerpoint/2010/main" val="139450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95442518-CD8A-FBE4-7193-808BE639592E}"/>
              </a:ext>
            </a:extLst>
          </p:cNvPr>
          <p:cNvPicPr>
            <a:picLocks noChangeAspect="1"/>
          </p:cNvPicPr>
          <p:nvPr/>
        </p:nvPicPr>
        <p:blipFill>
          <a:blip r:embed="rId2"/>
          <a:stretch>
            <a:fillRect/>
          </a:stretch>
        </p:blipFill>
        <p:spPr>
          <a:xfrm>
            <a:off x="1390913" y="1603469"/>
            <a:ext cx="9410174" cy="4509551"/>
          </a:xfrm>
          <a:prstGeom prst="rect">
            <a:avLst/>
          </a:prstGeom>
        </p:spPr>
      </p:pic>
      <p:sp>
        <p:nvSpPr>
          <p:cNvPr id="3" name="TextBox 2">
            <a:extLst>
              <a:ext uri="{FF2B5EF4-FFF2-40B4-BE49-F238E27FC236}">
                <a16:creationId xmlns:a16="http://schemas.microsoft.com/office/drawing/2014/main" id="{FC65E12E-AEED-E173-9A39-3A080C9089B1}"/>
              </a:ext>
            </a:extLst>
          </p:cNvPr>
          <p:cNvSpPr txBox="1"/>
          <p:nvPr/>
        </p:nvSpPr>
        <p:spPr>
          <a:xfrm>
            <a:off x="3701143" y="283315"/>
            <a:ext cx="4557486" cy="923330"/>
          </a:xfrm>
          <a:prstGeom prst="rect">
            <a:avLst/>
          </a:prstGeom>
          <a:noFill/>
        </p:spPr>
        <p:txBody>
          <a:bodyPr wrap="square" rtlCol="0">
            <a:spAutoFit/>
          </a:bodyPr>
          <a:lstStyle/>
          <a:p>
            <a:r>
              <a:rPr lang="en-IN" sz="5400" b="1" dirty="0"/>
              <a:t>GANTT CHART</a:t>
            </a:r>
          </a:p>
        </p:txBody>
      </p:sp>
    </p:spTree>
    <p:extLst>
      <p:ext uri="{BB962C8B-B14F-4D97-AF65-F5344CB8AC3E}">
        <p14:creationId xmlns:p14="http://schemas.microsoft.com/office/powerpoint/2010/main" val="3142282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36630-E655-16FC-4CF6-F19B54771B94}"/>
              </a:ext>
            </a:extLst>
          </p:cNvPr>
          <p:cNvSpPr txBox="1"/>
          <p:nvPr/>
        </p:nvSpPr>
        <p:spPr>
          <a:xfrm>
            <a:off x="121919" y="0"/>
            <a:ext cx="12302309" cy="8032968"/>
          </a:xfrm>
          <a:prstGeom prst="rect">
            <a:avLst/>
          </a:prstGeom>
          <a:noFill/>
        </p:spPr>
        <p:txBody>
          <a:bodyPr wrap="square">
            <a:spAutoFit/>
          </a:bodyPr>
          <a:lstStyle/>
          <a:p>
            <a:endParaRPr kumimoji="0" lang="en-US" sz="2400" b="1" i="0" u="none" strike="noStrike" kern="1200" cap="none" spc="0" normalizeH="0" baseline="0" noProof="0" dirty="0">
              <a:ln>
                <a:noFill/>
              </a:ln>
              <a:solidFill>
                <a:srgbClr val="0070C0"/>
              </a:solidFill>
              <a:effectLst/>
              <a:uLnTx/>
              <a:uFillTx/>
              <a:latin typeface="Tw Cen MT" panose="020B0602020104020603"/>
              <a:ea typeface="+mn-ea"/>
              <a:cs typeface="+mn-cs"/>
            </a:endParaRPr>
          </a:p>
          <a:p>
            <a:r>
              <a:rPr lang="en-US" sz="2400" dirty="0"/>
              <a:t>									</a:t>
            </a:r>
            <a:r>
              <a:rPr lang="en-US" sz="5400" b="1" dirty="0"/>
              <a:t>CONCLUISON</a:t>
            </a:r>
          </a:p>
          <a:p>
            <a:endParaRPr lang="en-US" sz="5400" b="1" dirty="0"/>
          </a:p>
          <a:p>
            <a:r>
              <a:rPr lang="en-US" sz="2400" dirty="0"/>
              <a:t>The development of an online college student mentoring web application presents a promising opportunity to enhance the educational experience and professional growth of students. By leveraging modern technologies such as HTML, CSS, Bootstrap, MySQL, and PHP, along with thoughtful design and functionality, we can create a platform that fosters meaningful mentorship connections between mentors and mentees.</a:t>
            </a:r>
          </a:p>
          <a:p>
            <a:endParaRPr lang="en-US" sz="2400" dirty="0"/>
          </a:p>
          <a:p>
            <a:r>
              <a:rPr lang="en-US" sz="2400" dirty="0"/>
              <a:t>Through user-friendly interfaces, secure communication channels, and robust features like mentor-mentee matching, goal setting, progress tracking, and resource sharing, our platform aims to empower users to achieve their academic and career aspirations. By facilitating mentorship relationships that are personalized, flexible, and supportive, we can foster a culture of collaboration, learning, and mentorship excellence within the online college community.</a:t>
            </a:r>
          </a:p>
          <a:p>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56159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28E9B5-5742-3F65-5B97-231DE31E76B8}"/>
              </a:ext>
            </a:extLst>
          </p:cNvPr>
          <p:cNvPicPr>
            <a:picLocks noChangeAspect="1"/>
          </p:cNvPicPr>
          <p:nvPr/>
        </p:nvPicPr>
        <p:blipFill>
          <a:blip r:embed="rId2"/>
          <a:stretch>
            <a:fillRect/>
          </a:stretch>
        </p:blipFill>
        <p:spPr>
          <a:xfrm>
            <a:off x="2188125" y="941616"/>
            <a:ext cx="7815749" cy="4974767"/>
          </a:xfrm>
          <a:prstGeom prst="rect">
            <a:avLst/>
          </a:prstGeom>
        </p:spPr>
      </p:pic>
    </p:spTree>
    <p:extLst>
      <p:ext uri="{BB962C8B-B14F-4D97-AF65-F5344CB8AC3E}">
        <p14:creationId xmlns:p14="http://schemas.microsoft.com/office/powerpoint/2010/main" val="1076795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0879-EC97-86F5-E6C0-CFA8538C8A08}"/>
              </a:ext>
            </a:extLst>
          </p:cNvPr>
          <p:cNvSpPr>
            <a:spLocks noGrp="1"/>
          </p:cNvSpPr>
          <p:nvPr>
            <p:ph type="ctrTitle"/>
          </p:nvPr>
        </p:nvSpPr>
        <p:spPr>
          <a:xfrm>
            <a:off x="2052320" y="-284480"/>
            <a:ext cx="8514080" cy="3515360"/>
          </a:xfrm>
          <a:noFill/>
        </p:spPr>
        <p:txBody>
          <a:bodyPr>
            <a:normAutofit/>
            <a:scene3d>
              <a:camera prst="orthographicFront"/>
              <a:lightRig rig="threePt" dir="t"/>
            </a:scene3d>
            <a:sp3d extrusionH="57150">
              <a:bevelT h="25400" prst="softRound"/>
              <a:bevelB w="69850" h="38100" prst="cross"/>
            </a:sp3d>
          </a:bodyPr>
          <a:lstStyle/>
          <a:p>
            <a:pPr algn="l"/>
            <a:r>
              <a:rPr lang="en-IN"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   </a:t>
            </a:r>
            <a:r>
              <a:rPr lang="en-IN" sz="9600" cap="none" dirty="0">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rPr>
              <a:t>MentorU</a:t>
            </a:r>
            <a:r>
              <a:rPr lang="en-IN" b="1" dirty="0">
                <a:solidFill>
                  <a:srgbClr val="FF0000"/>
                </a:solidFill>
                <a:effectLst>
                  <a:outerShdw blurRad="38100" dist="38100" dir="2700000" algn="tl">
                    <a:srgbClr val="000000">
                      <a:alpha val="43137"/>
                    </a:srgbClr>
                  </a:outerShdw>
                </a:effectLst>
              </a:rPr>
              <a:t> </a:t>
            </a:r>
            <a:r>
              <a:rPr lang="en-IN" b="1" dirty="0">
                <a:effectLst>
                  <a:outerShdw blurRad="38100" dist="38100" dir="2700000" algn="tl">
                    <a:srgbClr val="000000">
                      <a:alpha val="43137"/>
                    </a:srgbClr>
                  </a:outerShdw>
                </a:effectLst>
              </a:rPr>
              <a:t> </a:t>
            </a:r>
            <a:br>
              <a:rPr lang="en-IN" dirty="0"/>
            </a:br>
            <a:r>
              <a:rPr lang="en-IN" dirty="0"/>
              <a:t>   </a:t>
            </a:r>
            <a:br>
              <a:rPr lang="en-IN" dirty="0"/>
            </a:br>
            <a:br>
              <a:rPr lang="en-IN" dirty="0"/>
            </a:br>
            <a:r>
              <a:rPr lang="en-IN" dirty="0"/>
              <a:t>    </a:t>
            </a:r>
          </a:p>
        </p:txBody>
      </p:sp>
      <p:pic>
        <p:nvPicPr>
          <p:cNvPr id="5" name="Picture 4" descr="A purple circle with a green person and a book&#10;&#10;Description automatically generated">
            <a:extLst>
              <a:ext uri="{FF2B5EF4-FFF2-40B4-BE49-F238E27FC236}">
                <a16:creationId xmlns:a16="http://schemas.microsoft.com/office/drawing/2014/main" id="{8F91262D-45C5-98ED-5C87-2FDD3F750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633" y="1143973"/>
            <a:ext cx="5160733" cy="5804104"/>
          </a:xfrm>
          <a:prstGeom prst="rect">
            <a:avLst/>
          </a:prstGeom>
        </p:spPr>
      </p:pic>
    </p:spTree>
    <p:extLst>
      <p:ext uri="{BB962C8B-B14F-4D97-AF65-F5344CB8AC3E}">
        <p14:creationId xmlns:p14="http://schemas.microsoft.com/office/powerpoint/2010/main" val="213026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36630-E655-16FC-4CF6-F19B54771B94}"/>
              </a:ext>
            </a:extLst>
          </p:cNvPr>
          <p:cNvSpPr txBox="1"/>
          <p:nvPr/>
        </p:nvSpPr>
        <p:spPr>
          <a:xfrm>
            <a:off x="0" y="0"/>
            <a:ext cx="12117572" cy="5709255"/>
          </a:xfrm>
          <a:prstGeom prst="rect">
            <a:avLst/>
          </a:prstGeom>
          <a:noFill/>
        </p:spPr>
        <p:txBody>
          <a:bodyPr wrap="square">
            <a:spAutoFit/>
          </a:bodyPr>
          <a:lstStyle/>
          <a:p>
            <a:r>
              <a:rPr kumimoji="0" lang="en-IN" sz="6600" b="0" i="0" u="sng" strike="noStrike" kern="1200" cap="none" spc="0" normalizeH="0" baseline="0" noProof="0" dirty="0">
                <a:ln>
                  <a:noFill/>
                </a:ln>
                <a:solidFill>
                  <a:schemeClr val="accent4">
                    <a:lumMod val="50000"/>
                  </a:schemeClr>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j-ea"/>
                <a:cs typeface="+mj-cs"/>
              </a:rPr>
              <a:t>Team </a:t>
            </a:r>
            <a:r>
              <a:rPr lang="en-IN" sz="6600" u="sng" dirty="0">
                <a:solidFill>
                  <a:schemeClr val="accent4">
                    <a:lumMod val="50000"/>
                  </a:schemeClr>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ea typeface="+mj-ea"/>
                <a:cs typeface="+mj-cs"/>
              </a:rPr>
              <a:t>member</a:t>
            </a:r>
            <a:br>
              <a:rPr kumimoji="0" lang="en-IN" sz="4300" b="0" i="0" u="none" strike="noStrike" kern="1200" cap="all"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rPr>
            </a:br>
            <a:endParaRPr kumimoji="0" lang="en-IN" sz="4300" b="0" i="0" u="none" strike="noStrike" kern="1200" cap="all"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endParaRPr>
          </a:p>
          <a:p>
            <a:r>
              <a:rPr lang="en-IN" sz="4300" dirty="0">
                <a:solidFill>
                  <a:prstClr val="black"/>
                </a:solidFill>
                <a:effectLst>
                  <a:outerShdw blurRad="38100" dist="38100" dir="2700000" algn="tl">
                    <a:srgbClr val="000000">
                      <a:alpha val="43137"/>
                    </a:srgbClr>
                  </a:outerShdw>
                </a:effectLst>
                <a:latin typeface="Tw Cen MT" panose="020B0602020104020603"/>
                <a:ea typeface="+mj-ea"/>
                <a:cs typeface="+mj-cs"/>
              </a:rPr>
              <a:t>Ajay Singh  Yadav</a:t>
            </a:r>
          </a:p>
          <a:p>
            <a:r>
              <a:rPr lang="en-IN" sz="4300">
                <a:solidFill>
                  <a:prstClr val="black"/>
                </a:solidFill>
                <a:effectLst>
                  <a:outerShdw blurRad="38100" dist="38100" dir="2700000" algn="tl">
                    <a:srgbClr val="000000">
                      <a:alpha val="43137"/>
                    </a:srgbClr>
                  </a:outerShdw>
                </a:effectLst>
                <a:latin typeface="Tw Cen MT" panose="020B0602020104020603"/>
                <a:ea typeface="+mj-ea"/>
                <a:cs typeface="+mj-cs"/>
              </a:rPr>
              <a:t>Abhishek Pandey</a:t>
            </a:r>
            <a:br>
              <a:rPr kumimoji="0" lang="en-IN" sz="4300" b="0" i="0" u="none" strike="noStrike" kern="1200" cap="all" spc="0" normalizeH="0" baseline="0" noProof="0" dirty="0">
                <a:ln>
                  <a:noFill/>
                </a:ln>
                <a:solidFill>
                  <a:prstClr val="black"/>
                </a:solidFill>
                <a:effectLst>
                  <a:outerShdw blurRad="38100" dist="38100" dir="2700000" algn="tl">
                    <a:srgbClr val="000000">
                      <a:alpha val="43137"/>
                    </a:srgbClr>
                  </a:outerShdw>
                </a:effectLst>
                <a:uLnTx/>
                <a:uFillTx/>
                <a:latin typeface="Tw Cen MT" panose="020B0602020104020603"/>
                <a:ea typeface="+mj-ea"/>
                <a:cs typeface="+mj-cs"/>
              </a:rPr>
            </a:br>
            <a:r>
              <a:rPr kumimoji="0" lang="en-IN" sz="6600" b="0" i="0" u="sng" strike="noStrike" kern="1200" cap="none" spc="0" normalizeH="0" baseline="0" noProof="0" dirty="0">
                <a:ln>
                  <a:noFill/>
                </a:ln>
                <a:solidFill>
                  <a:srgbClr val="C3986D">
                    <a:lumMod val="50000"/>
                  </a:srgbClr>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n-ea"/>
                <a:cs typeface="+mn-cs"/>
              </a:rPr>
              <a:t>Project </a:t>
            </a:r>
            <a:r>
              <a:rPr lang="en-IN" sz="6600" u="sng" dirty="0">
                <a:solidFill>
                  <a:srgbClr val="C3986D">
                    <a:lumMod val="50000"/>
                  </a:srgbClr>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rPr>
              <a:t>mentor</a:t>
            </a:r>
          </a:p>
          <a:p>
            <a:endParaRPr kumimoji="0" lang="en-IN" sz="4300" b="1" i="0" u="none" strike="noStrike" kern="1200" cap="all" spc="0" normalizeH="0" baseline="0" noProof="0" dirty="0">
              <a:ln>
                <a:noFill/>
              </a:ln>
              <a:solidFill>
                <a:schemeClr val="tx1">
                  <a:lumMod val="85000"/>
                  <a:lumOff val="15000"/>
                </a:schemeClr>
              </a:solidFill>
              <a:effectLst>
                <a:outerShdw blurRad="38100" dist="38100" dir="2700000" algn="tl">
                  <a:srgbClr val="000000">
                    <a:alpha val="43137"/>
                  </a:srgbClr>
                </a:outerShdw>
              </a:effectLst>
              <a:uLnTx/>
              <a:uFillTx/>
              <a:latin typeface="Tw Cen MT" panose="020B0602020104020603"/>
              <a:ea typeface="+mj-ea"/>
              <a:cs typeface="+mj-cs"/>
            </a:endParaRPr>
          </a:p>
          <a:p>
            <a:r>
              <a:rPr kumimoji="0" lang="en-IN" sz="4300" b="1" i="0" u="none" strike="noStrike" kern="1200" cap="all" spc="0" normalizeH="0" baseline="0" noProof="0" dirty="0">
                <a:ln>
                  <a:noFill/>
                </a:ln>
                <a:solidFill>
                  <a:schemeClr val="tx1">
                    <a:lumMod val="85000"/>
                    <a:lumOff val="15000"/>
                  </a:schemeClr>
                </a:solidFill>
                <a:effectLst>
                  <a:outerShdw blurRad="38100" dist="38100" dir="2700000" algn="tl">
                    <a:srgbClr val="000000">
                      <a:alpha val="43137"/>
                    </a:srgbClr>
                  </a:outerShdw>
                </a:effectLst>
                <a:uLnTx/>
                <a:uFillTx/>
                <a:latin typeface="Tw Cen MT" panose="020B0602020104020603"/>
                <a:ea typeface="+mj-ea"/>
                <a:cs typeface="+mj-cs"/>
              </a:rPr>
              <a:t>Ms. Neelam Rawat</a:t>
            </a:r>
          </a:p>
          <a:p>
            <a:endParaRPr lang="en-US" dirty="0"/>
          </a:p>
        </p:txBody>
      </p:sp>
    </p:spTree>
    <p:extLst>
      <p:ext uri="{BB962C8B-B14F-4D97-AF65-F5344CB8AC3E}">
        <p14:creationId xmlns:p14="http://schemas.microsoft.com/office/powerpoint/2010/main" val="128608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36630-E655-16FC-4CF6-F19B54771B94}"/>
              </a:ext>
            </a:extLst>
          </p:cNvPr>
          <p:cNvSpPr txBox="1"/>
          <p:nvPr/>
        </p:nvSpPr>
        <p:spPr>
          <a:xfrm>
            <a:off x="254000" y="152400"/>
            <a:ext cx="11846560" cy="674030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5400" u="sng" cap="none" dirty="0">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rPr>
              <a:t>Hardware requirement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5400" b="0" i="0" u="sng" strike="noStrike" kern="1200" spc="0" normalizeH="0" baseline="0" noProof="0" dirty="0">
              <a:ln w="0"/>
              <a:solidFill>
                <a:srgbClr val="FF0000"/>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System : i3 Processor</a:t>
            </a:r>
          </a:p>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b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Hard Disk : 500 GB minimum</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3600" dirty="0">
              <a:ln w="3175" cmpd="sng">
                <a:noFill/>
              </a:ln>
              <a:solidFill>
                <a:schemeClr val="accent1">
                  <a:lumMod val="50000"/>
                </a:schemeClr>
              </a:solidFill>
              <a:latin typeface="Times New Roman" panose="02020603050405020304" pitchFamily="18" charset="0"/>
              <a:ea typeface="Calibri" panose="020F0502020204030204" pitchFamily="34" charset="0"/>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Monitor</a:t>
            </a:r>
          </a:p>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b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Input Devices : Keyboard, Mouse</a:t>
            </a:r>
          </a:p>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b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Ram : 2 GB minimum</a:t>
            </a:r>
            <a:endParaRPr lang="en-IN" sz="5400" u="sng" cap="none" dirty="0">
              <a:ln w="0"/>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endParaRPr>
          </a:p>
        </p:txBody>
      </p:sp>
    </p:spTree>
    <p:extLst>
      <p:ext uri="{BB962C8B-B14F-4D97-AF65-F5344CB8AC3E}">
        <p14:creationId xmlns:p14="http://schemas.microsoft.com/office/powerpoint/2010/main" val="363904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36630-E655-16FC-4CF6-F19B54771B94}"/>
              </a:ext>
            </a:extLst>
          </p:cNvPr>
          <p:cNvSpPr txBox="1"/>
          <p:nvPr/>
        </p:nvSpPr>
        <p:spPr>
          <a:xfrm>
            <a:off x="254000" y="152400"/>
            <a:ext cx="11846560" cy="6463308"/>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5400" u="sng" cap="none" dirty="0">
                <a:solidFill>
                  <a:srgbClr val="FF0000"/>
                </a:solidFill>
                <a:effectLst>
                  <a:outerShdw blurRad="38100" dist="38100" dir="2700000" algn="tl">
                    <a:srgbClr val="000000">
                      <a:alpha val="43137"/>
                    </a:srgbClr>
                  </a:outerShdw>
                  <a:reflection blurRad="6350" stA="55000" endA="300" endPos="45500" dir="5400000" sy="-100000" algn="bl" rotWithShape="0"/>
                </a:effectLst>
                <a:latin typeface="Algerian" panose="04020705040A02060702" pitchFamily="82" charset="0"/>
              </a:rPr>
              <a:t>SOFTWARE  REQUIREMENTS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5400" b="0" i="0" u="sng" strike="noStrike" kern="1200" spc="0" normalizeH="0" baseline="0" noProof="0" dirty="0">
              <a:ln w="0"/>
              <a:solidFill>
                <a:srgbClr val="FF0000"/>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Windows 7/8/10/11(32- bit or 64-bit)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Visual Studio Code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4GB RAM Minimum</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3175" cmpd="sng">
                  <a:noFill/>
                </a:ln>
                <a:solidFill>
                  <a:schemeClr val="accent1">
                    <a:lumMod val="50000"/>
                  </a:schemeClr>
                </a:solidFill>
                <a:effectLst/>
                <a:uLnTx/>
                <a:uFillTx/>
                <a:latin typeface="Times New Roman" panose="02020603050405020304" pitchFamily="18" charset="0"/>
                <a:ea typeface="Calibri" panose="020F0502020204030204" pitchFamily="34" charset="0"/>
                <a:cs typeface="+mj-cs"/>
              </a:rPr>
              <a:t>Processor i3 or i5</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5400" b="0" i="0" u="sng" strike="noStrike" kern="1200" spc="0" normalizeH="0" baseline="0" noProof="0" dirty="0">
              <a:ln w="0"/>
              <a:solidFill>
                <a:srgbClr val="FF0000"/>
              </a:solidFill>
              <a:effectLst>
                <a:outerShdw blurRad="38100" dist="38100" dir="2700000" algn="tl">
                  <a:srgbClr val="000000">
                    <a:alpha val="43137"/>
                  </a:srgbClr>
                </a:outerShdw>
                <a:reflection blurRad="6350" stA="55000" endA="300" endPos="45500" dir="5400000" sy="-100000" algn="bl" rotWithShape="0"/>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40144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1164D5-4C14-1470-8B36-F4A9C43EF43B}"/>
              </a:ext>
            </a:extLst>
          </p:cNvPr>
          <p:cNvSpPr/>
          <p:nvPr/>
        </p:nvSpPr>
        <p:spPr>
          <a:xfrm>
            <a:off x="3690565" y="267678"/>
            <a:ext cx="4810869" cy="923330"/>
          </a:xfrm>
          <a:prstGeom prst="rect">
            <a:avLst/>
          </a:prstGeom>
          <a:noFill/>
        </p:spPr>
        <p:txBody>
          <a:bodyPr wrap="square" lIns="91440" tIns="45720" rIns="91440" bIns="45720">
            <a:spAutoFit/>
          </a:bodyPr>
          <a:lstStyle/>
          <a:p>
            <a:pPr algn="ctr"/>
            <a:r>
              <a:rPr lang="en-IN" sz="5400" b="1" cap="none" spc="0" dirty="0">
                <a:ln w="0"/>
                <a:solidFill>
                  <a:schemeClr val="tx1"/>
                </a:solidFill>
                <a:effectLst>
                  <a:outerShdw blurRad="38100" dist="19050" dir="2700000" algn="tl" rotWithShape="0">
                    <a:schemeClr val="dk1">
                      <a:alpha val="40000"/>
                    </a:schemeClr>
                  </a:outerShdw>
                </a:effectLst>
              </a:rPr>
              <a:t>INTRODUCTION</a:t>
            </a:r>
          </a:p>
        </p:txBody>
      </p:sp>
      <p:sp>
        <p:nvSpPr>
          <p:cNvPr id="7" name="TextBox 6">
            <a:extLst>
              <a:ext uri="{FF2B5EF4-FFF2-40B4-BE49-F238E27FC236}">
                <a16:creationId xmlns:a16="http://schemas.microsoft.com/office/drawing/2014/main" id="{08D214E5-D3F1-A1BB-C78C-FC66A8BFDBBD}"/>
              </a:ext>
            </a:extLst>
          </p:cNvPr>
          <p:cNvSpPr txBox="1"/>
          <p:nvPr/>
        </p:nvSpPr>
        <p:spPr>
          <a:xfrm>
            <a:off x="1233714" y="2133600"/>
            <a:ext cx="9535886" cy="3077766"/>
          </a:xfrm>
          <a:prstGeom prst="rect">
            <a:avLst/>
          </a:prstGeom>
          <a:noFill/>
        </p:spPr>
        <p:txBody>
          <a:bodyPr wrap="square" rtlCol="0">
            <a:spAutoFit/>
          </a:bodyPr>
          <a:lstStyle/>
          <a:p>
            <a:r>
              <a:rPr lang="en-IN" sz="3200" b="1" dirty="0">
                <a:solidFill>
                  <a:schemeClr val="accent2">
                    <a:lumMod val="75000"/>
                  </a:schemeClr>
                </a:solidFill>
              </a:rPr>
              <a:t>Online College Student Mentoring Web Application :</a:t>
            </a:r>
          </a:p>
          <a:p>
            <a:r>
              <a:rPr lang="en-IN" b="1" dirty="0"/>
              <a:t>	</a:t>
            </a:r>
          </a:p>
          <a:p>
            <a:pPr lvl="1"/>
            <a:r>
              <a:rPr lang="en-US" sz="2400" dirty="0"/>
              <a:t>Welcome to our presentation on the Online College Student Mentoring Web Application! In today's digital age, the importance of mentorship in educational and professional development cannot be overstated. With the increasing demand for personalized guidance and support, we are thrilled to introduce our innovative solution designed to bridge the gap between mentors and mentees in the online college community.</a:t>
            </a:r>
            <a:endParaRPr lang="en-IN" sz="2400" dirty="0"/>
          </a:p>
        </p:txBody>
      </p:sp>
    </p:spTree>
    <p:extLst>
      <p:ext uri="{BB962C8B-B14F-4D97-AF65-F5344CB8AC3E}">
        <p14:creationId xmlns:p14="http://schemas.microsoft.com/office/powerpoint/2010/main" val="428496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990752-DA1F-17DB-979C-50F726F80F6A}"/>
              </a:ext>
            </a:extLst>
          </p:cNvPr>
          <p:cNvSpPr>
            <a:spLocks noGrp="1"/>
          </p:cNvSpPr>
          <p:nvPr>
            <p:ph type="title"/>
          </p:nvPr>
        </p:nvSpPr>
        <p:spPr>
          <a:xfrm>
            <a:off x="1095515" y="589279"/>
            <a:ext cx="10000970" cy="978264"/>
          </a:xfrm>
        </p:spPr>
        <p:txBody>
          <a:bodyPr>
            <a:normAutofit fontScale="90000"/>
          </a:bodyPr>
          <a:lstStyle/>
          <a:p>
            <a:r>
              <a:rPr lang="en-IN" b="1" dirty="0">
                <a:effectLst>
                  <a:outerShdw blurRad="38100" dist="38100" dir="2700000" algn="tl">
                    <a:srgbClr val="000000">
                      <a:alpha val="43137"/>
                    </a:srgbClr>
                  </a:outerShdw>
                </a:effectLst>
              </a:rPr>
              <a:t>  </a:t>
            </a:r>
            <a:r>
              <a:rPr lang="en-IN" dirty="0"/>
              <a:t>   </a:t>
            </a:r>
            <a:br>
              <a:rPr lang="en-IN" dirty="0"/>
            </a:br>
            <a:r>
              <a:rPr lang="en-IN" sz="6000" b="1" dirty="0"/>
              <a:t>Technologies</a:t>
            </a:r>
            <a:br>
              <a:rPr lang="en-IN" dirty="0"/>
            </a:br>
            <a:br>
              <a:rPr lang="en-IN" dirty="0"/>
            </a:br>
            <a:endParaRPr lang="en-IN" dirty="0"/>
          </a:p>
        </p:txBody>
      </p:sp>
      <p:sp>
        <p:nvSpPr>
          <p:cNvPr id="2" name="TextBox 1">
            <a:extLst>
              <a:ext uri="{FF2B5EF4-FFF2-40B4-BE49-F238E27FC236}">
                <a16:creationId xmlns:a16="http://schemas.microsoft.com/office/drawing/2014/main" id="{46225342-D3D3-E6B6-0410-BCEC75DE8E51}"/>
              </a:ext>
            </a:extLst>
          </p:cNvPr>
          <p:cNvSpPr txBox="1"/>
          <p:nvPr/>
        </p:nvSpPr>
        <p:spPr>
          <a:xfrm>
            <a:off x="725713" y="1349829"/>
            <a:ext cx="10697029" cy="5016758"/>
          </a:xfrm>
          <a:prstGeom prst="rect">
            <a:avLst/>
          </a:prstGeom>
          <a:noFill/>
        </p:spPr>
        <p:txBody>
          <a:bodyPr wrap="square" rtlCol="0">
            <a:spAutoFit/>
          </a:bodyPr>
          <a:lstStyle/>
          <a:p>
            <a:r>
              <a:rPr lang="en-US" sz="2000" b="1" dirty="0"/>
              <a:t>HTML (HyperText Markup Language):</a:t>
            </a:r>
          </a:p>
          <a:p>
            <a:r>
              <a:rPr lang="en-US" sz="2000" dirty="0"/>
              <a:t>Use HTML to structure the content of your web pages. Define the layout, headings, paragraphs, forms, and other elements that make up your application's interface.</a:t>
            </a:r>
          </a:p>
          <a:p>
            <a:r>
              <a:rPr lang="en-US" sz="2000" b="1" dirty="0"/>
              <a:t>CSS (Cascading Style Sheets):</a:t>
            </a:r>
          </a:p>
          <a:p>
            <a:r>
              <a:rPr lang="en-US" sz="2000" dirty="0"/>
              <a:t>Apply CSS to style the appearance of your HTML elements. Define colors, fonts, spacing, borders, and other visual aspects to make your web application visually appealing and user-friendly.</a:t>
            </a:r>
          </a:p>
          <a:p>
            <a:r>
              <a:rPr lang="en-US" sz="2000" b="1" dirty="0"/>
              <a:t>Bootstrap:</a:t>
            </a:r>
          </a:p>
          <a:p>
            <a:r>
              <a:rPr lang="en-US" sz="2000" dirty="0"/>
              <a:t>Bootstrap is a front-end framework that provides pre-designed components and styles for building responsive web applications quickly and efficiently.</a:t>
            </a:r>
          </a:p>
          <a:p>
            <a:r>
              <a:rPr lang="en-US" sz="2000" b="1" dirty="0"/>
              <a:t>MySQL:</a:t>
            </a:r>
          </a:p>
          <a:p>
            <a:r>
              <a:rPr lang="en-US" sz="2000" dirty="0"/>
              <a:t>MySQL is a popular relational database management system (RDBMS) that is commonly used for storing and managing data in web applications.</a:t>
            </a:r>
          </a:p>
          <a:p>
            <a:r>
              <a:rPr lang="en-US" sz="2000" b="1" dirty="0"/>
              <a:t>PHP (Hypertext Preprocessor):</a:t>
            </a:r>
          </a:p>
          <a:p>
            <a:r>
              <a:rPr lang="en-US" sz="2000" dirty="0"/>
              <a:t>PHP is a server-side scripting language that is commonly used for building dynamic web applications.</a:t>
            </a:r>
          </a:p>
          <a:p>
            <a:r>
              <a:rPr lang="en-US" sz="2000" dirty="0"/>
              <a:t>Use PHP to handle form submissions, process user input, interact with the MySQL database, and generate dynamic content for your web pages.</a:t>
            </a:r>
          </a:p>
        </p:txBody>
      </p:sp>
    </p:spTree>
    <p:extLst>
      <p:ext uri="{BB962C8B-B14F-4D97-AF65-F5344CB8AC3E}">
        <p14:creationId xmlns:p14="http://schemas.microsoft.com/office/powerpoint/2010/main" val="22733370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871B15-A41E-200A-97C0-66FE719FC971}"/>
              </a:ext>
            </a:extLst>
          </p:cNvPr>
          <p:cNvSpPr txBox="1"/>
          <p:nvPr/>
        </p:nvSpPr>
        <p:spPr>
          <a:xfrm>
            <a:off x="2953657" y="301569"/>
            <a:ext cx="6284686" cy="923330"/>
          </a:xfrm>
          <a:prstGeom prst="rect">
            <a:avLst/>
          </a:prstGeom>
          <a:noFill/>
        </p:spPr>
        <p:txBody>
          <a:bodyPr wrap="square">
            <a:spAutoFit/>
          </a:bodyPr>
          <a:lstStyle/>
          <a:p>
            <a:r>
              <a:rPr lang="en-US" sz="5400" b="1" dirty="0"/>
              <a:t>PROPOSED SYSTEM</a:t>
            </a:r>
          </a:p>
        </p:txBody>
      </p:sp>
      <p:sp>
        <p:nvSpPr>
          <p:cNvPr id="2" name="TextBox 1">
            <a:extLst>
              <a:ext uri="{FF2B5EF4-FFF2-40B4-BE49-F238E27FC236}">
                <a16:creationId xmlns:a16="http://schemas.microsoft.com/office/drawing/2014/main" id="{77DC17DA-874D-AE17-8314-F5939E6870F1}"/>
              </a:ext>
            </a:extLst>
          </p:cNvPr>
          <p:cNvSpPr txBox="1"/>
          <p:nvPr/>
        </p:nvSpPr>
        <p:spPr>
          <a:xfrm>
            <a:off x="355600" y="1536174"/>
            <a:ext cx="11887200" cy="3785652"/>
          </a:xfrm>
          <a:prstGeom prst="rect">
            <a:avLst/>
          </a:prstGeom>
          <a:noFill/>
        </p:spPr>
        <p:txBody>
          <a:bodyPr wrap="square" rtlCol="0">
            <a:spAutoFit/>
          </a:bodyPr>
          <a:lstStyle/>
          <a:p>
            <a:r>
              <a:rPr lang="en-US" sz="2000" b="1" dirty="0"/>
              <a:t>User Registration and Authentication:</a:t>
            </a:r>
          </a:p>
          <a:p>
            <a:r>
              <a:rPr lang="en-US" sz="2000" dirty="0"/>
              <a:t>Users (mentors and mentees) can register for an account with their email address or social media accounts.</a:t>
            </a:r>
          </a:p>
          <a:p>
            <a:r>
              <a:rPr lang="en-US" sz="2000" b="1" dirty="0"/>
              <a:t>User Profiles:</a:t>
            </a:r>
          </a:p>
          <a:p>
            <a:r>
              <a:rPr lang="en-US" sz="2000" dirty="0"/>
              <a:t>Users create profiles that include personal information, academic background, career interests, and areas of expertise (for mentors).</a:t>
            </a:r>
          </a:p>
          <a:p>
            <a:r>
              <a:rPr lang="en-US" sz="2000" b="1" dirty="0"/>
              <a:t>Mentor-Mentee Matching:</a:t>
            </a:r>
          </a:p>
          <a:p>
            <a:r>
              <a:rPr lang="en-US" sz="2000" dirty="0"/>
              <a:t>The system uses an algorithm to match mentees with mentors based on compatibility criteria.</a:t>
            </a:r>
          </a:p>
          <a:p>
            <a:r>
              <a:rPr lang="en-US" sz="2000" dirty="0"/>
              <a:t>Matching criteria include academic interests, career goals, availability, geographic location, and preferences.</a:t>
            </a:r>
          </a:p>
          <a:p>
            <a:r>
              <a:rPr lang="en-US" sz="2000" b="1" dirty="0"/>
              <a:t>Messaging and Communication:</a:t>
            </a:r>
          </a:p>
          <a:p>
            <a:r>
              <a:rPr lang="en-US" sz="2000" dirty="0"/>
              <a:t>The platform provides a messaging system for mentors and mentees to communicate securely.</a:t>
            </a:r>
          </a:p>
          <a:p>
            <a:r>
              <a:rPr lang="en-US" sz="2000" b="1" dirty="0"/>
              <a:t>Appointment Scheduling:</a:t>
            </a:r>
          </a:p>
          <a:p>
            <a:r>
              <a:rPr lang="en-US" sz="2000" dirty="0"/>
              <a:t>An integrated calendar and scheduling system allows mentors and mentees to plan and manage mentoring sessions.</a:t>
            </a:r>
            <a:endParaRPr lang="en-IN" sz="2000" dirty="0"/>
          </a:p>
        </p:txBody>
      </p:sp>
    </p:spTree>
    <p:extLst>
      <p:ext uri="{BB962C8B-B14F-4D97-AF65-F5344CB8AC3E}">
        <p14:creationId xmlns:p14="http://schemas.microsoft.com/office/powerpoint/2010/main" val="3789592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871B15-A41E-200A-97C0-66FE719FC971}"/>
              </a:ext>
            </a:extLst>
          </p:cNvPr>
          <p:cNvSpPr txBox="1"/>
          <p:nvPr/>
        </p:nvSpPr>
        <p:spPr>
          <a:xfrm>
            <a:off x="2648856" y="293999"/>
            <a:ext cx="6894286" cy="923330"/>
          </a:xfrm>
          <a:prstGeom prst="rect">
            <a:avLst/>
          </a:prstGeom>
          <a:noFill/>
        </p:spPr>
        <p:txBody>
          <a:bodyPr wrap="square">
            <a:spAutoFit/>
          </a:bodyPr>
          <a:lstStyle/>
          <a:p>
            <a:r>
              <a:rPr lang="en-US" sz="5400" b="1" dirty="0"/>
              <a:t>MODULE DESCRIPTION</a:t>
            </a:r>
          </a:p>
        </p:txBody>
      </p:sp>
      <p:sp>
        <p:nvSpPr>
          <p:cNvPr id="2" name="TextBox 1">
            <a:extLst>
              <a:ext uri="{FF2B5EF4-FFF2-40B4-BE49-F238E27FC236}">
                <a16:creationId xmlns:a16="http://schemas.microsoft.com/office/drawing/2014/main" id="{EF6E11E0-4FC8-01F2-46D1-FDDA7D46BA40}"/>
              </a:ext>
            </a:extLst>
          </p:cNvPr>
          <p:cNvSpPr txBox="1"/>
          <p:nvPr/>
        </p:nvSpPr>
        <p:spPr>
          <a:xfrm>
            <a:off x="812799" y="1495607"/>
            <a:ext cx="10566400" cy="4708981"/>
          </a:xfrm>
          <a:prstGeom prst="rect">
            <a:avLst/>
          </a:prstGeom>
          <a:noFill/>
        </p:spPr>
        <p:txBody>
          <a:bodyPr wrap="square" rtlCol="0">
            <a:spAutoFit/>
          </a:bodyPr>
          <a:lstStyle/>
          <a:p>
            <a:r>
              <a:rPr lang="en-US" sz="2000" b="1" dirty="0"/>
              <a:t>User Management Module:</a:t>
            </a:r>
          </a:p>
          <a:p>
            <a:r>
              <a:rPr lang="en-US" sz="2000" dirty="0"/>
              <a:t>This module handles user registration, authentication, and profile management.</a:t>
            </a:r>
          </a:p>
          <a:p>
            <a:r>
              <a:rPr lang="en-US" sz="2000" dirty="0"/>
              <a:t>Functionalities include user registration, login, logout, password reset, and profile editing.</a:t>
            </a:r>
          </a:p>
          <a:p>
            <a:r>
              <a:rPr lang="en-US" sz="2000" b="1" dirty="0"/>
              <a:t>Mentor-Mentee Matching Module:</a:t>
            </a:r>
          </a:p>
          <a:p>
            <a:r>
              <a:rPr lang="en-US" sz="2000" dirty="0"/>
              <a:t>This module facilitates the matching process between mentors and mentees.</a:t>
            </a:r>
          </a:p>
          <a:p>
            <a:r>
              <a:rPr lang="en-US" sz="2000" dirty="0"/>
              <a:t>It includes algorithms or criteria for matching based on user preferences, interests, and goals.</a:t>
            </a:r>
          </a:p>
          <a:p>
            <a:r>
              <a:rPr lang="en-US" sz="2000" dirty="0"/>
              <a:t>Users can view recommended matches and express interest in mentoring or being mentored.</a:t>
            </a:r>
          </a:p>
          <a:p>
            <a:r>
              <a:rPr lang="en-US" sz="2000" b="1" dirty="0"/>
              <a:t>Messaging and Communication Module:</a:t>
            </a:r>
          </a:p>
          <a:p>
            <a:r>
              <a:rPr lang="en-US" sz="2000" dirty="0"/>
              <a:t>This module enables secure communication between mentors and mentees.</a:t>
            </a:r>
          </a:p>
          <a:p>
            <a:r>
              <a:rPr lang="en-US" sz="2000" dirty="0"/>
              <a:t>Features include real-time chat, messaging threads, file sharing, and scheduling of mentorship sessions.</a:t>
            </a:r>
          </a:p>
          <a:p>
            <a:r>
              <a:rPr lang="en-US" sz="2000" b="1" dirty="0"/>
              <a:t>Resource Sharing Module:</a:t>
            </a:r>
          </a:p>
          <a:p>
            <a:r>
              <a:rPr lang="en-US" sz="2000" dirty="0"/>
              <a:t>This module provides a repository of resources for mentors to share with their mentees.</a:t>
            </a:r>
          </a:p>
          <a:p>
            <a:r>
              <a:rPr lang="en-US" sz="2000" dirty="0"/>
              <a:t>Users can browse, search, and access resources such as articles, videos, presentations, and online courses.</a:t>
            </a:r>
          </a:p>
          <a:p>
            <a:r>
              <a:rPr lang="en-US" sz="2000" dirty="0"/>
              <a:t>Mentors can recommend resources to their mentees based on their individual needs and goals.</a:t>
            </a:r>
            <a:endParaRPr lang="en-IN" sz="2000" dirty="0"/>
          </a:p>
        </p:txBody>
      </p:sp>
    </p:spTree>
    <p:extLst>
      <p:ext uri="{BB962C8B-B14F-4D97-AF65-F5344CB8AC3E}">
        <p14:creationId xmlns:p14="http://schemas.microsoft.com/office/powerpoint/2010/main" val="3853341527"/>
      </p:ext>
    </p:extLst>
  </p:cSld>
  <p:clrMapOvr>
    <a:masterClrMapping/>
  </p:clrMapOvr>
</p:sld>
</file>

<file path=ppt/theme/theme1.xml><?xml version="1.0" encoding="utf-8"?>
<a:theme xmlns:a="http://schemas.openxmlformats.org/drawingml/2006/main" name="Dropl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1395</TotalTime>
  <Words>756</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Times New Roman</vt:lpstr>
      <vt:lpstr>Tw Cen MT</vt:lpstr>
      <vt:lpstr>Droplet</vt:lpstr>
      <vt:lpstr>PowerPoint Presentation</vt:lpstr>
      <vt:lpstr>         MentorU            </vt:lpstr>
      <vt:lpstr>PowerPoint Presentation</vt:lpstr>
      <vt:lpstr>PowerPoint Presentation</vt:lpstr>
      <vt:lpstr>PowerPoint Presentation</vt:lpstr>
      <vt:lpstr>PowerPoint Presentation</vt:lpstr>
      <vt:lpstr>      Technologies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Abhishek Singh</dc:creator>
  <cp:lastModifiedBy>Ajay Yadav</cp:lastModifiedBy>
  <cp:revision>50</cp:revision>
  <dcterms:created xsi:type="dcterms:W3CDTF">2022-09-07T15:32:28Z</dcterms:created>
  <dcterms:modified xsi:type="dcterms:W3CDTF">2024-02-19T08:16:18Z</dcterms:modified>
</cp:coreProperties>
</file>