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65" r:id="rId7"/>
    <p:sldId id="263" r:id="rId8"/>
    <p:sldId id="264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A98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B00E4-F16A-4311-84EF-D87856F1B3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6C142A-0B25-4702-A77C-83D9C1ABCD4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5400" dirty="0">
              <a:latin typeface="Times New Roman" panose="02020603050405020304" pitchFamily="18" charset="0"/>
              <a:cs typeface="Times New Roman" panose="02020603050405020304" pitchFamily="18" charset="0"/>
            </a:rPr>
            <a:t>MODULES</a:t>
          </a:r>
          <a:endParaRPr lang="en-IN" sz="5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EFA2BD-6FCD-4BD2-8EA5-492BDCDF08AD}" type="parTrans" cxnId="{8A5D7695-B286-411F-B735-0A834822C280}">
      <dgm:prSet/>
      <dgm:spPr/>
      <dgm:t>
        <a:bodyPr/>
        <a:lstStyle/>
        <a:p>
          <a:endParaRPr lang="en-IN"/>
        </a:p>
      </dgm:t>
    </dgm:pt>
    <dgm:pt modelId="{DB1B9603-35F9-4695-81C7-7DB8BFF495D6}" type="sibTrans" cxnId="{8A5D7695-B286-411F-B735-0A834822C280}">
      <dgm:prSet/>
      <dgm:spPr/>
      <dgm:t>
        <a:bodyPr/>
        <a:lstStyle/>
        <a:p>
          <a:endParaRPr lang="en-IN"/>
        </a:p>
      </dgm:t>
    </dgm:pt>
    <dgm:pt modelId="{DBCE80F9-B024-42C8-B823-54F7ABA51598}">
      <dgm:prSet phldrT="[Text]" custT="1"/>
      <dgm:spPr/>
      <dgm:t>
        <a:bodyPr/>
        <a:lstStyle/>
        <a:p>
          <a:r>
            <a:rPr lang="en-US" sz="6000" dirty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endParaRPr lang="en-IN" sz="6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A33C6E-8D9D-47C7-9589-98CA75C1CB65}" type="parTrans" cxnId="{083FBA53-3C2F-4A0C-84D5-B82F5F04E334}">
      <dgm:prSet/>
      <dgm:spPr/>
      <dgm:t>
        <a:bodyPr/>
        <a:lstStyle/>
        <a:p>
          <a:endParaRPr lang="en-IN"/>
        </a:p>
      </dgm:t>
    </dgm:pt>
    <dgm:pt modelId="{C7D660B9-8E42-46BC-9190-EF8C3EF1B5DC}" type="sibTrans" cxnId="{083FBA53-3C2F-4A0C-84D5-B82F5F04E334}">
      <dgm:prSet/>
      <dgm:spPr/>
      <dgm:t>
        <a:bodyPr/>
        <a:lstStyle/>
        <a:p>
          <a:endParaRPr lang="en-IN"/>
        </a:p>
      </dgm:t>
    </dgm:pt>
    <dgm:pt modelId="{4183AF21-BF77-45FD-AEE3-E65888E21AA5}">
      <dgm:prSet phldrT="[Text]" custT="1"/>
      <dgm:spPr/>
      <dgm:t>
        <a:bodyPr/>
        <a:lstStyle/>
        <a:p>
          <a:r>
            <a:rPr lang="en-US" sz="60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IN" sz="6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668733-FCCC-46C8-BBE2-4B3F4678A204}" type="parTrans" cxnId="{6D7B963D-C47D-4EF9-98E2-BE214E68F349}">
      <dgm:prSet/>
      <dgm:spPr/>
      <dgm:t>
        <a:bodyPr/>
        <a:lstStyle/>
        <a:p>
          <a:endParaRPr lang="en-IN"/>
        </a:p>
      </dgm:t>
    </dgm:pt>
    <dgm:pt modelId="{74FD0F25-46BF-4F4E-AE5A-A902C9596C7B}" type="sibTrans" cxnId="{6D7B963D-C47D-4EF9-98E2-BE214E68F349}">
      <dgm:prSet/>
      <dgm:spPr/>
      <dgm:t>
        <a:bodyPr/>
        <a:lstStyle/>
        <a:p>
          <a:endParaRPr lang="en-IN"/>
        </a:p>
      </dgm:t>
    </dgm:pt>
    <dgm:pt modelId="{22A1F95D-B660-4CF5-B7E5-3A875F9C91AB}" type="pres">
      <dgm:prSet presAssocID="{548B00E4-F16A-4311-84EF-D87856F1B3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B79243-DC93-4EF5-92D1-B42B8687914F}" type="pres">
      <dgm:prSet presAssocID="{956C142A-0B25-4702-A77C-83D9C1ABCD41}" presName="hierRoot1" presStyleCnt="0">
        <dgm:presLayoutVars>
          <dgm:hierBranch val="init"/>
        </dgm:presLayoutVars>
      </dgm:prSet>
      <dgm:spPr/>
    </dgm:pt>
    <dgm:pt modelId="{1AD946BD-99BF-4F65-B2CD-F933A4AE3168}" type="pres">
      <dgm:prSet presAssocID="{956C142A-0B25-4702-A77C-83D9C1ABCD41}" presName="rootComposite1" presStyleCnt="0"/>
      <dgm:spPr/>
    </dgm:pt>
    <dgm:pt modelId="{A252480A-24B5-40D1-A45B-BFEB83E3FE61}" type="pres">
      <dgm:prSet presAssocID="{956C142A-0B25-4702-A77C-83D9C1ABCD41}" presName="rootText1" presStyleLbl="node0" presStyleIdx="0" presStyleCnt="1">
        <dgm:presLayoutVars>
          <dgm:chPref val="3"/>
        </dgm:presLayoutVars>
      </dgm:prSet>
      <dgm:spPr/>
    </dgm:pt>
    <dgm:pt modelId="{E0478302-2CE1-4E94-8E42-DF5DD913BC08}" type="pres">
      <dgm:prSet presAssocID="{956C142A-0B25-4702-A77C-83D9C1ABCD41}" presName="rootConnector1" presStyleLbl="node1" presStyleIdx="0" presStyleCnt="0"/>
      <dgm:spPr/>
    </dgm:pt>
    <dgm:pt modelId="{B9E2163B-88B0-43F8-B6D4-7BD9B7CBEBB3}" type="pres">
      <dgm:prSet presAssocID="{956C142A-0B25-4702-A77C-83D9C1ABCD41}" presName="hierChild2" presStyleCnt="0"/>
      <dgm:spPr/>
    </dgm:pt>
    <dgm:pt modelId="{B0CA466F-D959-442F-98DA-516ABD9F8709}" type="pres">
      <dgm:prSet presAssocID="{7DA33C6E-8D9D-47C7-9589-98CA75C1CB65}" presName="Name37" presStyleLbl="parChTrans1D2" presStyleIdx="0" presStyleCnt="2"/>
      <dgm:spPr/>
    </dgm:pt>
    <dgm:pt modelId="{89634F3D-E15E-4C0E-9258-857F329C201B}" type="pres">
      <dgm:prSet presAssocID="{DBCE80F9-B024-42C8-B823-54F7ABA51598}" presName="hierRoot2" presStyleCnt="0">
        <dgm:presLayoutVars>
          <dgm:hierBranch val="init"/>
        </dgm:presLayoutVars>
      </dgm:prSet>
      <dgm:spPr/>
    </dgm:pt>
    <dgm:pt modelId="{DC3F6707-8C7A-46E2-8296-167B13639F7E}" type="pres">
      <dgm:prSet presAssocID="{DBCE80F9-B024-42C8-B823-54F7ABA51598}" presName="rootComposite" presStyleCnt="0"/>
      <dgm:spPr/>
    </dgm:pt>
    <dgm:pt modelId="{72796E06-66E5-410C-857E-664A5DE3F517}" type="pres">
      <dgm:prSet presAssocID="{DBCE80F9-B024-42C8-B823-54F7ABA51598}" presName="rootText" presStyleLbl="node2" presStyleIdx="0" presStyleCnt="2">
        <dgm:presLayoutVars>
          <dgm:chPref val="3"/>
        </dgm:presLayoutVars>
      </dgm:prSet>
      <dgm:spPr/>
    </dgm:pt>
    <dgm:pt modelId="{48130F17-DBDD-4EB9-B9DD-AF47AE137C3E}" type="pres">
      <dgm:prSet presAssocID="{DBCE80F9-B024-42C8-B823-54F7ABA51598}" presName="rootConnector" presStyleLbl="node2" presStyleIdx="0" presStyleCnt="2"/>
      <dgm:spPr/>
    </dgm:pt>
    <dgm:pt modelId="{027DA683-BBFD-4467-AE71-3EA991FA76EC}" type="pres">
      <dgm:prSet presAssocID="{DBCE80F9-B024-42C8-B823-54F7ABA51598}" presName="hierChild4" presStyleCnt="0"/>
      <dgm:spPr/>
    </dgm:pt>
    <dgm:pt modelId="{383DF8CC-B84F-4BDE-BD0E-A3C1B257C1B5}" type="pres">
      <dgm:prSet presAssocID="{DBCE80F9-B024-42C8-B823-54F7ABA51598}" presName="hierChild5" presStyleCnt="0"/>
      <dgm:spPr/>
    </dgm:pt>
    <dgm:pt modelId="{4C4AE24E-689C-424B-8153-CA7912B4E72F}" type="pres">
      <dgm:prSet presAssocID="{76668733-FCCC-46C8-BBE2-4B3F4678A204}" presName="Name37" presStyleLbl="parChTrans1D2" presStyleIdx="1" presStyleCnt="2"/>
      <dgm:spPr/>
    </dgm:pt>
    <dgm:pt modelId="{CBA2F441-B524-4807-B14B-CEA8958D7754}" type="pres">
      <dgm:prSet presAssocID="{4183AF21-BF77-45FD-AEE3-E65888E21AA5}" presName="hierRoot2" presStyleCnt="0">
        <dgm:presLayoutVars>
          <dgm:hierBranch val="init"/>
        </dgm:presLayoutVars>
      </dgm:prSet>
      <dgm:spPr/>
    </dgm:pt>
    <dgm:pt modelId="{504EB7EF-0F43-4F50-864A-844B4A9FAEEA}" type="pres">
      <dgm:prSet presAssocID="{4183AF21-BF77-45FD-AEE3-E65888E21AA5}" presName="rootComposite" presStyleCnt="0"/>
      <dgm:spPr/>
    </dgm:pt>
    <dgm:pt modelId="{EDD0A64B-1F45-41F0-8A96-DCC4C7D1A20F}" type="pres">
      <dgm:prSet presAssocID="{4183AF21-BF77-45FD-AEE3-E65888E21AA5}" presName="rootText" presStyleLbl="node2" presStyleIdx="1" presStyleCnt="2">
        <dgm:presLayoutVars>
          <dgm:chPref val="3"/>
        </dgm:presLayoutVars>
      </dgm:prSet>
      <dgm:spPr/>
    </dgm:pt>
    <dgm:pt modelId="{6189208F-E691-4F5B-8D78-6E88B8EC6584}" type="pres">
      <dgm:prSet presAssocID="{4183AF21-BF77-45FD-AEE3-E65888E21AA5}" presName="rootConnector" presStyleLbl="node2" presStyleIdx="1" presStyleCnt="2"/>
      <dgm:spPr/>
    </dgm:pt>
    <dgm:pt modelId="{E00C8F75-EB4A-47C2-A1C6-03BADAA8C112}" type="pres">
      <dgm:prSet presAssocID="{4183AF21-BF77-45FD-AEE3-E65888E21AA5}" presName="hierChild4" presStyleCnt="0"/>
      <dgm:spPr/>
    </dgm:pt>
    <dgm:pt modelId="{E53B4B21-595C-4797-AB17-CF9E48AB6011}" type="pres">
      <dgm:prSet presAssocID="{4183AF21-BF77-45FD-AEE3-E65888E21AA5}" presName="hierChild5" presStyleCnt="0"/>
      <dgm:spPr/>
    </dgm:pt>
    <dgm:pt modelId="{244F7FDE-96BF-41AA-A423-1F667B82AE3C}" type="pres">
      <dgm:prSet presAssocID="{956C142A-0B25-4702-A77C-83D9C1ABCD41}" presName="hierChild3" presStyleCnt="0"/>
      <dgm:spPr/>
    </dgm:pt>
  </dgm:ptLst>
  <dgm:cxnLst>
    <dgm:cxn modelId="{B65F8F07-3581-49F9-81F1-72969848A665}" type="presOf" srcId="{956C142A-0B25-4702-A77C-83D9C1ABCD41}" destId="{A252480A-24B5-40D1-A45B-BFEB83E3FE61}" srcOrd="0" destOrd="0" presId="urn:microsoft.com/office/officeart/2005/8/layout/orgChart1"/>
    <dgm:cxn modelId="{1B2D2220-2884-4F69-9272-1148416D5403}" type="presOf" srcId="{4183AF21-BF77-45FD-AEE3-E65888E21AA5}" destId="{6189208F-E691-4F5B-8D78-6E88B8EC6584}" srcOrd="1" destOrd="0" presId="urn:microsoft.com/office/officeart/2005/8/layout/orgChart1"/>
    <dgm:cxn modelId="{82A04C2A-5B1A-4E35-83F0-1031E039FE1B}" type="presOf" srcId="{548B00E4-F16A-4311-84EF-D87856F1B321}" destId="{22A1F95D-B660-4CF5-B7E5-3A875F9C91AB}" srcOrd="0" destOrd="0" presId="urn:microsoft.com/office/officeart/2005/8/layout/orgChart1"/>
    <dgm:cxn modelId="{E501EF30-2FA6-4AA1-81B8-D3C74B143102}" type="presOf" srcId="{956C142A-0B25-4702-A77C-83D9C1ABCD41}" destId="{E0478302-2CE1-4E94-8E42-DF5DD913BC08}" srcOrd="1" destOrd="0" presId="urn:microsoft.com/office/officeart/2005/8/layout/orgChart1"/>
    <dgm:cxn modelId="{509A8535-DDD5-4A10-A7ED-63AF1FAA0468}" type="presOf" srcId="{4183AF21-BF77-45FD-AEE3-E65888E21AA5}" destId="{EDD0A64B-1F45-41F0-8A96-DCC4C7D1A20F}" srcOrd="0" destOrd="0" presId="urn:microsoft.com/office/officeart/2005/8/layout/orgChart1"/>
    <dgm:cxn modelId="{6D7B963D-C47D-4EF9-98E2-BE214E68F349}" srcId="{956C142A-0B25-4702-A77C-83D9C1ABCD41}" destId="{4183AF21-BF77-45FD-AEE3-E65888E21AA5}" srcOrd="1" destOrd="0" parTransId="{76668733-FCCC-46C8-BBE2-4B3F4678A204}" sibTransId="{74FD0F25-46BF-4F4E-AE5A-A902C9596C7B}"/>
    <dgm:cxn modelId="{083FBA53-3C2F-4A0C-84D5-B82F5F04E334}" srcId="{956C142A-0B25-4702-A77C-83D9C1ABCD41}" destId="{DBCE80F9-B024-42C8-B823-54F7ABA51598}" srcOrd="0" destOrd="0" parTransId="{7DA33C6E-8D9D-47C7-9589-98CA75C1CB65}" sibTransId="{C7D660B9-8E42-46BC-9190-EF8C3EF1B5DC}"/>
    <dgm:cxn modelId="{6AB04656-D9F7-49E2-B9FF-39FC94287E86}" type="presOf" srcId="{DBCE80F9-B024-42C8-B823-54F7ABA51598}" destId="{48130F17-DBDD-4EB9-B9DD-AF47AE137C3E}" srcOrd="1" destOrd="0" presId="urn:microsoft.com/office/officeart/2005/8/layout/orgChart1"/>
    <dgm:cxn modelId="{D79AFC89-C666-4919-AF63-8CB644A33C7C}" type="presOf" srcId="{DBCE80F9-B024-42C8-B823-54F7ABA51598}" destId="{72796E06-66E5-410C-857E-664A5DE3F517}" srcOrd="0" destOrd="0" presId="urn:microsoft.com/office/officeart/2005/8/layout/orgChart1"/>
    <dgm:cxn modelId="{3A0B758F-155F-44E0-92AC-9DE320C515C8}" type="presOf" srcId="{76668733-FCCC-46C8-BBE2-4B3F4678A204}" destId="{4C4AE24E-689C-424B-8153-CA7912B4E72F}" srcOrd="0" destOrd="0" presId="urn:microsoft.com/office/officeart/2005/8/layout/orgChart1"/>
    <dgm:cxn modelId="{8A5D7695-B286-411F-B735-0A834822C280}" srcId="{548B00E4-F16A-4311-84EF-D87856F1B321}" destId="{956C142A-0B25-4702-A77C-83D9C1ABCD41}" srcOrd="0" destOrd="0" parTransId="{B6EFA2BD-6FCD-4BD2-8EA5-492BDCDF08AD}" sibTransId="{DB1B9603-35F9-4695-81C7-7DB8BFF495D6}"/>
    <dgm:cxn modelId="{1044BAFD-2976-4AA4-9B6B-5C6404B5E7CB}" type="presOf" srcId="{7DA33C6E-8D9D-47C7-9589-98CA75C1CB65}" destId="{B0CA466F-D959-442F-98DA-516ABD9F8709}" srcOrd="0" destOrd="0" presId="urn:microsoft.com/office/officeart/2005/8/layout/orgChart1"/>
    <dgm:cxn modelId="{27822C42-F112-405D-888F-8959D4266F70}" type="presParOf" srcId="{22A1F95D-B660-4CF5-B7E5-3A875F9C91AB}" destId="{65B79243-DC93-4EF5-92D1-B42B8687914F}" srcOrd="0" destOrd="0" presId="urn:microsoft.com/office/officeart/2005/8/layout/orgChart1"/>
    <dgm:cxn modelId="{B1F640B6-5056-4460-B6F2-1C3CA833B2F4}" type="presParOf" srcId="{65B79243-DC93-4EF5-92D1-B42B8687914F}" destId="{1AD946BD-99BF-4F65-B2CD-F933A4AE3168}" srcOrd="0" destOrd="0" presId="urn:microsoft.com/office/officeart/2005/8/layout/orgChart1"/>
    <dgm:cxn modelId="{FC272923-18C6-43C9-9F7F-E28C56F6266A}" type="presParOf" srcId="{1AD946BD-99BF-4F65-B2CD-F933A4AE3168}" destId="{A252480A-24B5-40D1-A45B-BFEB83E3FE61}" srcOrd="0" destOrd="0" presId="urn:microsoft.com/office/officeart/2005/8/layout/orgChart1"/>
    <dgm:cxn modelId="{BA75E1E7-5AE1-414F-ACFD-85E71B9A8B34}" type="presParOf" srcId="{1AD946BD-99BF-4F65-B2CD-F933A4AE3168}" destId="{E0478302-2CE1-4E94-8E42-DF5DD913BC08}" srcOrd="1" destOrd="0" presId="urn:microsoft.com/office/officeart/2005/8/layout/orgChart1"/>
    <dgm:cxn modelId="{E1A27EE5-893E-4B51-8156-FA6A416560AB}" type="presParOf" srcId="{65B79243-DC93-4EF5-92D1-B42B8687914F}" destId="{B9E2163B-88B0-43F8-B6D4-7BD9B7CBEBB3}" srcOrd="1" destOrd="0" presId="urn:microsoft.com/office/officeart/2005/8/layout/orgChart1"/>
    <dgm:cxn modelId="{DA884D67-699E-443F-8FB4-B6697FB84BB6}" type="presParOf" srcId="{B9E2163B-88B0-43F8-B6D4-7BD9B7CBEBB3}" destId="{B0CA466F-D959-442F-98DA-516ABD9F8709}" srcOrd="0" destOrd="0" presId="urn:microsoft.com/office/officeart/2005/8/layout/orgChart1"/>
    <dgm:cxn modelId="{6F1EE0CB-A9B7-4077-828C-D1BE68320013}" type="presParOf" srcId="{B9E2163B-88B0-43F8-B6D4-7BD9B7CBEBB3}" destId="{89634F3D-E15E-4C0E-9258-857F329C201B}" srcOrd="1" destOrd="0" presId="urn:microsoft.com/office/officeart/2005/8/layout/orgChart1"/>
    <dgm:cxn modelId="{EA6AD0A5-9BBE-4063-9C09-5C6E6610590A}" type="presParOf" srcId="{89634F3D-E15E-4C0E-9258-857F329C201B}" destId="{DC3F6707-8C7A-46E2-8296-167B13639F7E}" srcOrd="0" destOrd="0" presId="urn:microsoft.com/office/officeart/2005/8/layout/orgChart1"/>
    <dgm:cxn modelId="{8477E025-3B38-4537-BAF2-D4E6F85E4AEA}" type="presParOf" srcId="{DC3F6707-8C7A-46E2-8296-167B13639F7E}" destId="{72796E06-66E5-410C-857E-664A5DE3F517}" srcOrd="0" destOrd="0" presId="urn:microsoft.com/office/officeart/2005/8/layout/orgChart1"/>
    <dgm:cxn modelId="{258EA6DC-BCEA-4601-92B3-9838A5F9BDD7}" type="presParOf" srcId="{DC3F6707-8C7A-46E2-8296-167B13639F7E}" destId="{48130F17-DBDD-4EB9-B9DD-AF47AE137C3E}" srcOrd="1" destOrd="0" presId="urn:microsoft.com/office/officeart/2005/8/layout/orgChart1"/>
    <dgm:cxn modelId="{C80123C6-8ABD-4BB2-BEA3-01E688D8528D}" type="presParOf" srcId="{89634F3D-E15E-4C0E-9258-857F329C201B}" destId="{027DA683-BBFD-4467-AE71-3EA991FA76EC}" srcOrd="1" destOrd="0" presId="urn:microsoft.com/office/officeart/2005/8/layout/orgChart1"/>
    <dgm:cxn modelId="{8B372E5B-427A-4EF4-8197-0101B8A80F7F}" type="presParOf" srcId="{89634F3D-E15E-4C0E-9258-857F329C201B}" destId="{383DF8CC-B84F-4BDE-BD0E-A3C1B257C1B5}" srcOrd="2" destOrd="0" presId="urn:microsoft.com/office/officeart/2005/8/layout/orgChart1"/>
    <dgm:cxn modelId="{1807C7F7-E929-4A1A-A269-05529791CD29}" type="presParOf" srcId="{B9E2163B-88B0-43F8-B6D4-7BD9B7CBEBB3}" destId="{4C4AE24E-689C-424B-8153-CA7912B4E72F}" srcOrd="2" destOrd="0" presId="urn:microsoft.com/office/officeart/2005/8/layout/orgChart1"/>
    <dgm:cxn modelId="{424AC186-57E1-4B15-B477-D4D8E05BC92A}" type="presParOf" srcId="{B9E2163B-88B0-43F8-B6D4-7BD9B7CBEBB3}" destId="{CBA2F441-B524-4807-B14B-CEA8958D7754}" srcOrd="3" destOrd="0" presId="urn:microsoft.com/office/officeart/2005/8/layout/orgChart1"/>
    <dgm:cxn modelId="{04573375-D453-447A-B066-1FFA64447D7C}" type="presParOf" srcId="{CBA2F441-B524-4807-B14B-CEA8958D7754}" destId="{504EB7EF-0F43-4F50-864A-844B4A9FAEEA}" srcOrd="0" destOrd="0" presId="urn:microsoft.com/office/officeart/2005/8/layout/orgChart1"/>
    <dgm:cxn modelId="{2836197D-D2A7-48DF-9DFA-65CCA18B0631}" type="presParOf" srcId="{504EB7EF-0F43-4F50-864A-844B4A9FAEEA}" destId="{EDD0A64B-1F45-41F0-8A96-DCC4C7D1A20F}" srcOrd="0" destOrd="0" presId="urn:microsoft.com/office/officeart/2005/8/layout/orgChart1"/>
    <dgm:cxn modelId="{BB3E515F-C141-4197-A9BF-95E50EEAEE41}" type="presParOf" srcId="{504EB7EF-0F43-4F50-864A-844B4A9FAEEA}" destId="{6189208F-E691-4F5B-8D78-6E88B8EC6584}" srcOrd="1" destOrd="0" presId="urn:microsoft.com/office/officeart/2005/8/layout/orgChart1"/>
    <dgm:cxn modelId="{CEB69B23-B963-403F-B837-1CC60D5C8D0E}" type="presParOf" srcId="{CBA2F441-B524-4807-B14B-CEA8958D7754}" destId="{E00C8F75-EB4A-47C2-A1C6-03BADAA8C112}" srcOrd="1" destOrd="0" presId="urn:microsoft.com/office/officeart/2005/8/layout/orgChart1"/>
    <dgm:cxn modelId="{AA28E91C-B019-453B-9DDB-59A307644333}" type="presParOf" srcId="{CBA2F441-B524-4807-B14B-CEA8958D7754}" destId="{E53B4B21-595C-4797-AB17-CF9E48AB6011}" srcOrd="2" destOrd="0" presId="urn:microsoft.com/office/officeart/2005/8/layout/orgChart1"/>
    <dgm:cxn modelId="{F7329376-1E56-45EE-BCE7-09954ECC0D2F}" type="presParOf" srcId="{65B79243-DC93-4EF5-92D1-B42B8687914F}" destId="{244F7FDE-96BF-41AA-A423-1F667B82AE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1BE12-4A27-4FB8-9D4F-A3B4E7EAA5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DB151E1-3191-4F36-A451-A89CE9CA03CB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 Page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5E2A1C-D701-4030-B928-21A410AEDDA3}" type="parTrans" cxnId="{5E3865A7-1ECA-4235-AEF8-894D9D762FD5}">
      <dgm:prSet/>
      <dgm:spPr/>
      <dgm:t>
        <a:bodyPr/>
        <a:lstStyle/>
        <a:p>
          <a:endParaRPr lang="en-IN"/>
        </a:p>
      </dgm:t>
    </dgm:pt>
    <dgm:pt modelId="{D491E1D6-14A3-49A4-A202-053B95D2C239}" type="sibTrans" cxnId="{5E3865A7-1ECA-4235-AEF8-894D9D762FD5}">
      <dgm:prSet/>
      <dgm:spPr/>
      <dgm:t>
        <a:bodyPr/>
        <a:lstStyle/>
        <a:p>
          <a:endParaRPr lang="en-IN"/>
        </a:p>
      </dgm:t>
    </dgm:pt>
    <dgm:pt modelId="{7F4505C9-9562-4E4D-B0B7-0E32009A9B0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House page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5A62A6-2BD6-4E61-A9C1-FEBC0D1C105A}" type="parTrans" cxnId="{E03154C3-7F30-40C5-8EF2-88FFDBCEB4AD}">
      <dgm:prSet/>
      <dgm:spPr/>
      <dgm:t>
        <a:bodyPr/>
        <a:lstStyle/>
        <a:p>
          <a:endParaRPr lang="en-IN"/>
        </a:p>
      </dgm:t>
    </dgm:pt>
    <dgm:pt modelId="{E824A2D0-F30E-4271-85FE-506D55820B51}" type="sibTrans" cxnId="{E03154C3-7F30-40C5-8EF2-88FFDBCEB4AD}">
      <dgm:prSet/>
      <dgm:spPr/>
      <dgm:t>
        <a:bodyPr/>
        <a:lstStyle/>
        <a:p>
          <a:endParaRPr lang="en-IN"/>
        </a:p>
      </dgm:t>
    </dgm:pt>
    <dgm:pt modelId="{0E45C5E6-D6A6-4E41-939E-2791C638983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IN" sz="28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445128-F628-4E6B-91DA-797E2688D760}" type="parTrans" cxnId="{88E6D2C7-0085-4483-8D8C-EC8F2DB73066}">
      <dgm:prSet/>
      <dgm:spPr/>
      <dgm:t>
        <a:bodyPr/>
        <a:lstStyle/>
        <a:p>
          <a:endParaRPr lang="en-IN"/>
        </a:p>
      </dgm:t>
    </dgm:pt>
    <dgm:pt modelId="{5CBA7758-1574-4123-B9B9-D32DEABDB231}" type="sibTrans" cxnId="{88E6D2C7-0085-4483-8D8C-EC8F2DB73066}">
      <dgm:prSet/>
      <dgm:spPr/>
      <dgm:t>
        <a:bodyPr/>
        <a:lstStyle/>
        <a:p>
          <a:endParaRPr lang="en-IN"/>
        </a:p>
      </dgm:t>
    </dgm:pt>
    <dgm:pt modelId="{DE493622-E5FF-45A5-85A2-B5D08D30A0C8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455C65-4296-4164-BD8A-FBE350A42B0E}" type="sibTrans" cxnId="{B787DB98-C6FF-403E-8875-05B7FC2E6422}">
      <dgm:prSet/>
      <dgm:spPr/>
      <dgm:t>
        <a:bodyPr/>
        <a:lstStyle/>
        <a:p>
          <a:endParaRPr lang="en-IN"/>
        </a:p>
      </dgm:t>
    </dgm:pt>
    <dgm:pt modelId="{EADB40B4-6C99-4F6F-A3E0-819422FC95E2}" type="parTrans" cxnId="{B787DB98-C6FF-403E-8875-05B7FC2E6422}">
      <dgm:prSet/>
      <dgm:spPr/>
      <dgm:t>
        <a:bodyPr/>
        <a:lstStyle/>
        <a:p>
          <a:endParaRPr lang="en-IN"/>
        </a:p>
      </dgm:t>
    </dgm:pt>
    <dgm:pt modelId="{AF239671-6A87-4798-8D3A-D57C5781379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  <a:endParaRPr lang="en-IN" sz="28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CB24D9-0C0E-42B5-8BD8-1D11480204D1}" type="parTrans" cxnId="{19D94632-5608-43EA-BEB7-0F68455421E6}">
      <dgm:prSet/>
      <dgm:spPr/>
      <dgm:t>
        <a:bodyPr/>
        <a:lstStyle/>
        <a:p>
          <a:endParaRPr lang="en-IN"/>
        </a:p>
      </dgm:t>
    </dgm:pt>
    <dgm:pt modelId="{2E1CE8B9-9F79-44F5-BD93-E341083DCCDF}" type="sibTrans" cxnId="{19D94632-5608-43EA-BEB7-0F68455421E6}">
      <dgm:prSet/>
      <dgm:spPr/>
      <dgm:t>
        <a:bodyPr/>
        <a:lstStyle/>
        <a:p>
          <a:endParaRPr lang="en-IN"/>
        </a:p>
      </dgm:t>
    </dgm:pt>
    <dgm:pt modelId="{4EEA163C-536B-4824-B3B3-CF8A781A97E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About us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375FFC-9BE8-446F-B392-287F10262229}" type="parTrans" cxnId="{EB6EC350-0F06-4BF2-969B-0A2F156CFA31}">
      <dgm:prSet/>
      <dgm:spPr/>
      <dgm:t>
        <a:bodyPr/>
        <a:lstStyle/>
        <a:p>
          <a:endParaRPr lang="en-IN"/>
        </a:p>
      </dgm:t>
    </dgm:pt>
    <dgm:pt modelId="{E270533E-628E-4930-9715-C316B5275F8A}" type="sibTrans" cxnId="{EB6EC350-0F06-4BF2-969B-0A2F156CFA31}">
      <dgm:prSet/>
      <dgm:spPr/>
      <dgm:t>
        <a:bodyPr/>
        <a:lstStyle/>
        <a:p>
          <a:endParaRPr lang="en-IN"/>
        </a:p>
      </dgm:t>
    </dgm:pt>
    <dgm:pt modelId="{E85F6FD0-9E0F-49CE-889E-39693A87EA40}" type="pres">
      <dgm:prSet presAssocID="{A871BE12-4A27-4FB8-9D4F-A3B4E7EAA5F1}" presName="Name0" presStyleCnt="0">
        <dgm:presLayoutVars>
          <dgm:dir/>
          <dgm:resizeHandles val="exact"/>
        </dgm:presLayoutVars>
      </dgm:prSet>
      <dgm:spPr/>
    </dgm:pt>
    <dgm:pt modelId="{62D6D81B-7568-4C7C-ADA4-61B962EB5D8E}" type="pres">
      <dgm:prSet presAssocID="{DE493622-E5FF-45A5-85A2-B5D08D30A0C8}" presName="parTxOnly" presStyleLbl="node1" presStyleIdx="0" presStyleCnt="6">
        <dgm:presLayoutVars>
          <dgm:bulletEnabled val="1"/>
        </dgm:presLayoutVars>
      </dgm:prSet>
      <dgm:spPr/>
    </dgm:pt>
    <dgm:pt modelId="{F7B3B135-BE0A-48D2-8DA8-75B7FCC5F73B}" type="pres">
      <dgm:prSet presAssocID="{95455C65-4296-4164-BD8A-FBE350A42B0E}" presName="parSpace" presStyleCnt="0"/>
      <dgm:spPr/>
    </dgm:pt>
    <dgm:pt modelId="{B9F583BB-011A-496A-9857-48660E233B43}" type="pres">
      <dgm:prSet presAssocID="{7DB151E1-3191-4F36-A451-A89CE9CA03CB}" presName="parTxOnly" presStyleLbl="node1" presStyleIdx="1" presStyleCnt="6">
        <dgm:presLayoutVars>
          <dgm:bulletEnabled val="1"/>
        </dgm:presLayoutVars>
      </dgm:prSet>
      <dgm:spPr/>
    </dgm:pt>
    <dgm:pt modelId="{A9561A66-8821-4A64-BD45-6A4DBB99A594}" type="pres">
      <dgm:prSet presAssocID="{D491E1D6-14A3-49A4-A202-053B95D2C239}" presName="parSpace" presStyleCnt="0"/>
      <dgm:spPr/>
    </dgm:pt>
    <dgm:pt modelId="{CC112C89-D65E-46B7-B80A-9D43D816C391}" type="pres">
      <dgm:prSet presAssocID="{7F4505C9-9562-4E4D-B0B7-0E32009A9B0A}" presName="parTxOnly" presStyleLbl="node1" presStyleIdx="2" presStyleCnt="6" custLinFactNeighborX="2773">
        <dgm:presLayoutVars>
          <dgm:bulletEnabled val="1"/>
        </dgm:presLayoutVars>
      </dgm:prSet>
      <dgm:spPr/>
    </dgm:pt>
    <dgm:pt modelId="{157E80C0-281B-4EEE-B462-B485CD02C826}" type="pres">
      <dgm:prSet presAssocID="{E824A2D0-F30E-4271-85FE-506D55820B51}" presName="parSpace" presStyleCnt="0"/>
      <dgm:spPr/>
    </dgm:pt>
    <dgm:pt modelId="{9EB0F829-55CA-42B9-9843-B10C56EA8AA3}" type="pres">
      <dgm:prSet presAssocID="{4EEA163C-536B-4824-B3B3-CF8A781A97E2}" presName="parTxOnly" presStyleLbl="node1" presStyleIdx="3" presStyleCnt="6" custLinFactNeighborX="2773">
        <dgm:presLayoutVars>
          <dgm:bulletEnabled val="1"/>
        </dgm:presLayoutVars>
      </dgm:prSet>
      <dgm:spPr/>
    </dgm:pt>
    <dgm:pt modelId="{79EBC94B-5585-4CB7-BA83-8F92F8DFB704}" type="pres">
      <dgm:prSet presAssocID="{E270533E-628E-4930-9715-C316B5275F8A}" presName="parSpace" presStyleCnt="0"/>
      <dgm:spPr/>
    </dgm:pt>
    <dgm:pt modelId="{CD76C49D-94FB-4B3E-A191-F6D2E0FB679F}" type="pres">
      <dgm:prSet presAssocID="{0E45C5E6-D6A6-4E41-939E-2791C6389831}" presName="parTxOnly" presStyleLbl="node1" presStyleIdx="4" presStyleCnt="6">
        <dgm:presLayoutVars>
          <dgm:bulletEnabled val="1"/>
        </dgm:presLayoutVars>
      </dgm:prSet>
      <dgm:spPr/>
    </dgm:pt>
    <dgm:pt modelId="{0612AB04-9158-4118-B816-D92A2ED650E7}" type="pres">
      <dgm:prSet presAssocID="{5CBA7758-1574-4123-B9B9-D32DEABDB231}" presName="parSpace" presStyleCnt="0"/>
      <dgm:spPr/>
    </dgm:pt>
    <dgm:pt modelId="{7C002EE0-4DD5-4DDA-9C53-822350FCBEAE}" type="pres">
      <dgm:prSet presAssocID="{AF239671-6A87-4798-8D3A-D57C5781379D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19D94632-5608-43EA-BEB7-0F68455421E6}" srcId="{A871BE12-4A27-4FB8-9D4F-A3B4E7EAA5F1}" destId="{AF239671-6A87-4798-8D3A-D57C5781379D}" srcOrd="5" destOrd="0" parTransId="{B2CB24D9-0C0E-42B5-8BD8-1D11480204D1}" sibTransId="{2E1CE8B9-9F79-44F5-BD93-E341083DCCDF}"/>
    <dgm:cxn modelId="{5046E96B-0CE8-4429-808D-78878B5A4F63}" type="presOf" srcId="{7DB151E1-3191-4F36-A451-A89CE9CA03CB}" destId="{B9F583BB-011A-496A-9857-48660E233B43}" srcOrd="0" destOrd="0" presId="urn:microsoft.com/office/officeart/2005/8/layout/hChevron3"/>
    <dgm:cxn modelId="{EB6EC350-0F06-4BF2-969B-0A2F156CFA31}" srcId="{A871BE12-4A27-4FB8-9D4F-A3B4E7EAA5F1}" destId="{4EEA163C-536B-4824-B3B3-CF8A781A97E2}" srcOrd="3" destOrd="0" parTransId="{1D375FFC-9BE8-446F-B392-287F10262229}" sibTransId="{E270533E-628E-4930-9715-C316B5275F8A}"/>
    <dgm:cxn modelId="{2192407A-06E5-4DF8-8642-4E9B97550FA7}" type="presOf" srcId="{AF239671-6A87-4798-8D3A-D57C5781379D}" destId="{7C002EE0-4DD5-4DDA-9C53-822350FCBEAE}" srcOrd="0" destOrd="0" presId="urn:microsoft.com/office/officeart/2005/8/layout/hChevron3"/>
    <dgm:cxn modelId="{B787DB98-C6FF-403E-8875-05B7FC2E6422}" srcId="{A871BE12-4A27-4FB8-9D4F-A3B4E7EAA5F1}" destId="{DE493622-E5FF-45A5-85A2-B5D08D30A0C8}" srcOrd="0" destOrd="0" parTransId="{EADB40B4-6C99-4F6F-A3E0-819422FC95E2}" sibTransId="{95455C65-4296-4164-BD8A-FBE350A42B0E}"/>
    <dgm:cxn modelId="{FEAE889C-E962-4E60-88AD-514698594734}" type="presOf" srcId="{0E45C5E6-D6A6-4E41-939E-2791C6389831}" destId="{CD76C49D-94FB-4B3E-A191-F6D2E0FB679F}" srcOrd="0" destOrd="0" presId="urn:microsoft.com/office/officeart/2005/8/layout/hChevron3"/>
    <dgm:cxn modelId="{5E3865A7-1ECA-4235-AEF8-894D9D762FD5}" srcId="{A871BE12-4A27-4FB8-9D4F-A3B4E7EAA5F1}" destId="{7DB151E1-3191-4F36-A451-A89CE9CA03CB}" srcOrd="1" destOrd="0" parTransId="{3F5E2A1C-D701-4030-B928-21A410AEDDA3}" sibTransId="{D491E1D6-14A3-49A4-A202-053B95D2C239}"/>
    <dgm:cxn modelId="{E03154C3-7F30-40C5-8EF2-88FFDBCEB4AD}" srcId="{A871BE12-4A27-4FB8-9D4F-A3B4E7EAA5F1}" destId="{7F4505C9-9562-4E4D-B0B7-0E32009A9B0A}" srcOrd="2" destOrd="0" parTransId="{A45A62A6-2BD6-4E61-A9C1-FEBC0D1C105A}" sibTransId="{E824A2D0-F30E-4271-85FE-506D55820B51}"/>
    <dgm:cxn modelId="{BE84C7C7-E237-4684-811D-BCE464916694}" type="presOf" srcId="{DE493622-E5FF-45A5-85A2-B5D08D30A0C8}" destId="{62D6D81B-7568-4C7C-ADA4-61B962EB5D8E}" srcOrd="0" destOrd="0" presId="urn:microsoft.com/office/officeart/2005/8/layout/hChevron3"/>
    <dgm:cxn modelId="{88E6D2C7-0085-4483-8D8C-EC8F2DB73066}" srcId="{A871BE12-4A27-4FB8-9D4F-A3B4E7EAA5F1}" destId="{0E45C5E6-D6A6-4E41-939E-2791C6389831}" srcOrd="4" destOrd="0" parTransId="{31445128-F628-4E6B-91DA-797E2688D760}" sibTransId="{5CBA7758-1574-4123-B9B9-D32DEABDB231}"/>
    <dgm:cxn modelId="{B70E6BD8-5454-41EC-987F-0B716149F459}" type="presOf" srcId="{4EEA163C-536B-4824-B3B3-CF8A781A97E2}" destId="{9EB0F829-55CA-42B9-9843-B10C56EA8AA3}" srcOrd="0" destOrd="0" presId="urn:microsoft.com/office/officeart/2005/8/layout/hChevron3"/>
    <dgm:cxn modelId="{D6A4E2DB-EC94-42D1-8829-42C5D5DCEA11}" type="presOf" srcId="{A871BE12-4A27-4FB8-9D4F-A3B4E7EAA5F1}" destId="{E85F6FD0-9E0F-49CE-889E-39693A87EA40}" srcOrd="0" destOrd="0" presId="urn:microsoft.com/office/officeart/2005/8/layout/hChevron3"/>
    <dgm:cxn modelId="{B0FD7FF2-4D13-4F8C-B50D-D501A983A458}" type="presOf" srcId="{7F4505C9-9562-4E4D-B0B7-0E32009A9B0A}" destId="{CC112C89-D65E-46B7-B80A-9D43D816C391}" srcOrd="0" destOrd="0" presId="urn:microsoft.com/office/officeart/2005/8/layout/hChevron3"/>
    <dgm:cxn modelId="{4908BB9A-B625-43A9-ABE4-86255AA1AE68}" type="presParOf" srcId="{E85F6FD0-9E0F-49CE-889E-39693A87EA40}" destId="{62D6D81B-7568-4C7C-ADA4-61B962EB5D8E}" srcOrd="0" destOrd="0" presId="urn:microsoft.com/office/officeart/2005/8/layout/hChevron3"/>
    <dgm:cxn modelId="{F331FE72-3A7E-410C-BE77-405C80FAD824}" type="presParOf" srcId="{E85F6FD0-9E0F-49CE-889E-39693A87EA40}" destId="{F7B3B135-BE0A-48D2-8DA8-75B7FCC5F73B}" srcOrd="1" destOrd="0" presId="urn:microsoft.com/office/officeart/2005/8/layout/hChevron3"/>
    <dgm:cxn modelId="{FED0C1B4-85D5-43BA-B8EC-3283E014ECB7}" type="presParOf" srcId="{E85F6FD0-9E0F-49CE-889E-39693A87EA40}" destId="{B9F583BB-011A-496A-9857-48660E233B43}" srcOrd="2" destOrd="0" presId="urn:microsoft.com/office/officeart/2005/8/layout/hChevron3"/>
    <dgm:cxn modelId="{169AC948-BC8E-4DA1-BFA3-71CC80A0BF78}" type="presParOf" srcId="{E85F6FD0-9E0F-49CE-889E-39693A87EA40}" destId="{A9561A66-8821-4A64-BD45-6A4DBB99A594}" srcOrd="3" destOrd="0" presId="urn:microsoft.com/office/officeart/2005/8/layout/hChevron3"/>
    <dgm:cxn modelId="{08A66AA9-4D7E-4B0F-8CE9-164BEF847082}" type="presParOf" srcId="{E85F6FD0-9E0F-49CE-889E-39693A87EA40}" destId="{CC112C89-D65E-46B7-B80A-9D43D816C391}" srcOrd="4" destOrd="0" presId="urn:microsoft.com/office/officeart/2005/8/layout/hChevron3"/>
    <dgm:cxn modelId="{B579F37A-BB83-4902-B530-9248F3FC046E}" type="presParOf" srcId="{E85F6FD0-9E0F-49CE-889E-39693A87EA40}" destId="{157E80C0-281B-4EEE-B462-B485CD02C826}" srcOrd="5" destOrd="0" presId="urn:microsoft.com/office/officeart/2005/8/layout/hChevron3"/>
    <dgm:cxn modelId="{F88C6580-0553-402B-8AAA-69F1AD581EEF}" type="presParOf" srcId="{E85F6FD0-9E0F-49CE-889E-39693A87EA40}" destId="{9EB0F829-55CA-42B9-9843-B10C56EA8AA3}" srcOrd="6" destOrd="0" presId="urn:microsoft.com/office/officeart/2005/8/layout/hChevron3"/>
    <dgm:cxn modelId="{34A78CBD-7813-4DE9-8B78-A37BF4EEB71B}" type="presParOf" srcId="{E85F6FD0-9E0F-49CE-889E-39693A87EA40}" destId="{79EBC94B-5585-4CB7-BA83-8F92F8DFB704}" srcOrd="7" destOrd="0" presId="urn:microsoft.com/office/officeart/2005/8/layout/hChevron3"/>
    <dgm:cxn modelId="{ACE8DD9E-5B7B-4E15-9ACF-587B0BDCD7DE}" type="presParOf" srcId="{E85F6FD0-9E0F-49CE-889E-39693A87EA40}" destId="{CD76C49D-94FB-4B3E-A191-F6D2E0FB679F}" srcOrd="8" destOrd="0" presId="urn:microsoft.com/office/officeart/2005/8/layout/hChevron3"/>
    <dgm:cxn modelId="{9D54968A-6FF8-4A85-ABDF-312DDEAC522E}" type="presParOf" srcId="{E85F6FD0-9E0F-49CE-889E-39693A87EA40}" destId="{0612AB04-9158-4118-B816-D92A2ED650E7}" srcOrd="9" destOrd="0" presId="urn:microsoft.com/office/officeart/2005/8/layout/hChevron3"/>
    <dgm:cxn modelId="{403535B4-4C29-4E02-9D45-43D86F706907}" type="presParOf" srcId="{E85F6FD0-9E0F-49CE-889E-39693A87EA40}" destId="{7C002EE0-4DD5-4DDA-9C53-822350FCBEAE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71BE12-4A27-4FB8-9D4F-A3B4E7EAA5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DB151E1-3191-4F36-A451-A89CE9CA03C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5E2A1C-D701-4030-B928-21A410AEDDA3}" type="parTrans" cxnId="{5E3865A7-1ECA-4235-AEF8-894D9D762FD5}">
      <dgm:prSet/>
      <dgm:spPr/>
      <dgm:t>
        <a:bodyPr/>
        <a:lstStyle/>
        <a:p>
          <a:endParaRPr lang="en-IN"/>
        </a:p>
      </dgm:t>
    </dgm:pt>
    <dgm:pt modelId="{D491E1D6-14A3-49A4-A202-053B95D2C239}" type="sibTrans" cxnId="{5E3865A7-1ECA-4235-AEF8-894D9D762FD5}">
      <dgm:prSet/>
      <dgm:spPr/>
      <dgm:t>
        <a:bodyPr/>
        <a:lstStyle/>
        <a:p>
          <a:endParaRPr lang="en-IN"/>
        </a:p>
      </dgm:t>
    </dgm:pt>
    <dgm:pt modelId="{7F4505C9-9562-4E4D-B0B7-0E32009A9B0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Content Management</a:t>
          </a:r>
          <a:endParaRPr lang="en-IN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5A62A6-2BD6-4E61-A9C1-FEBC0D1C105A}" type="parTrans" cxnId="{E03154C3-7F30-40C5-8EF2-88FFDBCEB4AD}">
      <dgm:prSet/>
      <dgm:spPr/>
      <dgm:t>
        <a:bodyPr/>
        <a:lstStyle/>
        <a:p>
          <a:endParaRPr lang="en-IN"/>
        </a:p>
      </dgm:t>
    </dgm:pt>
    <dgm:pt modelId="{E824A2D0-F30E-4271-85FE-506D55820B51}" type="sibTrans" cxnId="{E03154C3-7F30-40C5-8EF2-88FFDBCEB4AD}">
      <dgm:prSet/>
      <dgm:spPr/>
      <dgm:t>
        <a:bodyPr/>
        <a:lstStyle/>
        <a:p>
          <a:endParaRPr lang="en-IN"/>
        </a:p>
      </dgm:t>
    </dgm:pt>
    <dgm:pt modelId="{DE493622-E5FF-45A5-85A2-B5D08D30A0C8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455C65-4296-4164-BD8A-FBE350A42B0E}" type="sibTrans" cxnId="{B787DB98-C6FF-403E-8875-05B7FC2E6422}">
      <dgm:prSet/>
      <dgm:spPr/>
      <dgm:t>
        <a:bodyPr/>
        <a:lstStyle/>
        <a:p>
          <a:endParaRPr lang="en-IN"/>
        </a:p>
      </dgm:t>
    </dgm:pt>
    <dgm:pt modelId="{EADB40B4-6C99-4F6F-A3E0-819422FC95E2}" type="parTrans" cxnId="{B787DB98-C6FF-403E-8875-05B7FC2E6422}">
      <dgm:prSet/>
      <dgm:spPr/>
      <dgm:t>
        <a:bodyPr/>
        <a:lstStyle/>
        <a:p>
          <a:endParaRPr lang="en-IN"/>
        </a:p>
      </dgm:t>
    </dgm:pt>
    <dgm:pt modelId="{A0FB1E64-4B9C-4B22-912B-781FC784CEF7}">
      <dgm:prSet custT="1"/>
      <dgm:spPr/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B33AFB-3DFF-44FD-819E-3881F5FD7B78}" type="parTrans" cxnId="{ED15D760-C6D2-4F20-AEB9-FFFF2CA6563A}">
      <dgm:prSet/>
      <dgm:spPr/>
      <dgm:t>
        <a:bodyPr/>
        <a:lstStyle/>
        <a:p>
          <a:endParaRPr lang="en-IN"/>
        </a:p>
      </dgm:t>
    </dgm:pt>
    <dgm:pt modelId="{723E0420-4692-49A3-A19C-CE485557F4A8}" type="sibTrans" cxnId="{ED15D760-C6D2-4F20-AEB9-FFFF2CA6563A}">
      <dgm:prSet/>
      <dgm:spPr/>
      <dgm:t>
        <a:bodyPr/>
        <a:lstStyle/>
        <a:p>
          <a:endParaRPr lang="en-IN"/>
        </a:p>
      </dgm:t>
    </dgm:pt>
    <dgm:pt modelId="{8896EA86-6525-4D7F-9450-200E32DB6BA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E23514-B508-4129-B820-535D3D18B1AF}" type="parTrans" cxnId="{9589EDBA-0488-402E-9771-BD2E099CD611}">
      <dgm:prSet/>
      <dgm:spPr/>
      <dgm:t>
        <a:bodyPr/>
        <a:lstStyle/>
        <a:p>
          <a:endParaRPr lang="en-IN"/>
        </a:p>
      </dgm:t>
    </dgm:pt>
    <dgm:pt modelId="{2B2C4D65-B547-4124-A6AA-CD2163AB9970}" type="sibTrans" cxnId="{9589EDBA-0488-402E-9771-BD2E099CD611}">
      <dgm:prSet/>
      <dgm:spPr/>
      <dgm:t>
        <a:bodyPr/>
        <a:lstStyle/>
        <a:p>
          <a:endParaRPr lang="en-IN"/>
        </a:p>
      </dgm:t>
    </dgm:pt>
    <dgm:pt modelId="{E85F6FD0-9E0F-49CE-889E-39693A87EA40}" type="pres">
      <dgm:prSet presAssocID="{A871BE12-4A27-4FB8-9D4F-A3B4E7EAA5F1}" presName="Name0" presStyleCnt="0">
        <dgm:presLayoutVars>
          <dgm:dir/>
          <dgm:resizeHandles val="exact"/>
        </dgm:presLayoutVars>
      </dgm:prSet>
      <dgm:spPr/>
    </dgm:pt>
    <dgm:pt modelId="{62D6D81B-7568-4C7C-ADA4-61B962EB5D8E}" type="pres">
      <dgm:prSet presAssocID="{DE493622-E5FF-45A5-85A2-B5D08D30A0C8}" presName="parTxOnly" presStyleLbl="node1" presStyleIdx="0" presStyleCnt="5">
        <dgm:presLayoutVars>
          <dgm:bulletEnabled val="1"/>
        </dgm:presLayoutVars>
      </dgm:prSet>
      <dgm:spPr/>
    </dgm:pt>
    <dgm:pt modelId="{F7B3B135-BE0A-48D2-8DA8-75B7FCC5F73B}" type="pres">
      <dgm:prSet presAssocID="{95455C65-4296-4164-BD8A-FBE350A42B0E}" presName="parSpace" presStyleCnt="0"/>
      <dgm:spPr/>
    </dgm:pt>
    <dgm:pt modelId="{B9F583BB-011A-496A-9857-48660E233B43}" type="pres">
      <dgm:prSet presAssocID="{7DB151E1-3191-4F36-A451-A89CE9CA03CB}" presName="parTxOnly" presStyleLbl="node1" presStyleIdx="1" presStyleCnt="5">
        <dgm:presLayoutVars>
          <dgm:bulletEnabled val="1"/>
        </dgm:presLayoutVars>
      </dgm:prSet>
      <dgm:spPr/>
    </dgm:pt>
    <dgm:pt modelId="{A9561A66-8821-4A64-BD45-6A4DBB99A594}" type="pres">
      <dgm:prSet presAssocID="{D491E1D6-14A3-49A4-A202-053B95D2C239}" presName="parSpace" presStyleCnt="0"/>
      <dgm:spPr/>
    </dgm:pt>
    <dgm:pt modelId="{CC112C89-D65E-46B7-B80A-9D43D816C391}" type="pres">
      <dgm:prSet presAssocID="{7F4505C9-9562-4E4D-B0B7-0E32009A9B0A}" presName="parTxOnly" presStyleLbl="node1" presStyleIdx="2" presStyleCnt="5" custLinFactNeighborX="2773">
        <dgm:presLayoutVars>
          <dgm:bulletEnabled val="1"/>
        </dgm:presLayoutVars>
      </dgm:prSet>
      <dgm:spPr/>
    </dgm:pt>
    <dgm:pt modelId="{157E80C0-281B-4EEE-B462-B485CD02C826}" type="pres">
      <dgm:prSet presAssocID="{E824A2D0-F30E-4271-85FE-506D55820B51}" presName="parSpace" presStyleCnt="0"/>
      <dgm:spPr/>
    </dgm:pt>
    <dgm:pt modelId="{862CF5CC-C6CC-47BF-9BB2-745124F33DF8}" type="pres">
      <dgm:prSet presAssocID="{A0FB1E64-4B9C-4B22-912B-781FC784CEF7}" presName="parTxOnly" presStyleLbl="node1" presStyleIdx="3" presStyleCnt="5">
        <dgm:presLayoutVars>
          <dgm:bulletEnabled val="1"/>
        </dgm:presLayoutVars>
      </dgm:prSet>
      <dgm:spPr/>
    </dgm:pt>
    <dgm:pt modelId="{89541F31-0C52-4728-8B28-1E0823DD14D8}" type="pres">
      <dgm:prSet presAssocID="{723E0420-4692-49A3-A19C-CE485557F4A8}" presName="parSpace" presStyleCnt="0"/>
      <dgm:spPr/>
    </dgm:pt>
    <dgm:pt modelId="{2C05FC1B-1A69-413A-B052-743638616D7D}" type="pres">
      <dgm:prSet presAssocID="{8896EA86-6525-4D7F-9450-200E32DB6BAB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7EEC45E-06D1-4206-8C78-E828BD16BFEB}" type="presOf" srcId="{7DB151E1-3191-4F36-A451-A89CE9CA03CB}" destId="{B9F583BB-011A-496A-9857-48660E233B43}" srcOrd="0" destOrd="0" presId="urn:microsoft.com/office/officeart/2005/8/layout/hChevron3"/>
    <dgm:cxn modelId="{ED15D760-C6D2-4F20-AEB9-FFFF2CA6563A}" srcId="{A871BE12-4A27-4FB8-9D4F-A3B4E7EAA5F1}" destId="{A0FB1E64-4B9C-4B22-912B-781FC784CEF7}" srcOrd="3" destOrd="0" parTransId="{88B33AFB-3DFF-44FD-819E-3881F5FD7B78}" sibTransId="{723E0420-4692-49A3-A19C-CE485557F4A8}"/>
    <dgm:cxn modelId="{08E9D270-5739-4D49-A161-3B82AC805441}" type="presOf" srcId="{8896EA86-6525-4D7F-9450-200E32DB6BAB}" destId="{2C05FC1B-1A69-413A-B052-743638616D7D}" srcOrd="0" destOrd="0" presId="urn:microsoft.com/office/officeart/2005/8/layout/hChevron3"/>
    <dgm:cxn modelId="{3167AC78-4527-4392-8FB2-EC11976B1F92}" type="presOf" srcId="{7F4505C9-9562-4E4D-B0B7-0E32009A9B0A}" destId="{CC112C89-D65E-46B7-B80A-9D43D816C391}" srcOrd="0" destOrd="0" presId="urn:microsoft.com/office/officeart/2005/8/layout/hChevron3"/>
    <dgm:cxn modelId="{7C7E0E92-0DEB-4CDD-A7DC-0440D7E27F69}" type="presOf" srcId="{A871BE12-4A27-4FB8-9D4F-A3B4E7EAA5F1}" destId="{E85F6FD0-9E0F-49CE-889E-39693A87EA40}" srcOrd="0" destOrd="0" presId="urn:microsoft.com/office/officeart/2005/8/layout/hChevron3"/>
    <dgm:cxn modelId="{B787DB98-C6FF-403E-8875-05B7FC2E6422}" srcId="{A871BE12-4A27-4FB8-9D4F-A3B4E7EAA5F1}" destId="{DE493622-E5FF-45A5-85A2-B5D08D30A0C8}" srcOrd="0" destOrd="0" parTransId="{EADB40B4-6C99-4F6F-A3E0-819422FC95E2}" sibTransId="{95455C65-4296-4164-BD8A-FBE350A42B0E}"/>
    <dgm:cxn modelId="{78F018A3-4C40-47BA-9FE2-A383E78E3E51}" type="presOf" srcId="{DE493622-E5FF-45A5-85A2-B5D08D30A0C8}" destId="{62D6D81B-7568-4C7C-ADA4-61B962EB5D8E}" srcOrd="0" destOrd="0" presId="urn:microsoft.com/office/officeart/2005/8/layout/hChevron3"/>
    <dgm:cxn modelId="{5E3865A7-1ECA-4235-AEF8-894D9D762FD5}" srcId="{A871BE12-4A27-4FB8-9D4F-A3B4E7EAA5F1}" destId="{7DB151E1-3191-4F36-A451-A89CE9CA03CB}" srcOrd="1" destOrd="0" parTransId="{3F5E2A1C-D701-4030-B928-21A410AEDDA3}" sibTransId="{D491E1D6-14A3-49A4-A202-053B95D2C239}"/>
    <dgm:cxn modelId="{9589EDBA-0488-402E-9771-BD2E099CD611}" srcId="{A871BE12-4A27-4FB8-9D4F-A3B4E7EAA5F1}" destId="{8896EA86-6525-4D7F-9450-200E32DB6BAB}" srcOrd="4" destOrd="0" parTransId="{A1E23514-B508-4129-B820-535D3D18B1AF}" sibTransId="{2B2C4D65-B547-4124-A6AA-CD2163AB9970}"/>
    <dgm:cxn modelId="{E03154C3-7F30-40C5-8EF2-88FFDBCEB4AD}" srcId="{A871BE12-4A27-4FB8-9D4F-A3B4E7EAA5F1}" destId="{7F4505C9-9562-4E4D-B0B7-0E32009A9B0A}" srcOrd="2" destOrd="0" parTransId="{A45A62A6-2BD6-4E61-A9C1-FEBC0D1C105A}" sibTransId="{E824A2D0-F30E-4271-85FE-506D55820B51}"/>
    <dgm:cxn modelId="{505F77DE-4418-4095-9026-C8C82F037A02}" type="presOf" srcId="{A0FB1E64-4B9C-4B22-912B-781FC784CEF7}" destId="{862CF5CC-C6CC-47BF-9BB2-745124F33DF8}" srcOrd="0" destOrd="0" presId="urn:microsoft.com/office/officeart/2005/8/layout/hChevron3"/>
    <dgm:cxn modelId="{66DE5F9C-5656-4E28-A907-E21EC37670F0}" type="presParOf" srcId="{E85F6FD0-9E0F-49CE-889E-39693A87EA40}" destId="{62D6D81B-7568-4C7C-ADA4-61B962EB5D8E}" srcOrd="0" destOrd="0" presId="urn:microsoft.com/office/officeart/2005/8/layout/hChevron3"/>
    <dgm:cxn modelId="{82ED63FB-DD88-40ED-8BFB-2A80CCD680C2}" type="presParOf" srcId="{E85F6FD0-9E0F-49CE-889E-39693A87EA40}" destId="{F7B3B135-BE0A-48D2-8DA8-75B7FCC5F73B}" srcOrd="1" destOrd="0" presId="urn:microsoft.com/office/officeart/2005/8/layout/hChevron3"/>
    <dgm:cxn modelId="{A5DEEC60-D574-432F-9846-B3DDEBB04F34}" type="presParOf" srcId="{E85F6FD0-9E0F-49CE-889E-39693A87EA40}" destId="{B9F583BB-011A-496A-9857-48660E233B43}" srcOrd="2" destOrd="0" presId="urn:microsoft.com/office/officeart/2005/8/layout/hChevron3"/>
    <dgm:cxn modelId="{E26FFC11-7AA7-43CB-9A5C-0CA63DDE5E53}" type="presParOf" srcId="{E85F6FD0-9E0F-49CE-889E-39693A87EA40}" destId="{A9561A66-8821-4A64-BD45-6A4DBB99A594}" srcOrd="3" destOrd="0" presId="urn:microsoft.com/office/officeart/2005/8/layout/hChevron3"/>
    <dgm:cxn modelId="{4C69AA71-F68E-4065-8BC8-F5113FDD106C}" type="presParOf" srcId="{E85F6FD0-9E0F-49CE-889E-39693A87EA40}" destId="{CC112C89-D65E-46B7-B80A-9D43D816C391}" srcOrd="4" destOrd="0" presId="urn:microsoft.com/office/officeart/2005/8/layout/hChevron3"/>
    <dgm:cxn modelId="{19DDF10F-B642-40D1-9090-CE9C6AA8AEEE}" type="presParOf" srcId="{E85F6FD0-9E0F-49CE-889E-39693A87EA40}" destId="{157E80C0-281B-4EEE-B462-B485CD02C826}" srcOrd="5" destOrd="0" presId="urn:microsoft.com/office/officeart/2005/8/layout/hChevron3"/>
    <dgm:cxn modelId="{E2EE2B6D-764D-44FD-B859-A0D81CDEBDEE}" type="presParOf" srcId="{E85F6FD0-9E0F-49CE-889E-39693A87EA40}" destId="{862CF5CC-C6CC-47BF-9BB2-745124F33DF8}" srcOrd="6" destOrd="0" presId="urn:microsoft.com/office/officeart/2005/8/layout/hChevron3"/>
    <dgm:cxn modelId="{E9779593-6B64-4866-8384-C33D816A6D65}" type="presParOf" srcId="{E85F6FD0-9E0F-49CE-889E-39693A87EA40}" destId="{89541F31-0C52-4728-8B28-1E0823DD14D8}" srcOrd="7" destOrd="0" presId="urn:microsoft.com/office/officeart/2005/8/layout/hChevron3"/>
    <dgm:cxn modelId="{3AB79E34-F53C-4286-91DE-60BFD73E4B49}" type="presParOf" srcId="{E85F6FD0-9E0F-49CE-889E-39693A87EA40}" destId="{2C05FC1B-1A69-413A-B052-743638616D7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5A9910-3465-48D1-87BD-6F0F6DD41634}" type="doc">
      <dgm:prSet loTypeId="urn:microsoft.com/office/officeart/2005/8/layout/pyramid4" loCatId="pyramid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8A54E2-7895-4DBB-AEE5-DE8FD2DE13E7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HTML CSS</a:t>
          </a:r>
          <a:endParaRPr lang="en-IN" sz="31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5E1391-9080-4A07-A240-07DD8E6C728F}" type="parTrans" cxnId="{282298D9-93B9-4F5B-9865-8B4B4B0CF309}">
      <dgm:prSet/>
      <dgm:spPr/>
      <dgm:t>
        <a:bodyPr/>
        <a:lstStyle/>
        <a:p>
          <a:endParaRPr lang="en-IN"/>
        </a:p>
      </dgm:t>
    </dgm:pt>
    <dgm:pt modelId="{911339CA-EB1D-462E-BEB3-B60E3ACCF3C4}" type="sibTrans" cxnId="{282298D9-93B9-4F5B-9865-8B4B4B0CF309}">
      <dgm:prSet/>
      <dgm:spPr/>
      <dgm:t>
        <a:bodyPr/>
        <a:lstStyle/>
        <a:p>
          <a:endParaRPr lang="en-IN"/>
        </a:p>
      </dgm:t>
    </dgm:pt>
    <dgm:pt modelId="{B987C2E1-3FBC-433E-8111-51ED52711945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REACT</a:t>
          </a:r>
          <a:endParaRPr lang="en-IN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0ABAD4-8617-48BE-9043-9C1D7F5A4CCB}" type="parTrans" cxnId="{2D3A328A-1BF5-4159-B73F-0471A5172058}">
      <dgm:prSet/>
      <dgm:spPr/>
      <dgm:t>
        <a:bodyPr/>
        <a:lstStyle/>
        <a:p>
          <a:endParaRPr lang="en-IN"/>
        </a:p>
      </dgm:t>
    </dgm:pt>
    <dgm:pt modelId="{5E21ECCC-D8E4-4466-A8F1-B4A151B6B5DF}" type="sibTrans" cxnId="{2D3A328A-1BF5-4159-B73F-0471A5172058}">
      <dgm:prSet/>
      <dgm:spPr/>
      <dgm:t>
        <a:bodyPr/>
        <a:lstStyle/>
        <a:p>
          <a:endParaRPr lang="en-IN"/>
        </a:p>
      </dgm:t>
    </dgm:pt>
    <dgm:pt modelId="{38C313E9-3871-4F48-BAD4-0EB886C182BA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BOOTSTRAP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40F48A-6564-4A14-9082-030EF0988B39}" type="parTrans" cxnId="{FC188856-7770-447F-B2C3-8920999DB5A3}">
      <dgm:prSet/>
      <dgm:spPr/>
      <dgm:t>
        <a:bodyPr/>
        <a:lstStyle/>
        <a:p>
          <a:endParaRPr lang="en-IN"/>
        </a:p>
      </dgm:t>
    </dgm:pt>
    <dgm:pt modelId="{5644EF3B-781C-47CD-96F7-192581DF02C3}" type="sibTrans" cxnId="{FC188856-7770-447F-B2C3-8920999DB5A3}">
      <dgm:prSet/>
      <dgm:spPr/>
      <dgm:t>
        <a:bodyPr/>
        <a:lstStyle/>
        <a:p>
          <a:endParaRPr lang="en-IN"/>
        </a:p>
      </dgm:t>
    </dgm:pt>
    <dgm:pt modelId="{2D21FD3A-66AF-40AB-98C7-3412FF77044E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IN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EA33BC-4AA9-40CC-9C3B-7645F577D2A6}" type="parTrans" cxnId="{8614C786-29A4-499D-8650-129158D0C5D1}">
      <dgm:prSet/>
      <dgm:spPr/>
      <dgm:t>
        <a:bodyPr/>
        <a:lstStyle/>
        <a:p>
          <a:endParaRPr lang="en-IN"/>
        </a:p>
      </dgm:t>
    </dgm:pt>
    <dgm:pt modelId="{0DB6D272-BFC8-4CAE-A7E3-E3BDC93C9AD8}" type="sibTrans" cxnId="{8614C786-29A4-499D-8650-129158D0C5D1}">
      <dgm:prSet/>
      <dgm:spPr/>
      <dgm:t>
        <a:bodyPr/>
        <a:lstStyle/>
        <a:p>
          <a:endParaRPr lang="en-IN"/>
        </a:p>
      </dgm:t>
    </dgm:pt>
    <dgm:pt modelId="{F2655A67-552B-4B32-9E58-488DEB34A94E}" type="pres">
      <dgm:prSet presAssocID="{2E5A9910-3465-48D1-87BD-6F0F6DD41634}" presName="compositeShape" presStyleCnt="0">
        <dgm:presLayoutVars>
          <dgm:chMax val="9"/>
          <dgm:dir/>
          <dgm:resizeHandles val="exact"/>
        </dgm:presLayoutVars>
      </dgm:prSet>
      <dgm:spPr/>
    </dgm:pt>
    <dgm:pt modelId="{B0E98C68-E0E7-4BCC-A4FA-69B26FC1E909}" type="pres">
      <dgm:prSet presAssocID="{2E5A9910-3465-48D1-87BD-6F0F6DD41634}" presName="triangle1" presStyleLbl="node1" presStyleIdx="0" presStyleCnt="4">
        <dgm:presLayoutVars>
          <dgm:bulletEnabled val="1"/>
        </dgm:presLayoutVars>
      </dgm:prSet>
      <dgm:spPr/>
    </dgm:pt>
    <dgm:pt modelId="{CB1CE6C4-627F-47CB-B8F3-3A4C27BAE5AC}" type="pres">
      <dgm:prSet presAssocID="{2E5A9910-3465-48D1-87BD-6F0F6DD41634}" presName="triangle2" presStyleLbl="node1" presStyleIdx="1" presStyleCnt="4">
        <dgm:presLayoutVars>
          <dgm:bulletEnabled val="1"/>
        </dgm:presLayoutVars>
      </dgm:prSet>
      <dgm:spPr/>
    </dgm:pt>
    <dgm:pt modelId="{7F81AA77-44D6-4ECA-B5E4-719AB93572CF}" type="pres">
      <dgm:prSet presAssocID="{2E5A9910-3465-48D1-87BD-6F0F6DD41634}" presName="triangle3" presStyleLbl="node1" presStyleIdx="2" presStyleCnt="4">
        <dgm:presLayoutVars>
          <dgm:bulletEnabled val="1"/>
        </dgm:presLayoutVars>
      </dgm:prSet>
      <dgm:spPr/>
    </dgm:pt>
    <dgm:pt modelId="{09F5617D-DD85-4C5D-810D-0D9BC8B49B40}" type="pres">
      <dgm:prSet presAssocID="{2E5A9910-3465-48D1-87BD-6F0F6DD41634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6CB4928-5369-40DB-ABD0-D419C8478D41}" type="presOf" srcId="{2E5A9910-3465-48D1-87BD-6F0F6DD41634}" destId="{F2655A67-552B-4B32-9E58-488DEB34A94E}" srcOrd="0" destOrd="0" presId="urn:microsoft.com/office/officeart/2005/8/layout/pyramid4"/>
    <dgm:cxn modelId="{FC188856-7770-447F-B2C3-8920999DB5A3}" srcId="{2E5A9910-3465-48D1-87BD-6F0F6DD41634}" destId="{38C313E9-3871-4F48-BAD4-0EB886C182BA}" srcOrd="2" destOrd="0" parTransId="{9B40F48A-6564-4A14-9082-030EF0988B39}" sibTransId="{5644EF3B-781C-47CD-96F7-192581DF02C3}"/>
    <dgm:cxn modelId="{8614C786-29A4-499D-8650-129158D0C5D1}" srcId="{2E5A9910-3465-48D1-87BD-6F0F6DD41634}" destId="{2D21FD3A-66AF-40AB-98C7-3412FF77044E}" srcOrd="3" destOrd="0" parTransId="{79EA33BC-4AA9-40CC-9C3B-7645F577D2A6}" sibTransId="{0DB6D272-BFC8-4CAE-A7E3-E3BDC93C9AD8}"/>
    <dgm:cxn modelId="{2D3A328A-1BF5-4159-B73F-0471A5172058}" srcId="{2E5A9910-3465-48D1-87BD-6F0F6DD41634}" destId="{B987C2E1-3FBC-433E-8111-51ED52711945}" srcOrd="1" destOrd="0" parTransId="{140ABAD4-8617-48BE-9043-9C1D7F5A4CCB}" sibTransId="{5E21ECCC-D8E4-4466-A8F1-B4A151B6B5DF}"/>
    <dgm:cxn modelId="{3FF0DEA7-ED6E-4246-B084-2E715F77C6C4}" type="presOf" srcId="{38C313E9-3871-4F48-BAD4-0EB886C182BA}" destId="{7F81AA77-44D6-4ECA-B5E4-719AB93572CF}" srcOrd="0" destOrd="0" presId="urn:microsoft.com/office/officeart/2005/8/layout/pyramid4"/>
    <dgm:cxn modelId="{E11656C3-FD73-487D-9A98-7F5438F2C466}" type="presOf" srcId="{2D21FD3A-66AF-40AB-98C7-3412FF77044E}" destId="{09F5617D-DD85-4C5D-810D-0D9BC8B49B40}" srcOrd="0" destOrd="0" presId="urn:microsoft.com/office/officeart/2005/8/layout/pyramid4"/>
    <dgm:cxn modelId="{A88BDACC-AFB5-49F1-ABFD-0F5C0B011EA1}" type="presOf" srcId="{B987C2E1-3FBC-433E-8111-51ED52711945}" destId="{CB1CE6C4-627F-47CB-B8F3-3A4C27BAE5AC}" srcOrd="0" destOrd="0" presId="urn:microsoft.com/office/officeart/2005/8/layout/pyramid4"/>
    <dgm:cxn modelId="{282298D9-93B9-4F5B-9865-8B4B4B0CF309}" srcId="{2E5A9910-3465-48D1-87BD-6F0F6DD41634}" destId="{F78A54E2-7895-4DBB-AEE5-DE8FD2DE13E7}" srcOrd="0" destOrd="0" parTransId="{F75E1391-9080-4A07-A240-07DD8E6C728F}" sibTransId="{911339CA-EB1D-462E-BEB3-B60E3ACCF3C4}"/>
    <dgm:cxn modelId="{D621D2D9-D5B7-4342-AB0C-539472433DE6}" type="presOf" srcId="{F78A54E2-7895-4DBB-AEE5-DE8FD2DE13E7}" destId="{B0E98C68-E0E7-4BCC-A4FA-69B26FC1E909}" srcOrd="0" destOrd="0" presId="urn:microsoft.com/office/officeart/2005/8/layout/pyramid4"/>
    <dgm:cxn modelId="{349152B1-D949-45D8-87A8-00DCB5B885CB}" type="presParOf" srcId="{F2655A67-552B-4B32-9E58-488DEB34A94E}" destId="{B0E98C68-E0E7-4BCC-A4FA-69B26FC1E909}" srcOrd="0" destOrd="0" presId="urn:microsoft.com/office/officeart/2005/8/layout/pyramid4"/>
    <dgm:cxn modelId="{DF3BE357-4AE6-47FF-84F4-34E592E9DFEB}" type="presParOf" srcId="{F2655A67-552B-4B32-9E58-488DEB34A94E}" destId="{CB1CE6C4-627F-47CB-B8F3-3A4C27BAE5AC}" srcOrd="1" destOrd="0" presId="urn:microsoft.com/office/officeart/2005/8/layout/pyramid4"/>
    <dgm:cxn modelId="{CA275D91-E668-48A2-9315-A6A7A582737C}" type="presParOf" srcId="{F2655A67-552B-4B32-9E58-488DEB34A94E}" destId="{7F81AA77-44D6-4ECA-B5E4-719AB93572CF}" srcOrd="2" destOrd="0" presId="urn:microsoft.com/office/officeart/2005/8/layout/pyramid4"/>
    <dgm:cxn modelId="{605864A2-7CF1-455A-96B6-FB29A71B04BC}" type="presParOf" srcId="{F2655A67-552B-4B32-9E58-488DEB34A94E}" destId="{09F5617D-DD85-4C5D-810D-0D9BC8B49B4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AE24E-689C-424B-8153-CA7912B4E72F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A466F-D959-442F-98DA-516ABD9F8709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480A-24B5-40D1-A45B-BFEB83E3FE61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MODULES</a:t>
          </a:r>
          <a:endParaRPr lang="en-IN" sz="5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5972" y="485320"/>
        <a:ext cx="3676054" cy="1838027"/>
      </dsp:txXfrm>
    </dsp:sp>
    <dsp:sp modelId="{72796E06-66E5-410C-857E-664A5DE3F517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endParaRPr lang="en-IN" sz="6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9" y="3095319"/>
        <a:ext cx="3676054" cy="1838027"/>
      </dsp:txXfrm>
    </dsp:sp>
    <dsp:sp modelId="{EDD0A64B-1F45-41F0-8A96-DCC4C7D1A20F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IN" sz="6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49985" y="3095319"/>
        <a:ext cx="3676054" cy="1838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6D81B-7568-4C7C-ADA4-61B962EB5D8E}">
      <dsp:nvSpPr>
        <dsp:cNvPr id="0" name=""/>
        <dsp:cNvSpPr/>
      </dsp:nvSpPr>
      <dsp:spPr>
        <a:xfrm>
          <a:off x="1488" y="1130223"/>
          <a:ext cx="2437804" cy="975121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88" y="1130223"/>
        <a:ext cx="2194024" cy="975121"/>
      </dsp:txXfrm>
    </dsp:sp>
    <dsp:sp modelId="{B9F583BB-011A-496A-9857-48660E233B43}">
      <dsp:nvSpPr>
        <dsp:cNvPr id="0" name=""/>
        <dsp:cNvSpPr/>
      </dsp:nvSpPr>
      <dsp:spPr>
        <a:xfrm>
          <a:off x="1951732" y="1130223"/>
          <a:ext cx="2437804" cy="9751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 Page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9293" y="1130223"/>
        <a:ext cx="1462683" cy="975121"/>
      </dsp:txXfrm>
    </dsp:sp>
    <dsp:sp modelId="{CC112C89-D65E-46B7-B80A-9D43D816C391}">
      <dsp:nvSpPr>
        <dsp:cNvPr id="0" name=""/>
        <dsp:cNvSpPr/>
      </dsp:nvSpPr>
      <dsp:spPr>
        <a:xfrm>
          <a:off x="3915495" y="1130223"/>
          <a:ext cx="2437804" cy="97512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House page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03056" y="1130223"/>
        <a:ext cx="1462683" cy="975121"/>
      </dsp:txXfrm>
    </dsp:sp>
    <dsp:sp modelId="{9EB0F829-55CA-42B9-9843-B10C56EA8AA3}">
      <dsp:nvSpPr>
        <dsp:cNvPr id="0" name=""/>
        <dsp:cNvSpPr/>
      </dsp:nvSpPr>
      <dsp:spPr>
        <a:xfrm>
          <a:off x="5865739" y="1130223"/>
          <a:ext cx="2437804" cy="97512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About us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53300" y="1130223"/>
        <a:ext cx="1462683" cy="975121"/>
      </dsp:txXfrm>
    </dsp:sp>
    <dsp:sp modelId="{CD76C49D-94FB-4B3E-A191-F6D2E0FB679F}">
      <dsp:nvSpPr>
        <dsp:cNvPr id="0" name=""/>
        <dsp:cNvSpPr/>
      </dsp:nvSpPr>
      <dsp:spPr>
        <a:xfrm>
          <a:off x="7802463" y="1130223"/>
          <a:ext cx="2437804" cy="975121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IN" sz="2800" kern="12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90024" y="1130223"/>
        <a:ext cx="1462683" cy="975121"/>
      </dsp:txXfrm>
    </dsp:sp>
    <dsp:sp modelId="{7C002EE0-4DD5-4DDA-9C53-822350FCBEAE}">
      <dsp:nvSpPr>
        <dsp:cNvPr id="0" name=""/>
        <dsp:cNvSpPr/>
      </dsp:nvSpPr>
      <dsp:spPr>
        <a:xfrm>
          <a:off x="9752707" y="1130223"/>
          <a:ext cx="2437804" cy="975121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  <a:endParaRPr lang="en-IN" sz="2800" kern="12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40268" y="1130223"/>
        <a:ext cx="1462683" cy="975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6D81B-7568-4C7C-ADA4-61B962EB5D8E}">
      <dsp:nvSpPr>
        <dsp:cNvPr id="0" name=""/>
        <dsp:cNvSpPr/>
      </dsp:nvSpPr>
      <dsp:spPr>
        <a:xfrm>
          <a:off x="1488" y="980978"/>
          <a:ext cx="2902148" cy="1160859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88" y="980978"/>
        <a:ext cx="2611933" cy="1160859"/>
      </dsp:txXfrm>
    </dsp:sp>
    <dsp:sp modelId="{B9F583BB-011A-496A-9857-48660E233B43}">
      <dsp:nvSpPr>
        <dsp:cNvPr id="0" name=""/>
        <dsp:cNvSpPr/>
      </dsp:nvSpPr>
      <dsp:spPr>
        <a:xfrm>
          <a:off x="2323207" y="980978"/>
          <a:ext cx="2902148" cy="116085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  <a:endParaRPr lang="en-IN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03637" y="980978"/>
        <a:ext cx="1741289" cy="1160859"/>
      </dsp:txXfrm>
    </dsp:sp>
    <dsp:sp modelId="{CC112C89-D65E-46B7-B80A-9D43D816C391}">
      <dsp:nvSpPr>
        <dsp:cNvPr id="0" name=""/>
        <dsp:cNvSpPr/>
      </dsp:nvSpPr>
      <dsp:spPr>
        <a:xfrm>
          <a:off x="4661021" y="980978"/>
          <a:ext cx="2902148" cy="1160859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Content Management</a:t>
          </a:r>
          <a:endParaRPr lang="en-IN" sz="24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41451" y="980978"/>
        <a:ext cx="1741289" cy="1160859"/>
      </dsp:txXfrm>
    </dsp:sp>
    <dsp:sp modelId="{862CF5CC-C6CC-47BF-9BB2-745124F33DF8}">
      <dsp:nvSpPr>
        <dsp:cNvPr id="0" name=""/>
        <dsp:cNvSpPr/>
      </dsp:nvSpPr>
      <dsp:spPr>
        <a:xfrm>
          <a:off x="6966644" y="980978"/>
          <a:ext cx="2902148" cy="11608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47074" y="980978"/>
        <a:ext cx="1741289" cy="1160859"/>
      </dsp:txXfrm>
    </dsp:sp>
    <dsp:sp modelId="{2C05FC1B-1A69-413A-B052-743638616D7D}">
      <dsp:nvSpPr>
        <dsp:cNvPr id="0" name=""/>
        <dsp:cNvSpPr/>
      </dsp:nvSpPr>
      <dsp:spPr>
        <a:xfrm>
          <a:off x="9288363" y="980978"/>
          <a:ext cx="2902148" cy="1160859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68793" y="980978"/>
        <a:ext cx="1741289" cy="1160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98C68-E0E7-4BCC-A4FA-69B26FC1E909}">
      <dsp:nvSpPr>
        <dsp:cNvPr id="0" name=""/>
        <dsp:cNvSpPr/>
      </dsp:nvSpPr>
      <dsp:spPr>
        <a:xfrm>
          <a:off x="2709333" y="0"/>
          <a:ext cx="2709333" cy="2709333"/>
        </a:xfrm>
        <a:prstGeom prst="triangl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HTML CSS</a:t>
          </a:r>
          <a:endParaRPr lang="en-IN" sz="3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6666" y="1354667"/>
        <a:ext cx="1354667" cy="1354666"/>
      </dsp:txXfrm>
    </dsp:sp>
    <dsp:sp modelId="{CB1CE6C4-627F-47CB-B8F3-3A4C27BAE5AC}">
      <dsp:nvSpPr>
        <dsp:cNvPr id="0" name=""/>
        <dsp:cNvSpPr/>
      </dsp:nvSpPr>
      <dsp:spPr>
        <a:xfrm>
          <a:off x="1354666" y="2709333"/>
          <a:ext cx="2709333" cy="2709333"/>
        </a:xfrm>
        <a:prstGeom prst="triangl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REACT</a:t>
          </a:r>
          <a:endParaRPr lang="en-IN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1999" y="4064000"/>
        <a:ext cx="1354667" cy="1354666"/>
      </dsp:txXfrm>
    </dsp:sp>
    <dsp:sp modelId="{7F81AA77-44D6-4ECA-B5E4-719AB93572CF}">
      <dsp:nvSpPr>
        <dsp:cNvPr id="0" name=""/>
        <dsp:cNvSpPr/>
      </dsp:nvSpPr>
      <dsp:spPr>
        <a:xfrm rot="10800000">
          <a:off x="2709333" y="2709333"/>
          <a:ext cx="2709333" cy="2709333"/>
        </a:xfrm>
        <a:prstGeom prst="triangl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BOOTSTRAP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386666" y="2709333"/>
        <a:ext cx="1354667" cy="1354666"/>
      </dsp:txXfrm>
    </dsp:sp>
    <dsp:sp modelId="{09F5617D-DD85-4C5D-810D-0D9BC8B49B40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IN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41333" y="4064000"/>
        <a:ext cx="1354667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127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3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6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5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5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3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3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0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8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3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8613-7511-4091-AFB2-9A988AC0227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6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5097" y="-422031"/>
            <a:ext cx="11638474" cy="4814793"/>
            <a:chOff x="469842" y="0"/>
            <a:chExt cx="11638474" cy="4814793"/>
          </a:xfrm>
          <a:blipFill>
            <a:blip r:embed="rId2"/>
            <a:stretch>
              <a:fillRect/>
            </a:stretch>
          </a:blipFill>
        </p:grpSpPr>
        <p:grpSp>
          <p:nvGrpSpPr>
            <p:cNvPr id="4" name="Group 3"/>
            <p:cNvGrpSpPr/>
            <p:nvPr/>
          </p:nvGrpSpPr>
          <p:grpSpPr>
            <a:xfrm>
              <a:off x="469842" y="0"/>
              <a:ext cx="9982998" cy="4814793"/>
              <a:chOff x="779331" y="-15792"/>
              <a:chExt cx="9982998" cy="4814793"/>
            </a:xfrm>
            <a:grpFill/>
          </p:grpSpPr>
          <p:sp>
            <p:nvSpPr>
              <p:cNvPr id="3" name="Rectangle 2"/>
              <p:cNvSpPr/>
              <p:nvPr/>
            </p:nvSpPr>
            <p:spPr>
              <a:xfrm>
                <a:off x="785230" y="371559"/>
                <a:ext cx="1661375" cy="4427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49555" y="-15792"/>
                <a:ext cx="1661375" cy="4427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16829" y="371559"/>
                <a:ext cx="1661375" cy="4427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778204" y="0"/>
                <a:ext cx="1661375" cy="4427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445478" y="371559"/>
                <a:ext cx="1661375" cy="4427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100954" y="0"/>
                <a:ext cx="1661375" cy="4427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9331" y="371559"/>
                <a:ext cx="1661375" cy="4427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10446941" y="387351"/>
              <a:ext cx="1661375" cy="4427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45410" y="4562749"/>
            <a:ext cx="8412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Rental</a:t>
            </a: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21458" y="6119958"/>
            <a:ext cx="2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ISHITA TYAGI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4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811438" y="1910687"/>
            <a:ext cx="6237027" cy="448084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3924886" y="562708"/>
            <a:ext cx="4220308" cy="84406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86778" y="661572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8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24886" y="562708"/>
            <a:ext cx="4220308" cy="84406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578824" y="661572"/>
            <a:ext cx="343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176" y="2487161"/>
            <a:ext cx="84343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conclude , </a:t>
            </a:r>
            <a:r>
              <a:rPr lang="en-IN" sz="2800" dirty="0"/>
              <a:t> </a:t>
            </a:r>
          </a:p>
          <a:p>
            <a:r>
              <a:rPr lang="en-IN" sz="2800" dirty="0"/>
              <a:t>The E House Rental </a:t>
            </a:r>
            <a:r>
              <a:rPr lang="en-IN" sz="2800"/>
              <a:t>System has a </a:t>
            </a:r>
            <a:r>
              <a:rPr lang="en-IN" sz="2800" dirty="0"/>
              <a:t>objective of creating an efficient, user-centric, and technologically advanced platform for house rentals. It provides a virtual experience that simplifies the house-hunting process for users while offering robust administrative tools for property management.</a:t>
            </a:r>
          </a:p>
          <a:p>
            <a:pPr algn="just"/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0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17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569" y="225084"/>
            <a:ext cx="699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CONTENTS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8842" y="1861462"/>
            <a:ext cx="37300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2708" y="1209821"/>
            <a:ext cx="11282289" cy="5434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4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4886" y="154744"/>
            <a:ext cx="469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156" y="2009025"/>
            <a:ext cx="53316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 House Rental System uses technology for an immersive, user-focused rental experience. Its user-friendly design, rich property details, and seamless virtual tours redefine home searching, making it efficient and enjoyable. Whether you're a property manager streamlining listings or a tenant seeking rentals, it's a real estate industry game-changer.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ree House Garage photo and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84" y="1889704"/>
            <a:ext cx="5477021" cy="373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6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247" y="1915826"/>
            <a:ext cx="56411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emergence of E House Rental Systems has revolutionized the real estate industry by providing users with a seamless and convenient way to explore and rent properties. This review delves into the key aspects and functionalities of E House Rental Systems, highlighting their significance in modern real estate practices.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79378" y="277141"/>
            <a:ext cx="1980029" cy="834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ree Living Room Interior Design photo and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64" y="1918831"/>
            <a:ext cx="5688858" cy="34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8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0777" y="0"/>
            <a:ext cx="6130344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OBJECT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408" y="60913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 House Rental System is designed to revolutionize the house rental industry by offering users an immersive virtual house viewing experience. This system comprises two primary modules: the Admin Module and the User Module. Our goal is to provide an intuitive and responsive website that showcases comprehensive information, images, and virtual tours of available rental properties.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House Tour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Website Design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Content</a:t>
            </a:r>
          </a:p>
        </p:txBody>
      </p:sp>
      <p:pic>
        <p:nvPicPr>
          <p:cNvPr id="1030" name="Picture 6" descr="https://media.istockphoto.com/id/1432867565/photo/guide-working-at-art-gallery.jpg?b=1&amp;s=170667a&amp;w=0&amp;k=20&amp;c=LkZ4K5g4La08k4gtNJwXElzWSXzhxKBPqttXo2Gc2kw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51" y="1995465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Kitchen Home photo and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98" y="1995465"/>
            <a:ext cx="5178529" cy="34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86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33034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10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3541628"/>
              </p:ext>
            </p:extLst>
          </p:nvPr>
        </p:nvGraphicFramePr>
        <p:xfrm>
          <a:off x="0" y="2166424"/>
          <a:ext cx="12192000" cy="323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924886" y="562708"/>
            <a:ext cx="4220308" cy="84406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373859" y="661572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4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24886" y="562708"/>
            <a:ext cx="4220308" cy="84406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29200" y="661572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3221906"/>
              </p:ext>
            </p:extLst>
          </p:nvPr>
        </p:nvGraphicFramePr>
        <p:xfrm>
          <a:off x="0" y="2320119"/>
          <a:ext cx="12192000" cy="312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56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052650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924886" y="562708"/>
            <a:ext cx="4220308" cy="84406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10834" y="661572"/>
            <a:ext cx="300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1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168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ishitatyagi521@gmail.com</cp:lastModifiedBy>
  <cp:revision>53</cp:revision>
  <dcterms:created xsi:type="dcterms:W3CDTF">2023-09-17T06:21:32Z</dcterms:created>
  <dcterms:modified xsi:type="dcterms:W3CDTF">2024-02-29T05:06:50Z</dcterms:modified>
</cp:coreProperties>
</file>