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</p:sldIdLst>
  <p:sldSz cx="24288750" cy="314420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8750" cy="31442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8750" cy="31442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8750" cy="31442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8750" cy="31442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8750" cy="31442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8750" cy="31442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8750" cy="31442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8750" cy="3144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8750" cy="31442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8750" cy="31442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