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9" r:id="rId2"/>
    <p:sldId id="260" r:id="rId3"/>
    <p:sldId id="261" r:id="rId4"/>
    <p:sldId id="264" r:id="rId5"/>
    <p:sldId id="265" r:id="rId6"/>
    <p:sldId id="271" r:id="rId7"/>
    <p:sldId id="272" r:id="rId8"/>
    <p:sldId id="266" r:id="rId9"/>
    <p:sldId id="267" r:id="rId10"/>
    <p:sldId id="268" r:id="rId11"/>
    <p:sldId id="269" r:id="rId12"/>
    <p:sldId id="270"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3" d="100"/>
          <a:sy n="63" d="100"/>
        </p:scale>
        <p:origin x="84" y="1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4" Type="http://schemas.openxmlformats.org/officeDocument/2006/relationships/image" Target="../media/image8.svg"/></Relationships>
</file>

<file path=ppt/diagrams/_rels/data2.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_rels/data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0.svg"/></Relationships>
</file>

<file path=ppt/diagrams/_rels/data4.xml.rels><?xml version="1.0" encoding="UTF-8" standalone="yes"?>
<Relationships xmlns="http://schemas.openxmlformats.org/package/2006/relationships"><Relationship Id="rId8" Type="http://schemas.openxmlformats.org/officeDocument/2006/relationships/image" Target="../media/image32.svg"/><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image" Target="../media/image26.svg"/><Relationship Id="rId1" Type="http://schemas.openxmlformats.org/officeDocument/2006/relationships/image" Target="../media/image25.png"/><Relationship Id="rId6" Type="http://schemas.openxmlformats.org/officeDocument/2006/relationships/image" Target="../media/image30.svg"/><Relationship Id="rId5" Type="http://schemas.openxmlformats.org/officeDocument/2006/relationships/image" Target="../media/image29.png"/><Relationship Id="rId4" Type="http://schemas.openxmlformats.org/officeDocument/2006/relationships/image" Target="../media/image28.svg"/></Relationships>
</file>

<file path=ppt/diagrams/_rels/drawing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4" Type="http://schemas.openxmlformats.org/officeDocument/2006/relationships/image" Target="../media/image8.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_rels/drawing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0.svg"/></Relationships>
</file>

<file path=ppt/diagrams/_rels/drawing4.xml.rels><?xml version="1.0" encoding="UTF-8" standalone="yes"?>
<Relationships xmlns="http://schemas.openxmlformats.org/package/2006/relationships"><Relationship Id="rId8" Type="http://schemas.openxmlformats.org/officeDocument/2006/relationships/image" Target="../media/image32.svg"/><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image" Target="../media/image26.svg"/><Relationship Id="rId1" Type="http://schemas.openxmlformats.org/officeDocument/2006/relationships/image" Target="../media/image25.png"/><Relationship Id="rId6" Type="http://schemas.openxmlformats.org/officeDocument/2006/relationships/image" Target="../media/image30.svg"/><Relationship Id="rId5" Type="http://schemas.openxmlformats.org/officeDocument/2006/relationships/image" Target="../media/image29.png"/><Relationship Id="rId4" Type="http://schemas.openxmlformats.org/officeDocument/2006/relationships/image" Target="../media/image28.svg"/></Relationships>
</file>

<file path=ppt/diagrams/colors1.xml><?xml version="1.0" encoding="utf-8"?>
<dgm:colorsDef xmlns:dgm="http://schemas.openxmlformats.org/drawingml/2006/diagram" xmlns:a="http://schemas.openxmlformats.org/drawingml/2006/main" uniqueId="urn:microsoft.com/office/officeart/2018/5/colors/Iconchunking_colored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accent2">
        <a:alpha val="0"/>
      </a:schemeClr>
    </dgm:fillClrLst>
    <dgm:linClrLst meth="repeat">
      <a:schemeClr val="accent2">
        <a:alpha val="0"/>
      </a:schemeClr>
    </dgm:linClrLst>
    <dgm:effectClrLst/>
    <dgm:txLinClrLst/>
    <dgm:txFillClrLst meth="repeat">
      <a:schemeClr val="accent2"/>
      <a:schemeClr val="accent3"/>
      <a:schemeClr val="accent4"/>
      <a:schemeClr val="accent5"/>
      <a:schemeClr val="accent6"/>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7D646AA-740B-4335-9F55-48930E920679}" type="doc">
      <dgm:prSet loTypeId="urn:microsoft.com/office/officeart/2018/5/layout/IconCircleLabelList" loCatId="icon" qsTypeId="urn:microsoft.com/office/officeart/2005/8/quickstyle/simple1" qsCatId="simple" csTypeId="urn:microsoft.com/office/officeart/2018/5/colors/Iconchunking_coloredtext_colorful1" csCatId="colorful" phldr="1"/>
      <dgm:spPr/>
      <dgm:t>
        <a:bodyPr/>
        <a:lstStyle/>
        <a:p>
          <a:endParaRPr lang="en-US"/>
        </a:p>
      </dgm:t>
    </dgm:pt>
    <dgm:pt modelId="{658EC34B-B4A0-4AFB-A2FA-22B268FFB5DF}">
      <dgm:prSet/>
      <dgm:spPr/>
      <dgm:t>
        <a:bodyPr/>
        <a:lstStyle/>
        <a:p>
          <a:pPr>
            <a:lnSpc>
              <a:spcPct val="100000"/>
            </a:lnSpc>
            <a:defRPr cap="all"/>
          </a:pPr>
          <a:r>
            <a:rPr lang="en-IN"/>
            <a:t>Processor : i3</a:t>
          </a:r>
          <a:endParaRPr lang="en-US"/>
        </a:p>
      </dgm:t>
    </dgm:pt>
    <dgm:pt modelId="{0E645322-88DF-4ACC-81F7-59BF03224BE2}" type="parTrans" cxnId="{F3F385A7-FF1F-430D-B6EC-7C346DF9C7A2}">
      <dgm:prSet/>
      <dgm:spPr/>
      <dgm:t>
        <a:bodyPr/>
        <a:lstStyle/>
        <a:p>
          <a:endParaRPr lang="en-US"/>
        </a:p>
      </dgm:t>
    </dgm:pt>
    <dgm:pt modelId="{6E5087B7-42D3-4112-BFC1-3C225E06E704}" type="sibTrans" cxnId="{F3F385A7-FF1F-430D-B6EC-7C346DF9C7A2}">
      <dgm:prSet/>
      <dgm:spPr/>
      <dgm:t>
        <a:bodyPr/>
        <a:lstStyle/>
        <a:p>
          <a:endParaRPr lang="en-US"/>
        </a:p>
      </dgm:t>
    </dgm:pt>
    <dgm:pt modelId="{7B382876-48CF-4531-A22D-EBA846E97D78}">
      <dgm:prSet/>
      <dgm:spPr/>
      <dgm:t>
        <a:bodyPr/>
        <a:lstStyle/>
        <a:p>
          <a:pPr>
            <a:lnSpc>
              <a:spcPct val="100000"/>
            </a:lnSpc>
            <a:defRPr cap="all"/>
          </a:pPr>
          <a:r>
            <a:rPr lang="en-IN"/>
            <a:t>RAM : 4 GB</a:t>
          </a:r>
          <a:endParaRPr lang="en-US"/>
        </a:p>
      </dgm:t>
    </dgm:pt>
    <dgm:pt modelId="{EB481CDE-7DDE-494E-8959-130CBD8F151A}" type="parTrans" cxnId="{492656B6-F4C0-45B0-821A-53729FAD8D62}">
      <dgm:prSet/>
      <dgm:spPr/>
      <dgm:t>
        <a:bodyPr/>
        <a:lstStyle/>
        <a:p>
          <a:endParaRPr lang="en-US"/>
        </a:p>
      </dgm:t>
    </dgm:pt>
    <dgm:pt modelId="{42F947D9-58F2-4C92-8EA1-137AD52085C1}" type="sibTrans" cxnId="{492656B6-F4C0-45B0-821A-53729FAD8D62}">
      <dgm:prSet/>
      <dgm:spPr/>
      <dgm:t>
        <a:bodyPr/>
        <a:lstStyle/>
        <a:p>
          <a:endParaRPr lang="en-US"/>
        </a:p>
      </dgm:t>
    </dgm:pt>
    <dgm:pt modelId="{6FD7ACC2-4111-4460-BF30-C631E206FF1F}" type="pres">
      <dgm:prSet presAssocID="{C7D646AA-740B-4335-9F55-48930E920679}" presName="root" presStyleCnt="0">
        <dgm:presLayoutVars>
          <dgm:dir/>
          <dgm:resizeHandles val="exact"/>
        </dgm:presLayoutVars>
      </dgm:prSet>
      <dgm:spPr/>
    </dgm:pt>
    <dgm:pt modelId="{1AF36B84-622D-4600-BECE-A39DE9ED3851}" type="pres">
      <dgm:prSet presAssocID="{658EC34B-B4A0-4AFB-A2FA-22B268FFB5DF}" presName="compNode" presStyleCnt="0"/>
      <dgm:spPr/>
    </dgm:pt>
    <dgm:pt modelId="{20466D45-3ACA-4080-A48C-6642ABA96CF7}" type="pres">
      <dgm:prSet presAssocID="{658EC34B-B4A0-4AFB-A2FA-22B268FFB5DF}" presName="iconBgRect" presStyleLbl="bgShp" presStyleIdx="0" presStyleCnt="2"/>
      <dgm:spPr/>
    </dgm:pt>
    <dgm:pt modelId="{E43DA451-2CB8-46E0-A573-032E7FA06F99}" type="pres">
      <dgm:prSet presAssocID="{658EC34B-B4A0-4AFB-A2FA-22B268FFB5DF}"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ocessor"/>
        </a:ext>
      </dgm:extLst>
    </dgm:pt>
    <dgm:pt modelId="{8DEE21C6-99D4-4E74-8B9A-9F46FBA4E728}" type="pres">
      <dgm:prSet presAssocID="{658EC34B-B4A0-4AFB-A2FA-22B268FFB5DF}" presName="spaceRect" presStyleCnt="0"/>
      <dgm:spPr/>
    </dgm:pt>
    <dgm:pt modelId="{BD92AF9A-EE78-4584-ABF2-C1B6E3D37E57}" type="pres">
      <dgm:prSet presAssocID="{658EC34B-B4A0-4AFB-A2FA-22B268FFB5DF}" presName="textRect" presStyleLbl="revTx" presStyleIdx="0" presStyleCnt="2">
        <dgm:presLayoutVars>
          <dgm:chMax val="1"/>
          <dgm:chPref val="1"/>
        </dgm:presLayoutVars>
      </dgm:prSet>
      <dgm:spPr/>
    </dgm:pt>
    <dgm:pt modelId="{D0D2A69C-A044-40AA-89EC-CE5D35271F13}" type="pres">
      <dgm:prSet presAssocID="{6E5087B7-42D3-4112-BFC1-3C225E06E704}" presName="sibTrans" presStyleCnt="0"/>
      <dgm:spPr/>
    </dgm:pt>
    <dgm:pt modelId="{2E367A54-A188-4957-AD8B-AE68B3CA36AE}" type="pres">
      <dgm:prSet presAssocID="{7B382876-48CF-4531-A22D-EBA846E97D78}" presName="compNode" presStyleCnt="0"/>
      <dgm:spPr/>
    </dgm:pt>
    <dgm:pt modelId="{E0644EE1-FAD6-4F2E-ADED-B1BDC80FD86F}" type="pres">
      <dgm:prSet presAssocID="{7B382876-48CF-4531-A22D-EBA846E97D78}" presName="iconBgRect" presStyleLbl="bgShp" presStyleIdx="1" presStyleCnt="2"/>
      <dgm:spPr/>
    </dgm:pt>
    <dgm:pt modelId="{B1077338-4D10-471A-8BE8-3BAD2E57FDA2}" type="pres">
      <dgm:prSet presAssocID="{7B382876-48CF-4531-A22D-EBA846E97D78}"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omputer"/>
        </a:ext>
      </dgm:extLst>
    </dgm:pt>
    <dgm:pt modelId="{07021F72-AE0E-45BE-8BF9-106D569A2D42}" type="pres">
      <dgm:prSet presAssocID="{7B382876-48CF-4531-A22D-EBA846E97D78}" presName="spaceRect" presStyleCnt="0"/>
      <dgm:spPr/>
    </dgm:pt>
    <dgm:pt modelId="{8CFF01D0-6541-4ADF-9223-23B0E2E6B371}" type="pres">
      <dgm:prSet presAssocID="{7B382876-48CF-4531-A22D-EBA846E97D78}" presName="textRect" presStyleLbl="revTx" presStyleIdx="1" presStyleCnt="2">
        <dgm:presLayoutVars>
          <dgm:chMax val="1"/>
          <dgm:chPref val="1"/>
        </dgm:presLayoutVars>
      </dgm:prSet>
      <dgm:spPr/>
    </dgm:pt>
  </dgm:ptLst>
  <dgm:cxnLst>
    <dgm:cxn modelId="{6043A41C-EC93-41F9-94C4-740E8F80FDC4}" type="presOf" srcId="{7B382876-48CF-4531-A22D-EBA846E97D78}" destId="{8CFF01D0-6541-4ADF-9223-23B0E2E6B371}" srcOrd="0" destOrd="0" presId="urn:microsoft.com/office/officeart/2018/5/layout/IconCircleLabelList"/>
    <dgm:cxn modelId="{2D8D6B8B-7404-4D5F-B42D-EFC82F792E94}" type="presOf" srcId="{C7D646AA-740B-4335-9F55-48930E920679}" destId="{6FD7ACC2-4111-4460-BF30-C631E206FF1F}" srcOrd="0" destOrd="0" presId="urn:microsoft.com/office/officeart/2018/5/layout/IconCircleLabelList"/>
    <dgm:cxn modelId="{F3F385A7-FF1F-430D-B6EC-7C346DF9C7A2}" srcId="{C7D646AA-740B-4335-9F55-48930E920679}" destId="{658EC34B-B4A0-4AFB-A2FA-22B268FFB5DF}" srcOrd="0" destOrd="0" parTransId="{0E645322-88DF-4ACC-81F7-59BF03224BE2}" sibTransId="{6E5087B7-42D3-4112-BFC1-3C225E06E704}"/>
    <dgm:cxn modelId="{2343EEB4-997A-407B-8259-0145AE6EBEB1}" type="presOf" srcId="{658EC34B-B4A0-4AFB-A2FA-22B268FFB5DF}" destId="{BD92AF9A-EE78-4584-ABF2-C1B6E3D37E57}" srcOrd="0" destOrd="0" presId="urn:microsoft.com/office/officeart/2018/5/layout/IconCircleLabelList"/>
    <dgm:cxn modelId="{492656B6-F4C0-45B0-821A-53729FAD8D62}" srcId="{C7D646AA-740B-4335-9F55-48930E920679}" destId="{7B382876-48CF-4531-A22D-EBA846E97D78}" srcOrd="1" destOrd="0" parTransId="{EB481CDE-7DDE-494E-8959-130CBD8F151A}" sibTransId="{42F947D9-58F2-4C92-8EA1-137AD52085C1}"/>
    <dgm:cxn modelId="{4FA69EFE-ACCB-4728-9425-DA27453EA5E2}" type="presParOf" srcId="{6FD7ACC2-4111-4460-BF30-C631E206FF1F}" destId="{1AF36B84-622D-4600-BECE-A39DE9ED3851}" srcOrd="0" destOrd="0" presId="urn:microsoft.com/office/officeart/2018/5/layout/IconCircleLabelList"/>
    <dgm:cxn modelId="{1114AE8A-1F68-43D2-B6D5-20BA46549C67}" type="presParOf" srcId="{1AF36B84-622D-4600-BECE-A39DE9ED3851}" destId="{20466D45-3ACA-4080-A48C-6642ABA96CF7}" srcOrd="0" destOrd="0" presId="urn:microsoft.com/office/officeart/2018/5/layout/IconCircleLabelList"/>
    <dgm:cxn modelId="{54F0CEEB-5C03-499C-877C-D10C406C843C}" type="presParOf" srcId="{1AF36B84-622D-4600-BECE-A39DE9ED3851}" destId="{E43DA451-2CB8-46E0-A573-032E7FA06F99}" srcOrd="1" destOrd="0" presId="urn:microsoft.com/office/officeart/2018/5/layout/IconCircleLabelList"/>
    <dgm:cxn modelId="{85D974C6-85C5-4D71-89A1-C12A84889E5B}" type="presParOf" srcId="{1AF36B84-622D-4600-BECE-A39DE9ED3851}" destId="{8DEE21C6-99D4-4E74-8B9A-9F46FBA4E728}" srcOrd="2" destOrd="0" presId="urn:microsoft.com/office/officeart/2018/5/layout/IconCircleLabelList"/>
    <dgm:cxn modelId="{18C57F8D-DA54-4A7E-BCA0-6640DEEF5478}" type="presParOf" srcId="{1AF36B84-622D-4600-BECE-A39DE9ED3851}" destId="{BD92AF9A-EE78-4584-ABF2-C1B6E3D37E57}" srcOrd="3" destOrd="0" presId="urn:microsoft.com/office/officeart/2018/5/layout/IconCircleLabelList"/>
    <dgm:cxn modelId="{8B5DEA66-22BC-4B1D-BBC8-F51B0DED0C98}" type="presParOf" srcId="{6FD7ACC2-4111-4460-BF30-C631E206FF1F}" destId="{D0D2A69C-A044-40AA-89EC-CE5D35271F13}" srcOrd="1" destOrd="0" presId="urn:microsoft.com/office/officeart/2018/5/layout/IconCircleLabelList"/>
    <dgm:cxn modelId="{D306116C-3D1C-4A88-A883-5F77C8C3A574}" type="presParOf" srcId="{6FD7ACC2-4111-4460-BF30-C631E206FF1F}" destId="{2E367A54-A188-4957-AD8B-AE68B3CA36AE}" srcOrd="2" destOrd="0" presId="urn:microsoft.com/office/officeart/2018/5/layout/IconCircleLabelList"/>
    <dgm:cxn modelId="{86A9922B-0AA8-4B65-89AB-0BC73C50EBCB}" type="presParOf" srcId="{2E367A54-A188-4957-AD8B-AE68B3CA36AE}" destId="{E0644EE1-FAD6-4F2E-ADED-B1BDC80FD86F}" srcOrd="0" destOrd="0" presId="urn:microsoft.com/office/officeart/2018/5/layout/IconCircleLabelList"/>
    <dgm:cxn modelId="{90B7741D-38D8-4AED-8A5B-470F4B5F1578}" type="presParOf" srcId="{2E367A54-A188-4957-AD8B-AE68B3CA36AE}" destId="{B1077338-4D10-471A-8BE8-3BAD2E57FDA2}" srcOrd="1" destOrd="0" presId="urn:microsoft.com/office/officeart/2018/5/layout/IconCircleLabelList"/>
    <dgm:cxn modelId="{F3D4DD4A-809F-49C6-A017-174C2C1826FF}" type="presParOf" srcId="{2E367A54-A188-4957-AD8B-AE68B3CA36AE}" destId="{07021F72-AE0E-45BE-8BF9-106D569A2D42}" srcOrd="2" destOrd="0" presId="urn:microsoft.com/office/officeart/2018/5/layout/IconCircleLabelList"/>
    <dgm:cxn modelId="{E72913FB-0DA9-4F02-8C12-85BE3417CDD3}" type="presParOf" srcId="{2E367A54-A188-4957-AD8B-AE68B3CA36AE}" destId="{8CFF01D0-6541-4ADF-9223-23B0E2E6B371}"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5547468-C715-45A1-9FC2-07CE52B670DF}" type="doc">
      <dgm:prSet loTypeId="urn:microsoft.com/office/officeart/2018/2/layout/IconCircleList" loCatId="icon" qsTypeId="urn:microsoft.com/office/officeart/2005/8/quickstyle/simple1" qsCatId="simple" csTypeId="urn:microsoft.com/office/officeart/2018/5/colors/Iconchunking_neutralbg_colorful1" csCatId="colorful" phldr="1"/>
      <dgm:spPr/>
      <dgm:t>
        <a:bodyPr/>
        <a:lstStyle/>
        <a:p>
          <a:endParaRPr lang="en-US"/>
        </a:p>
      </dgm:t>
    </dgm:pt>
    <dgm:pt modelId="{7A7717C0-7D44-4E26-85DB-E9D721C8AD34}">
      <dgm:prSet/>
      <dgm:spPr/>
      <dgm:t>
        <a:bodyPr/>
        <a:lstStyle/>
        <a:p>
          <a:pPr>
            <a:lnSpc>
              <a:spcPct val="100000"/>
            </a:lnSpc>
          </a:pPr>
          <a:r>
            <a:rPr lang="en-IN"/>
            <a:t>Frontend : HTML , CSS , JavaScript</a:t>
          </a:r>
          <a:endParaRPr lang="en-US"/>
        </a:p>
      </dgm:t>
    </dgm:pt>
    <dgm:pt modelId="{46533AF3-DE77-4F15-B926-5BE1EC43AC6A}" type="parTrans" cxnId="{5F40D64B-ADCE-4469-AA91-E7073C52A01D}">
      <dgm:prSet/>
      <dgm:spPr/>
      <dgm:t>
        <a:bodyPr/>
        <a:lstStyle/>
        <a:p>
          <a:endParaRPr lang="en-US"/>
        </a:p>
      </dgm:t>
    </dgm:pt>
    <dgm:pt modelId="{6B04242B-08C2-49B5-B6AB-6B1AAC0A7E18}" type="sibTrans" cxnId="{5F40D64B-ADCE-4469-AA91-E7073C52A01D}">
      <dgm:prSet/>
      <dgm:spPr/>
      <dgm:t>
        <a:bodyPr/>
        <a:lstStyle/>
        <a:p>
          <a:pPr>
            <a:lnSpc>
              <a:spcPct val="100000"/>
            </a:lnSpc>
          </a:pPr>
          <a:endParaRPr lang="en-US"/>
        </a:p>
      </dgm:t>
    </dgm:pt>
    <dgm:pt modelId="{F15D03A0-49B3-48ED-978D-3E02F2AA4696}">
      <dgm:prSet/>
      <dgm:spPr/>
      <dgm:t>
        <a:bodyPr/>
        <a:lstStyle/>
        <a:p>
          <a:pPr>
            <a:lnSpc>
              <a:spcPct val="100000"/>
            </a:lnSpc>
          </a:pPr>
          <a:r>
            <a:rPr lang="en-IN"/>
            <a:t>Backend : Python</a:t>
          </a:r>
          <a:endParaRPr lang="en-US"/>
        </a:p>
      </dgm:t>
    </dgm:pt>
    <dgm:pt modelId="{CC6D8334-2266-4413-BA1C-23F8F4185B4D}" type="parTrans" cxnId="{526545DB-BCF8-4383-864B-52539318C6D8}">
      <dgm:prSet/>
      <dgm:spPr/>
      <dgm:t>
        <a:bodyPr/>
        <a:lstStyle/>
        <a:p>
          <a:endParaRPr lang="en-US"/>
        </a:p>
      </dgm:t>
    </dgm:pt>
    <dgm:pt modelId="{099D8D5B-A12F-46D8-81EB-97727CD9D8CF}" type="sibTrans" cxnId="{526545DB-BCF8-4383-864B-52539318C6D8}">
      <dgm:prSet/>
      <dgm:spPr/>
      <dgm:t>
        <a:bodyPr/>
        <a:lstStyle/>
        <a:p>
          <a:pPr>
            <a:lnSpc>
              <a:spcPct val="100000"/>
            </a:lnSpc>
          </a:pPr>
          <a:endParaRPr lang="en-US"/>
        </a:p>
      </dgm:t>
    </dgm:pt>
    <dgm:pt modelId="{44B485B2-0870-493C-B139-E1CA355BEAC3}">
      <dgm:prSet/>
      <dgm:spPr/>
      <dgm:t>
        <a:bodyPr/>
        <a:lstStyle/>
        <a:p>
          <a:pPr>
            <a:lnSpc>
              <a:spcPct val="100000"/>
            </a:lnSpc>
          </a:pPr>
          <a:r>
            <a:rPr lang="en-IN"/>
            <a:t>Database : My SQL </a:t>
          </a:r>
          <a:endParaRPr lang="en-US"/>
        </a:p>
      </dgm:t>
    </dgm:pt>
    <dgm:pt modelId="{93B70548-2AE6-4183-92A5-84A8B9A53655}" type="parTrans" cxnId="{3A183A3A-30BF-4B20-817A-FA0F48476CFA}">
      <dgm:prSet/>
      <dgm:spPr/>
      <dgm:t>
        <a:bodyPr/>
        <a:lstStyle/>
        <a:p>
          <a:endParaRPr lang="en-US"/>
        </a:p>
      </dgm:t>
    </dgm:pt>
    <dgm:pt modelId="{C2C96BFF-FC9D-4721-8AD0-C10D6E3B9855}" type="sibTrans" cxnId="{3A183A3A-30BF-4B20-817A-FA0F48476CFA}">
      <dgm:prSet/>
      <dgm:spPr/>
      <dgm:t>
        <a:bodyPr/>
        <a:lstStyle/>
        <a:p>
          <a:pPr>
            <a:lnSpc>
              <a:spcPct val="100000"/>
            </a:lnSpc>
          </a:pPr>
          <a:endParaRPr lang="en-US"/>
        </a:p>
      </dgm:t>
    </dgm:pt>
    <dgm:pt modelId="{14D43CDD-D6B9-4874-B436-F6A5D51B2825}">
      <dgm:prSet/>
      <dgm:spPr/>
      <dgm:t>
        <a:bodyPr/>
        <a:lstStyle/>
        <a:p>
          <a:pPr>
            <a:lnSpc>
              <a:spcPct val="100000"/>
            </a:lnSpc>
          </a:pPr>
          <a:r>
            <a:rPr lang="en-IN"/>
            <a:t>IDE : VS Code </a:t>
          </a:r>
          <a:endParaRPr lang="en-US"/>
        </a:p>
      </dgm:t>
    </dgm:pt>
    <dgm:pt modelId="{F7BBB3FB-D01F-4B38-AB28-EEA1A38271DD}" type="parTrans" cxnId="{79D46204-349F-42D6-B4BA-1B0FFC021C45}">
      <dgm:prSet/>
      <dgm:spPr/>
      <dgm:t>
        <a:bodyPr/>
        <a:lstStyle/>
        <a:p>
          <a:endParaRPr lang="en-US"/>
        </a:p>
      </dgm:t>
    </dgm:pt>
    <dgm:pt modelId="{DB5F8A62-505F-44E0-A61E-7DDFDCCD0ECE}" type="sibTrans" cxnId="{79D46204-349F-42D6-B4BA-1B0FFC021C45}">
      <dgm:prSet/>
      <dgm:spPr/>
      <dgm:t>
        <a:bodyPr/>
        <a:lstStyle/>
        <a:p>
          <a:endParaRPr lang="en-US"/>
        </a:p>
      </dgm:t>
    </dgm:pt>
    <dgm:pt modelId="{6D85371E-61E6-4EE8-A5B1-36F17BCB94A4}" type="pres">
      <dgm:prSet presAssocID="{C5547468-C715-45A1-9FC2-07CE52B670DF}" presName="root" presStyleCnt="0">
        <dgm:presLayoutVars>
          <dgm:dir/>
          <dgm:resizeHandles val="exact"/>
        </dgm:presLayoutVars>
      </dgm:prSet>
      <dgm:spPr/>
    </dgm:pt>
    <dgm:pt modelId="{956AD53F-235B-480F-8F60-E4AE1C531E90}" type="pres">
      <dgm:prSet presAssocID="{C5547468-C715-45A1-9FC2-07CE52B670DF}" presName="container" presStyleCnt="0">
        <dgm:presLayoutVars>
          <dgm:dir/>
          <dgm:resizeHandles val="exact"/>
        </dgm:presLayoutVars>
      </dgm:prSet>
      <dgm:spPr/>
    </dgm:pt>
    <dgm:pt modelId="{7CECE990-CCF4-4B0E-BF69-90E12A2770C6}" type="pres">
      <dgm:prSet presAssocID="{7A7717C0-7D44-4E26-85DB-E9D721C8AD34}" presName="compNode" presStyleCnt="0"/>
      <dgm:spPr/>
    </dgm:pt>
    <dgm:pt modelId="{22DE02DB-7FCE-412F-B8F0-3E19036BD387}" type="pres">
      <dgm:prSet presAssocID="{7A7717C0-7D44-4E26-85DB-E9D721C8AD34}" presName="iconBgRect" presStyleLbl="bgShp" presStyleIdx="0" presStyleCnt="4"/>
      <dgm:spPr/>
    </dgm:pt>
    <dgm:pt modelId="{8DBFE433-4C89-41E0-8C82-B6BC97FF02A6}" type="pres">
      <dgm:prSet presAssocID="{7A7717C0-7D44-4E26-85DB-E9D721C8AD34}"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Web Design"/>
        </a:ext>
      </dgm:extLst>
    </dgm:pt>
    <dgm:pt modelId="{8C7CBA22-F2C8-4407-83CB-33A2860F0451}" type="pres">
      <dgm:prSet presAssocID="{7A7717C0-7D44-4E26-85DB-E9D721C8AD34}" presName="spaceRect" presStyleCnt="0"/>
      <dgm:spPr/>
    </dgm:pt>
    <dgm:pt modelId="{6D22108C-6F9B-47C4-9529-C7AB8A96F37D}" type="pres">
      <dgm:prSet presAssocID="{7A7717C0-7D44-4E26-85DB-E9D721C8AD34}" presName="textRect" presStyleLbl="revTx" presStyleIdx="0" presStyleCnt="4">
        <dgm:presLayoutVars>
          <dgm:chMax val="1"/>
          <dgm:chPref val="1"/>
        </dgm:presLayoutVars>
      </dgm:prSet>
      <dgm:spPr/>
    </dgm:pt>
    <dgm:pt modelId="{66C5AA0A-7191-4361-AECF-0D936F3B26F7}" type="pres">
      <dgm:prSet presAssocID="{6B04242B-08C2-49B5-B6AB-6B1AAC0A7E18}" presName="sibTrans" presStyleLbl="sibTrans2D1" presStyleIdx="0" presStyleCnt="0"/>
      <dgm:spPr/>
    </dgm:pt>
    <dgm:pt modelId="{4C02BEF7-F1D7-4426-92FF-914BFCEC1D4B}" type="pres">
      <dgm:prSet presAssocID="{F15D03A0-49B3-48ED-978D-3E02F2AA4696}" presName="compNode" presStyleCnt="0"/>
      <dgm:spPr/>
    </dgm:pt>
    <dgm:pt modelId="{B181E1D0-731B-4F94-8F22-3881191F308F}" type="pres">
      <dgm:prSet presAssocID="{F15D03A0-49B3-48ED-978D-3E02F2AA4696}" presName="iconBgRect" presStyleLbl="bgShp" presStyleIdx="1" presStyleCnt="4"/>
      <dgm:spPr/>
    </dgm:pt>
    <dgm:pt modelId="{C915ED6C-E450-48A8-8D26-C0035E939656}" type="pres">
      <dgm:prSet presAssocID="{F15D03A0-49B3-48ED-978D-3E02F2AA4696}"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atabase"/>
        </a:ext>
      </dgm:extLst>
    </dgm:pt>
    <dgm:pt modelId="{7A3826CA-D94F-4035-9044-99800EFB7711}" type="pres">
      <dgm:prSet presAssocID="{F15D03A0-49B3-48ED-978D-3E02F2AA4696}" presName="spaceRect" presStyleCnt="0"/>
      <dgm:spPr/>
    </dgm:pt>
    <dgm:pt modelId="{4B0321F6-0F1E-4EA1-A1E0-152E183FDB58}" type="pres">
      <dgm:prSet presAssocID="{F15D03A0-49B3-48ED-978D-3E02F2AA4696}" presName="textRect" presStyleLbl="revTx" presStyleIdx="1" presStyleCnt="4">
        <dgm:presLayoutVars>
          <dgm:chMax val="1"/>
          <dgm:chPref val="1"/>
        </dgm:presLayoutVars>
      </dgm:prSet>
      <dgm:spPr/>
    </dgm:pt>
    <dgm:pt modelId="{5EA15502-D2AD-45DF-970E-695F25C310E0}" type="pres">
      <dgm:prSet presAssocID="{099D8D5B-A12F-46D8-81EB-97727CD9D8CF}" presName="sibTrans" presStyleLbl="sibTrans2D1" presStyleIdx="0" presStyleCnt="0"/>
      <dgm:spPr/>
    </dgm:pt>
    <dgm:pt modelId="{91EB798A-D21F-4930-9AAD-2EC32DABE110}" type="pres">
      <dgm:prSet presAssocID="{44B485B2-0870-493C-B139-E1CA355BEAC3}" presName="compNode" presStyleCnt="0"/>
      <dgm:spPr/>
    </dgm:pt>
    <dgm:pt modelId="{FC9F15C4-D839-4752-B584-929FFBA89255}" type="pres">
      <dgm:prSet presAssocID="{44B485B2-0870-493C-B139-E1CA355BEAC3}" presName="iconBgRect" presStyleLbl="bgShp" presStyleIdx="2" presStyleCnt="4"/>
      <dgm:spPr/>
    </dgm:pt>
    <dgm:pt modelId="{F37C14C6-A0EC-4DD5-A0E9-91830ACADB5F}" type="pres">
      <dgm:prSet presAssocID="{44B485B2-0870-493C-B139-E1CA355BEAC3}"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omputer"/>
        </a:ext>
      </dgm:extLst>
    </dgm:pt>
    <dgm:pt modelId="{A5D106CD-177D-4954-B046-2E6E10564AEA}" type="pres">
      <dgm:prSet presAssocID="{44B485B2-0870-493C-B139-E1CA355BEAC3}" presName="spaceRect" presStyleCnt="0"/>
      <dgm:spPr/>
    </dgm:pt>
    <dgm:pt modelId="{56D21978-5911-4D6B-AF41-74F35745D272}" type="pres">
      <dgm:prSet presAssocID="{44B485B2-0870-493C-B139-E1CA355BEAC3}" presName="textRect" presStyleLbl="revTx" presStyleIdx="2" presStyleCnt="4">
        <dgm:presLayoutVars>
          <dgm:chMax val="1"/>
          <dgm:chPref val="1"/>
        </dgm:presLayoutVars>
      </dgm:prSet>
      <dgm:spPr/>
    </dgm:pt>
    <dgm:pt modelId="{4C19B4E0-FF06-4558-9574-444F224CA1A0}" type="pres">
      <dgm:prSet presAssocID="{C2C96BFF-FC9D-4721-8AD0-C10D6E3B9855}" presName="sibTrans" presStyleLbl="sibTrans2D1" presStyleIdx="0" presStyleCnt="0"/>
      <dgm:spPr/>
    </dgm:pt>
    <dgm:pt modelId="{1187B2E4-BA1A-4D89-BC01-79AEA8D1B7BE}" type="pres">
      <dgm:prSet presAssocID="{14D43CDD-D6B9-4874-B436-F6A5D51B2825}" presName="compNode" presStyleCnt="0"/>
      <dgm:spPr/>
    </dgm:pt>
    <dgm:pt modelId="{E80B86AD-18ED-4E4A-9144-62D5DF4537AE}" type="pres">
      <dgm:prSet presAssocID="{14D43CDD-D6B9-4874-B436-F6A5D51B2825}" presName="iconBgRect" presStyleLbl="bgShp" presStyleIdx="3" presStyleCnt="4"/>
      <dgm:spPr/>
    </dgm:pt>
    <dgm:pt modelId="{A00081ED-1ECB-44F3-8F7E-2D0696DBEB96}" type="pres">
      <dgm:prSet presAssocID="{14D43CDD-D6B9-4874-B436-F6A5D51B2825}"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Barcode"/>
        </a:ext>
      </dgm:extLst>
    </dgm:pt>
    <dgm:pt modelId="{7FE918C4-4B05-4776-869F-DC0C7F35604F}" type="pres">
      <dgm:prSet presAssocID="{14D43CDD-D6B9-4874-B436-F6A5D51B2825}" presName="spaceRect" presStyleCnt="0"/>
      <dgm:spPr/>
    </dgm:pt>
    <dgm:pt modelId="{AFF0D23D-B49E-43C3-B8D1-37CC9CEC903E}" type="pres">
      <dgm:prSet presAssocID="{14D43CDD-D6B9-4874-B436-F6A5D51B2825}" presName="textRect" presStyleLbl="revTx" presStyleIdx="3" presStyleCnt="4">
        <dgm:presLayoutVars>
          <dgm:chMax val="1"/>
          <dgm:chPref val="1"/>
        </dgm:presLayoutVars>
      </dgm:prSet>
      <dgm:spPr/>
    </dgm:pt>
  </dgm:ptLst>
  <dgm:cxnLst>
    <dgm:cxn modelId="{0002B703-410A-4824-89A8-3DB63A77E42D}" type="presOf" srcId="{44B485B2-0870-493C-B139-E1CA355BEAC3}" destId="{56D21978-5911-4D6B-AF41-74F35745D272}" srcOrd="0" destOrd="0" presId="urn:microsoft.com/office/officeart/2018/2/layout/IconCircleList"/>
    <dgm:cxn modelId="{79D46204-349F-42D6-B4BA-1B0FFC021C45}" srcId="{C5547468-C715-45A1-9FC2-07CE52B670DF}" destId="{14D43CDD-D6B9-4874-B436-F6A5D51B2825}" srcOrd="3" destOrd="0" parTransId="{F7BBB3FB-D01F-4B38-AB28-EEA1A38271DD}" sibTransId="{DB5F8A62-505F-44E0-A61E-7DDFDCCD0ECE}"/>
    <dgm:cxn modelId="{41F6E116-35F3-47B3-96D3-0725B4D50020}" type="presOf" srcId="{14D43CDD-D6B9-4874-B436-F6A5D51B2825}" destId="{AFF0D23D-B49E-43C3-B8D1-37CC9CEC903E}" srcOrd="0" destOrd="0" presId="urn:microsoft.com/office/officeart/2018/2/layout/IconCircleList"/>
    <dgm:cxn modelId="{AE301E2C-6D1E-4E8F-B511-C05E2DC2A7C2}" type="presOf" srcId="{099D8D5B-A12F-46D8-81EB-97727CD9D8CF}" destId="{5EA15502-D2AD-45DF-970E-695F25C310E0}" srcOrd="0" destOrd="0" presId="urn:microsoft.com/office/officeart/2018/2/layout/IconCircleList"/>
    <dgm:cxn modelId="{3A183A3A-30BF-4B20-817A-FA0F48476CFA}" srcId="{C5547468-C715-45A1-9FC2-07CE52B670DF}" destId="{44B485B2-0870-493C-B139-E1CA355BEAC3}" srcOrd="2" destOrd="0" parTransId="{93B70548-2AE6-4183-92A5-84A8B9A53655}" sibTransId="{C2C96BFF-FC9D-4721-8AD0-C10D6E3B9855}"/>
    <dgm:cxn modelId="{8BC9FA62-F22F-4374-9E03-0274DFBCD5C2}" type="presOf" srcId="{7A7717C0-7D44-4E26-85DB-E9D721C8AD34}" destId="{6D22108C-6F9B-47C4-9529-C7AB8A96F37D}" srcOrd="0" destOrd="0" presId="urn:microsoft.com/office/officeart/2018/2/layout/IconCircleList"/>
    <dgm:cxn modelId="{5F40D64B-ADCE-4469-AA91-E7073C52A01D}" srcId="{C5547468-C715-45A1-9FC2-07CE52B670DF}" destId="{7A7717C0-7D44-4E26-85DB-E9D721C8AD34}" srcOrd="0" destOrd="0" parTransId="{46533AF3-DE77-4F15-B926-5BE1EC43AC6A}" sibTransId="{6B04242B-08C2-49B5-B6AB-6B1AAC0A7E18}"/>
    <dgm:cxn modelId="{4A6CA87E-CC09-480D-8BB3-7E7B03471EF3}" type="presOf" srcId="{C2C96BFF-FC9D-4721-8AD0-C10D6E3B9855}" destId="{4C19B4E0-FF06-4558-9574-444F224CA1A0}" srcOrd="0" destOrd="0" presId="urn:microsoft.com/office/officeart/2018/2/layout/IconCircleList"/>
    <dgm:cxn modelId="{4CDB73AF-6732-48A9-8051-13D80A9CF4F5}" type="presOf" srcId="{F15D03A0-49B3-48ED-978D-3E02F2AA4696}" destId="{4B0321F6-0F1E-4EA1-A1E0-152E183FDB58}" srcOrd="0" destOrd="0" presId="urn:microsoft.com/office/officeart/2018/2/layout/IconCircleList"/>
    <dgm:cxn modelId="{526545DB-BCF8-4383-864B-52539318C6D8}" srcId="{C5547468-C715-45A1-9FC2-07CE52B670DF}" destId="{F15D03A0-49B3-48ED-978D-3E02F2AA4696}" srcOrd="1" destOrd="0" parTransId="{CC6D8334-2266-4413-BA1C-23F8F4185B4D}" sibTransId="{099D8D5B-A12F-46D8-81EB-97727CD9D8CF}"/>
    <dgm:cxn modelId="{C6B008E0-24B5-4C7C-A452-778122A6C803}" type="presOf" srcId="{6B04242B-08C2-49B5-B6AB-6B1AAC0A7E18}" destId="{66C5AA0A-7191-4361-AECF-0D936F3B26F7}" srcOrd="0" destOrd="0" presId="urn:microsoft.com/office/officeart/2018/2/layout/IconCircleList"/>
    <dgm:cxn modelId="{28C307FF-1A62-4A40-A0D4-7775DC88AFC9}" type="presOf" srcId="{C5547468-C715-45A1-9FC2-07CE52B670DF}" destId="{6D85371E-61E6-4EE8-A5B1-36F17BCB94A4}" srcOrd="0" destOrd="0" presId="urn:microsoft.com/office/officeart/2018/2/layout/IconCircleList"/>
    <dgm:cxn modelId="{D2C3DF9C-07B3-432A-B1A3-951D13D37914}" type="presParOf" srcId="{6D85371E-61E6-4EE8-A5B1-36F17BCB94A4}" destId="{956AD53F-235B-480F-8F60-E4AE1C531E90}" srcOrd="0" destOrd="0" presId="urn:microsoft.com/office/officeart/2018/2/layout/IconCircleList"/>
    <dgm:cxn modelId="{C7942E0C-5632-41DB-B27E-B5FB77F3CFAF}" type="presParOf" srcId="{956AD53F-235B-480F-8F60-E4AE1C531E90}" destId="{7CECE990-CCF4-4B0E-BF69-90E12A2770C6}" srcOrd="0" destOrd="0" presId="urn:microsoft.com/office/officeart/2018/2/layout/IconCircleList"/>
    <dgm:cxn modelId="{E0B42D72-AB50-45FF-8C78-FAACD7160216}" type="presParOf" srcId="{7CECE990-CCF4-4B0E-BF69-90E12A2770C6}" destId="{22DE02DB-7FCE-412F-B8F0-3E19036BD387}" srcOrd="0" destOrd="0" presId="urn:microsoft.com/office/officeart/2018/2/layout/IconCircleList"/>
    <dgm:cxn modelId="{1606B0EE-0867-430C-AB45-BBB3E0EA6154}" type="presParOf" srcId="{7CECE990-CCF4-4B0E-BF69-90E12A2770C6}" destId="{8DBFE433-4C89-41E0-8C82-B6BC97FF02A6}" srcOrd="1" destOrd="0" presId="urn:microsoft.com/office/officeart/2018/2/layout/IconCircleList"/>
    <dgm:cxn modelId="{1F008901-5BB2-41E9-857F-AC48AEABA71D}" type="presParOf" srcId="{7CECE990-CCF4-4B0E-BF69-90E12A2770C6}" destId="{8C7CBA22-F2C8-4407-83CB-33A2860F0451}" srcOrd="2" destOrd="0" presId="urn:microsoft.com/office/officeart/2018/2/layout/IconCircleList"/>
    <dgm:cxn modelId="{44732578-65D4-486A-9917-42D9A74FBC63}" type="presParOf" srcId="{7CECE990-CCF4-4B0E-BF69-90E12A2770C6}" destId="{6D22108C-6F9B-47C4-9529-C7AB8A96F37D}" srcOrd="3" destOrd="0" presId="urn:microsoft.com/office/officeart/2018/2/layout/IconCircleList"/>
    <dgm:cxn modelId="{CB98E5E3-CB36-41D1-991F-2796FBD47C03}" type="presParOf" srcId="{956AD53F-235B-480F-8F60-E4AE1C531E90}" destId="{66C5AA0A-7191-4361-AECF-0D936F3B26F7}" srcOrd="1" destOrd="0" presId="urn:microsoft.com/office/officeart/2018/2/layout/IconCircleList"/>
    <dgm:cxn modelId="{F45E4A4D-D170-40C3-A7DB-565719981E9A}" type="presParOf" srcId="{956AD53F-235B-480F-8F60-E4AE1C531E90}" destId="{4C02BEF7-F1D7-4426-92FF-914BFCEC1D4B}" srcOrd="2" destOrd="0" presId="urn:microsoft.com/office/officeart/2018/2/layout/IconCircleList"/>
    <dgm:cxn modelId="{951E5FCA-DE67-440F-AAE5-4DF9A18A1DEC}" type="presParOf" srcId="{4C02BEF7-F1D7-4426-92FF-914BFCEC1D4B}" destId="{B181E1D0-731B-4F94-8F22-3881191F308F}" srcOrd="0" destOrd="0" presId="urn:microsoft.com/office/officeart/2018/2/layout/IconCircleList"/>
    <dgm:cxn modelId="{C3FB53C4-751C-4A01-92BC-BE059837BDA2}" type="presParOf" srcId="{4C02BEF7-F1D7-4426-92FF-914BFCEC1D4B}" destId="{C915ED6C-E450-48A8-8D26-C0035E939656}" srcOrd="1" destOrd="0" presId="urn:microsoft.com/office/officeart/2018/2/layout/IconCircleList"/>
    <dgm:cxn modelId="{4A7FC37F-B23B-4FA1-B16B-84596ED40BCE}" type="presParOf" srcId="{4C02BEF7-F1D7-4426-92FF-914BFCEC1D4B}" destId="{7A3826CA-D94F-4035-9044-99800EFB7711}" srcOrd="2" destOrd="0" presId="urn:microsoft.com/office/officeart/2018/2/layout/IconCircleList"/>
    <dgm:cxn modelId="{2CFCCB18-4946-46FE-9263-D960C5327AC1}" type="presParOf" srcId="{4C02BEF7-F1D7-4426-92FF-914BFCEC1D4B}" destId="{4B0321F6-0F1E-4EA1-A1E0-152E183FDB58}" srcOrd="3" destOrd="0" presId="urn:microsoft.com/office/officeart/2018/2/layout/IconCircleList"/>
    <dgm:cxn modelId="{ADCBA446-E9C2-456A-B6A4-FBACA8FF552A}" type="presParOf" srcId="{956AD53F-235B-480F-8F60-E4AE1C531E90}" destId="{5EA15502-D2AD-45DF-970E-695F25C310E0}" srcOrd="3" destOrd="0" presId="urn:microsoft.com/office/officeart/2018/2/layout/IconCircleList"/>
    <dgm:cxn modelId="{2A8D9F5A-3788-44B6-ADFE-0FB33330DB8F}" type="presParOf" srcId="{956AD53F-235B-480F-8F60-E4AE1C531E90}" destId="{91EB798A-D21F-4930-9AAD-2EC32DABE110}" srcOrd="4" destOrd="0" presId="urn:microsoft.com/office/officeart/2018/2/layout/IconCircleList"/>
    <dgm:cxn modelId="{A4800B38-84C5-49ED-AEBF-EC6B5366B21E}" type="presParOf" srcId="{91EB798A-D21F-4930-9AAD-2EC32DABE110}" destId="{FC9F15C4-D839-4752-B584-929FFBA89255}" srcOrd="0" destOrd="0" presId="urn:microsoft.com/office/officeart/2018/2/layout/IconCircleList"/>
    <dgm:cxn modelId="{86104EB5-3B31-474B-AF2C-24364FD6FA63}" type="presParOf" srcId="{91EB798A-D21F-4930-9AAD-2EC32DABE110}" destId="{F37C14C6-A0EC-4DD5-A0E9-91830ACADB5F}" srcOrd="1" destOrd="0" presId="urn:microsoft.com/office/officeart/2018/2/layout/IconCircleList"/>
    <dgm:cxn modelId="{CFBB5A3A-A95D-4125-B685-13B6CD7367E0}" type="presParOf" srcId="{91EB798A-D21F-4930-9AAD-2EC32DABE110}" destId="{A5D106CD-177D-4954-B046-2E6E10564AEA}" srcOrd="2" destOrd="0" presId="urn:microsoft.com/office/officeart/2018/2/layout/IconCircleList"/>
    <dgm:cxn modelId="{F09B0C60-ECE3-4733-A1CF-66C01971A75E}" type="presParOf" srcId="{91EB798A-D21F-4930-9AAD-2EC32DABE110}" destId="{56D21978-5911-4D6B-AF41-74F35745D272}" srcOrd="3" destOrd="0" presId="urn:microsoft.com/office/officeart/2018/2/layout/IconCircleList"/>
    <dgm:cxn modelId="{04C2DFF8-3D94-4EF7-8967-FE75B4CCD98C}" type="presParOf" srcId="{956AD53F-235B-480F-8F60-E4AE1C531E90}" destId="{4C19B4E0-FF06-4558-9574-444F224CA1A0}" srcOrd="5" destOrd="0" presId="urn:microsoft.com/office/officeart/2018/2/layout/IconCircleList"/>
    <dgm:cxn modelId="{A0CD3AA0-A663-4159-BB38-6867078C6D73}" type="presParOf" srcId="{956AD53F-235B-480F-8F60-E4AE1C531E90}" destId="{1187B2E4-BA1A-4D89-BC01-79AEA8D1B7BE}" srcOrd="6" destOrd="0" presId="urn:microsoft.com/office/officeart/2018/2/layout/IconCircleList"/>
    <dgm:cxn modelId="{2211CDF2-A9FB-4EC0-A790-3C2D99465688}" type="presParOf" srcId="{1187B2E4-BA1A-4D89-BC01-79AEA8D1B7BE}" destId="{E80B86AD-18ED-4E4A-9144-62D5DF4537AE}" srcOrd="0" destOrd="0" presId="urn:microsoft.com/office/officeart/2018/2/layout/IconCircleList"/>
    <dgm:cxn modelId="{170C5924-94D2-458E-9420-D308BB521543}" type="presParOf" srcId="{1187B2E4-BA1A-4D89-BC01-79AEA8D1B7BE}" destId="{A00081ED-1ECB-44F3-8F7E-2D0696DBEB96}" srcOrd="1" destOrd="0" presId="urn:microsoft.com/office/officeart/2018/2/layout/IconCircleList"/>
    <dgm:cxn modelId="{E0407302-AA9A-4EA5-8F2C-C00304194AB0}" type="presParOf" srcId="{1187B2E4-BA1A-4D89-BC01-79AEA8D1B7BE}" destId="{7FE918C4-4B05-4776-869F-DC0C7F35604F}" srcOrd="2" destOrd="0" presId="urn:microsoft.com/office/officeart/2018/2/layout/IconCircleList"/>
    <dgm:cxn modelId="{B7EBF526-DEC6-44CF-B3DC-D1A34766E676}" type="presParOf" srcId="{1187B2E4-BA1A-4D89-BC01-79AEA8D1B7BE}" destId="{AFF0D23D-B49E-43C3-B8D1-37CC9CEC903E}"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0BDA069-A853-4269-A584-9FC37D8381C2}"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C09A5F65-99E3-4EEC-AD1C-75FB4C5B6F95}">
      <dgm:prSet custT="1"/>
      <dgm:spPr/>
      <dgm:t>
        <a:bodyPr/>
        <a:lstStyle/>
        <a:p>
          <a:pPr algn="just">
            <a:lnSpc>
              <a:spcPct val="100000"/>
            </a:lnSpc>
          </a:pPr>
          <a:r>
            <a:rPr lang="en-IN" sz="1500" dirty="0"/>
            <a:t>1</a:t>
          </a:r>
          <a:r>
            <a:rPr lang="en-IN" sz="1800" dirty="0"/>
            <a:t>. Administrators can manage course content, including adding, editing, or deleting courses and study materials</a:t>
          </a:r>
          <a:r>
            <a:rPr lang="en-IN" sz="1500" dirty="0"/>
            <a:t>.</a:t>
          </a:r>
          <a:endParaRPr lang="en-US" sz="1500" dirty="0"/>
        </a:p>
      </dgm:t>
    </dgm:pt>
    <dgm:pt modelId="{4E1E14DB-6685-4BB8-85C4-4EB80E1F916D}" type="parTrans" cxnId="{D413A25C-3D78-46D5-A50F-9B4039155F4B}">
      <dgm:prSet/>
      <dgm:spPr/>
      <dgm:t>
        <a:bodyPr/>
        <a:lstStyle/>
        <a:p>
          <a:endParaRPr lang="en-US"/>
        </a:p>
      </dgm:t>
    </dgm:pt>
    <dgm:pt modelId="{7EDFD367-5767-475D-B07C-AE0F723CA4F7}" type="sibTrans" cxnId="{D413A25C-3D78-46D5-A50F-9B4039155F4B}">
      <dgm:prSet/>
      <dgm:spPr/>
      <dgm:t>
        <a:bodyPr/>
        <a:lstStyle/>
        <a:p>
          <a:endParaRPr lang="en-US"/>
        </a:p>
      </dgm:t>
    </dgm:pt>
    <dgm:pt modelId="{E887D73B-A4BA-4939-B063-46456F561CC9}">
      <dgm:prSet custT="1"/>
      <dgm:spPr/>
      <dgm:t>
        <a:bodyPr/>
        <a:lstStyle/>
        <a:p>
          <a:pPr algn="just">
            <a:lnSpc>
              <a:spcPct val="100000"/>
            </a:lnSpc>
          </a:pPr>
          <a:r>
            <a:rPr lang="en-IN" sz="1700" dirty="0"/>
            <a:t>2. </a:t>
          </a:r>
          <a:r>
            <a:rPr lang="en-IN" sz="1800" dirty="0"/>
            <a:t>Administrators can view user accounts, reset passwords, and suspend or delete accounts when necessary.</a:t>
          </a:r>
          <a:endParaRPr lang="en-US" sz="1800" dirty="0"/>
        </a:p>
      </dgm:t>
    </dgm:pt>
    <dgm:pt modelId="{840BBD32-3F1C-44A3-B3BE-22BB1B3A8136}" type="parTrans" cxnId="{1313B85E-5823-49D6-9601-1811FB0B002C}">
      <dgm:prSet/>
      <dgm:spPr/>
      <dgm:t>
        <a:bodyPr/>
        <a:lstStyle/>
        <a:p>
          <a:endParaRPr lang="en-US"/>
        </a:p>
      </dgm:t>
    </dgm:pt>
    <dgm:pt modelId="{AA026960-950C-4161-94C9-3EECF8392CD4}" type="sibTrans" cxnId="{1313B85E-5823-49D6-9601-1811FB0B002C}">
      <dgm:prSet/>
      <dgm:spPr/>
      <dgm:t>
        <a:bodyPr/>
        <a:lstStyle/>
        <a:p>
          <a:endParaRPr lang="en-US"/>
        </a:p>
      </dgm:t>
    </dgm:pt>
    <dgm:pt modelId="{0581A754-8DEF-44F6-964C-E6EA8802DDE5}">
      <dgm:prSet custT="1"/>
      <dgm:spPr/>
      <dgm:t>
        <a:bodyPr/>
        <a:lstStyle/>
        <a:p>
          <a:pPr algn="just">
            <a:lnSpc>
              <a:spcPct val="100000"/>
            </a:lnSpc>
          </a:pPr>
          <a:r>
            <a:rPr lang="en-IN" sz="2400" dirty="0"/>
            <a:t>3</a:t>
          </a:r>
          <a:r>
            <a:rPr lang="en-IN" sz="1800" dirty="0"/>
            <a:t>. Administrators can generate system performance reports</a:t>
          </a:r>
          <a:r>
            <a:rPr lang="en-IN" sz="2400" dirty="0"/>
            <a:t>.</a:t>
          </a:r>
          <a:endParaRPr lang="en-US" sz="2400" dirty="0"/>
        </a:p>
      </dgm:t>
    </dgm:pt>
    <dgm:pt modelId="{ECFAF849-DF9F-4ECA-A259-989DD2FC4796}" type="parTrans" cxnId="{F7587EDD-7CDB-4012-88FB-3C4CBB4D9965}">
      <dgm:prSet/>
      <dgm:spPr/>
      <dgm:t>
        <a:bodyPr/>
        <a:lstStyle/>
        <a:p>
          <a:endParaRPr lang="en-US"/>
        </a:p>
      </dgm:t>
    </dgm:pt>
    <dgm:pt modelId="{A1D357A4-6618-4881-97D6-8B84010391F5}" type="sibTrans" cxnId="{F7587EDD-7CDB-4012-88FB-3C4CBB4D9965}">
      <dgm:prSet/>
      <dgm:spPr/>
      <dgm:t>
        <a:bodyPr/>
        <a:lstStyle/>
        <a:p>
          <a:endParaRPr lang="en-US"/>
        </a:p>
      </dgm:t>
    </dgm:pt>
    <dgm:pt modelId="{0053B051-50BD-4DB2-AED1-D6382A247183}" type="pres">
      <dgm:prSet presAssocID="{50BDA069-A853-4269-A584-9FC37D8381C2}" presName="root" presStyleCnt="0">
        <dgm:presLayoutVars>
          <dgm:dir/>
          <dgm:resizeHandles val="exact"/>
        </dgm:presLayoutVars>
      </dgm:prSet>
      <dgm:spPr/>
    </dgm:pt>
    <dgm:pt modelId="{CBCB36B6-1B78-4C7F-B29C-58296A19F3F0}" type="pres">
      <dgm:prSet presAssocID="{C09A5F65-99E3-4EEC-AD1C-75FB4C5B6F95}" presName="compNode" presStyleCnt="0"/>
      <dgm:spPr/>
    </dgm:pt>
    <dgm:pt modelId="{28E98738-8E3F-4A38-A6D6-F650593BD233}" type="pres">
      <dgm:prSet presAssocID="{C09A5F65-99E3-4EEC-AD1C-75FB4C5B6F95}"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Flowchart"/>
        </a:ext>
      </dgm:extLst>
    </dgm:pt>
    <dgm:pt modelId="{ED6A8917-78A8-4FBA-B84E-D0DA89939A7D}" type="pres">
      <dgm:prSet presAssocID="{C09A5F65-99E3-4EEC-AD1C-75FB4C5B6F95}" presName="spaceRect" presStyleCnt="0"/>
      <dgm:spPr/>
    </dgm:pt>
    <dgm:pt modelId="{08F9F9FF-8679-4DF8-808D-7361FC5898DE}" type="pres">
      <dgm:prSet presAssocID="{C09A5F65-99E3-4EEC-AD1C-75FB4C5B6F95}" presName="textRect" presStyleLbl="revTx" presStyleIdx="0" presStyleCnt="3" custScaleX="123492">
        <dgm:presLayoutVars>
          <dgm:chMax val="1"/>
          <dgm:chPref val="1"/>
        </dgm:presLayoutVars>
      </dgm:prSet>
      <dgm:spPr/>
    </dgm:pt>
    <dgm:pt modelId="{4915FDBB-C035-4039-A8CF-16A3ACF0FD45}" type="pres">
      <dgm:prSet presAssocID="{7EDFD367-5767-475D-B07C-AE0F723CA4F7}" presName="sibTrans" presStyleCnt="0"/>
      <dgm:spPr/>
    </dgm:pt>
    <dgm:pt modelId="{4D3E0924-654A-48C8-9278-1A7C12D6000B}" type="pres">
      <dgm:prSet presAssocID="{E887D73B-A4BA-4939-B063-46456F561CC9}" presName="compNode" presStyleCnt="0"/>
      <dgm:spPr/>
    </dgm:pt>
    <dgm:pt modelId="{9E70174E-E56F-4687-8119-0F78852A57C0}" type="pres">
      <dgm:prSet presAssocID="{E887D73B-A4BA-4939-B063-46456F561CC9}"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Unlock"/>
        </a:ext>
      </dgm:extLst>
    </dgm:pt>
    <dgm:pt modelId="{9A3378B8-3C20-4288-9E68-59AC45120CA5}" type="pres">
      <dgm:prSet presAssocID="{E887D73B-A4BA-4939-B063-46456F561CC9}" presName="spaceRect" presStyleCnt="0"/>
      <dgm:spPr/>
    </dgm:pt>
    <dgm:pt modelId="{8AC1000D-F3D8-4465-862E-72952871344A}" type="pres">
      <dgm:prSet presAssocID="{E887D73B-A4BA-4939-B063-46456F561CC9}" presName="textRect" presStyleLbl="revTx" presStyleIdx="1" presStyleCnt="3" custScaleX="142026">
        <dgm:presLayoutVars>
          <dgm:chMax val="1"/>
          <dgm:chPref val="1"/>
        </dgm:presLayoutVars>
      </dgm:prSet>
      <dgm:spPr/>
    </dgm:pt>
    <dgm:pt modelId="{915D9244-0857-4C3B-8393-C29D3090C559}" type="pres">
      <dgm:prSet presAssocID="{AA026960-950C-4161-94C9-3EECF8392CD4}" presName="sibTrans" presStyleCnt="0"/>
      <dgm:spPr/>
    </dgm:pt>
    <dgm:pt modelId="{95B1A8BF-A04D-40F5-8D1A-75EF36928DD6}" type="pres">
      <dgm:prSet presAssocID="{0581A754-8DEF-44F6-964C-E6EA8802DDE5}" presName="compNode" presStyleCnt="0"/>
      <dgm:spPr/>
    </dgm:pt>
    <dgm:pt modelId="{307CCC06-CF9B-4153-A2F5-C37247CDD488}" type="pres">
      <dgm:prSet presAssocID="{0581A754-8DEF-44F6-964C-E6EA8802DDE5}"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ranching Diagram"/>
        </a:ext>
      </dgm:extLst>
    </dgm:pt>
    <dgm:pt modelId="{703C426A-79A3-49CE-A745-57D92DDCC793}" type="pres">
      <dgm:prSet presAssocID="{0581A754-8DEF-44F6-964C-E6EA8802DDE5}" presName="spaceRect" presStyleCnt="0"/>
      <dgm:spPr/>
    </dgm:pt>
    <dgm:pt modelId="{CA6384AF-A1BD-41BE-945A-CAADA242302C}" type="pres">
      <dgm:prSet presAssocID="{0581A754-8DEF-44F6-964C-E6EA8802DDE5}" presName="textRect" presStyleLbl="revTx" presStyleIdx="2" presStyleCnt="3">
        <dgm:presLayoutVars>
          <dgm:chMax val="1"/>
          <dgm:chPref val="1"/>
        </dgm:presLayoutVars>
      </dgm:prSet>
      <dgm:spPr/>
    </dgm:pt>
  </dgm:ptLst>
  <dgm:cxnLst>
    <dgm:cxn modelId="{5F9C1730-167D-4694-BC6D-E95635199179}" type="presOf" srcId="{0581A754-8DEF-44F6-964C-E6EA8802DDE5}" destId="{CA6384AF-A1BD-41BE-945A-CAADA242302C}" srcOrd="0" destOrd="0" presId="urn:microsoft.com/office/officeart/2018/2/layout/IconLabelList"/>
    <dgm:cxn modelId="{A9B4CA3B-8550-454E-90EA-EBDFFAFC6754}" type="presOf" srcId="{50BDA069-A853-4269-A584-9FC37D8381C2}" destId="{0053B051-50BD-4DB2-AED1-D6382A247183}" srcOrd="0" destOrd="0" presId="urn:microsoft.com/office/officeart/2018/2/layout/IconLabelList"/>
    <dgm:cxn modelId="{D413A25C-3D78-46D5-A50F-9B4039155F4B}" srcId="{50BDA069-A853-4269-A584-9FC37D8381C2}" destId="{C09A5F65-99E3-4EEC-AD1C-75FB4C5B6F95}" srcOrd="0" destOrd="0" parTransId="{4E1E14DB-6685-4BB8-85C4-4EB80E1F916D}" sibTransId="{7EDFD367-5767-475D-B07C-AE0F723CA4F7}"/>
    <dgm:cxn modelId="{1313B85E-5823-49D6-9601-1811FB0B002C}" srcId="{50BDA069-A853-4269-A584-9FC37D8381C2}" destId="{E887D73B-A4BA-4939-B063-46456F561CC9}" srcOrd="1" destOrd="0" parTransId="{840BBD32-3F1C-44A3-B3BE-22BB1B3A8136}" sibTransId="{AA026960-950C-4161-94C9-3EECF8392CD4}"/>
    <dgm:cxn modelId="{F1EF4148-5CD5-4B6D-85DF-77DB4850F18C}" type="presOf" srcId="{E887D73B-A4BA-4939-B063-46456F561CC9}" destId="{8AC1000D-F3D8-4465-862E-72952871344A}" srcOrd="0" destOrd="0" presId="urn:microsoft.com/office/officeart/2018/2/layout/IconLabelList"/>
    <dgm:cxn modelId="{DC4EC9B0-584B-4CEC-A8F5-7FD79F2DC325}" type="presOf" srcId="{C09A5F65-99E3-4EEC-AD1C-75FB4C5B6F95}" destId="{08F9F9FF-8679-4DF8-808D-7361FC5898DE}" srcOrd="0" destOrd="0" presId="urn:microsoft.com/office/officeart/2018/2/layout/IconLabelList"/>
    <dgm:cxn modelId="{F7587EDD-7CDB-4012-88FB-3C4CBB4D9965}" srcId="{50BDA069-A853-4269-A584-9FC37D8381C2}" destId="{0581A754-8DEF-44F6-964C-E6EA8802DDE5}" srcOrd="2" destOrd="0" parTransId="{ECFAF849-DF9F-4ECA-A259-989DD2FC4796}" sibTransId="{A1D357A4-6618-4881-97D6-8B84010391F5}"/>
    <dgm:cxn modelId="{E68879D6-8282-43A0-86EC-516BBACBFB9C}" type="presParOf" srcId="{0053B051-50BD-4DB2-AED1-D6382A247183}" destId="{CBCB36B6-1B78-4C7F-B29C-58296A19F3F0}" srcOrd="0" destOrd="0" presId="urn:microsoft.com/office/officeart/2018/2/layout/IconLabelList"/>
    <dgm:cxn modelId="{256AA3E6-15F9-41D2-839E-7D0E1FEC8E5A}" type="presParOf" srcId="{CBCB36B6-1B78-4C7F-B29C-58296A19F3F0}" destId="{28E98738-8E3F-4A38-A6D6-F650593BD233}" srcOrd="0" destOrd="0" presId="urn:microsoft.com/office/officeart/2018/2/layout/IconLabelList"/>
    <dgm:cxn modelId="{81424E87-C22D-4686-B6E2-491BC4A0A988}" type="presParOf" srcId="{CBCB36B6-1B78-4C7F-B29C-58296A19F3F0}" destId="{ED6A8917-78A8-4FBA-B84E-D0DA89939A7D}" srcOrd="1" destOrd="0" presId="urn:microsoft.com/office/officeart/2018/2/layout/IconLabelList"/>
    <dgm:cxn modelId="{DDDEA761-FB5F-4310-8911-32D7D80DE967}" type="presParOf" srcId="{CBCB36B6-1B78-4C7F-B29C-58296A19F3F0}" destId="{08F9F9FF-8679-4DF8-808D-7361FC5898DE}" srcOrd="2" destOrd="0" presId="urn:microsoft.com/office/officeart/2018/2/layout/IconLabelList"/>
    <dgm:cxn modelId="{66C82D30-8B4D-469C-9F14-3C4F45BC01FD}" type="presParOf" srcId="{0053B051-50BD-4DB2-AED1-D6382A247183}" destId="{4915FDBB-C035-4039-A8CF-16A3ACF0FD45}" srcOrd="1" destOrd="0" presId="urn:microsoft.com/office/officeart/2018/2/layout/IconLabelList"/>
    <dgm:cxn modelId="{363E8F36-1806-43D6-96C2-45354BFFDE82}" type="presParOf" srcId="{0053B051-50BD-4DB2-AED1-D6382A247183}" destId="{4D3E0924-654A-48C8-9278-1A7C12D6000B}" srcOrd="2" destOrd="0" presId="urn:microsoft.com/office/officeart/2018/2/layout/IconLabelList"/>
    <dgm:cxn modelId="{1022FD15-7089-4646-A264-5918EE212866}" type="presParOf" srcId="{4D3E0924-654A-48C8-9278-1A7C12D6000B}" destId="{9E70174E-E56F-4687-8119-0F78852A57C0}" srcOrd="0" destOrd="0" presId="urn:microsoft.com/office/officeart/2018/2/layout/IconLabelList"/>
    <dgm:cxn modelId="{535CDDD6-F0FE-4059-A432-C923B454B7A5}" type="presParOf" srcId="{4D3E0924-654A-48C8-9278-1A7C12D6000B}" destId="{9A3378B8-3C20-4288-9E68-59AC45120CA5}" srcOrd="1" destOrd="0" presId="urn:microsoft.com/office/officeart/2018/2/layout/IconLabelList"/>
    <dgm:cxn modelId="{FBCC0828-856B-4B12-9D74-CE6025DB2F3C}" type="presParOf" srcId="{4D3E0924-654A-48C8-9278-1A7C12D6000B}" destId="{8AC1000D-F3D8-4465-862E-72952871344A}" srcOrd="2" destOrd="0" presId="urn:microsoft.com/office/officeart/2018/2/layout/IconLabelList"/>
    <dgm:cxn modelId="{CE73495B-5BA2-4CC0-9FB9-EAB3D60E7B3D}" type="presParOf" srcId="{0053B051-50BD-4DB2-AED1-D6382A247183}" destId="{915D9244-0857-4C3B-8393-C29D3090C559}" srcOrd="3" destOrd="0" presId="urn:microsoft.com/office/officeart/2018/2/layout/IconLabelList"/>
    <dgm:cxn modelId="{BA58D652-5D13-4EA2-B4D3-55C512187BAF}" type="presParOf" srcId="{0053B051-50BD-4DB2-AED1-D6382A247183}" destId="{95B1A8BF-A04D-40F5-8D1A-75EF36928DD6}" srcOrd="4" destOrd="0" presId="urn:microsoft.com/office/officeart/2018/2/layout/IconLabelList"/>
    <dgm:cxn modelId="{95D1DD1F-9A0D-4EC6-9259-E4E16BF1300B}" type="presParOf" srcId="{95B1A8BF-A04D-40F5-8D1A-75EF36928DD6}" destId="{307CCC06-CF9B-4153-A2F5-C37247CDD488}" srcOrd="0" destOrd="0" presId="urn:microsoft.com/office/officeart/2018/2/layout/IconLabelList"/>
    <dgm:cxn modelId="{D8167B75-D780-4E1A-AE69-062836414EA3}" type="presParOf" srcId="{95B1A8BF-A04D-40F5-8D1A-75EF36928DD6}" destId="{703C426A-79A3-49CE-A745-57D92DDCC793}" srcOrd="1" destOrd="0" presId="urn:microsoft.com/office/officeart/2018/2/layout/IconLabelList"/>
    <dgm:cxn modelId="{0DB53B58-96CE-4B2F-A7B2-2A76D41B4936}" type="presParOf" srcId="{95B1A8BF-A04D-40F5-8D1A-75EF36928DD6}" destId="{CA6384AF-A1BD-41BE-945A-CAADA242302C}"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1383D2B-94DB-4F6E-AFF5-5B34A9D6B72F}"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F957DF05-6E99-4F14-A105-60BC5E3D7CA8}">
      <dgm:prSet/>
      <dgm:spPr/>
      <dgm:t>
        <a:bodyPr/>
        <a:lstStyle/>
        <a:p>
          <a:r>
            <a:rPr lang="en-IN" b="1"/>
            <a:t>1. Improved Student Performance</a:t>
          </a:r>
          <a:endParaRPr lang="en-US"/>
        </a:p>
      </dgm:t>
    </dgm:pt>
    <dgm:pt modelId="{08C21FC0-72F0-4210-8C4D-B90FB5B410D2}" type="parTrans" cxnId="{8FB17CEB-E2B6-4ED8-A1FF-99DD08FE0D8D}">
      <dgm:prSet/>
      <dgm:spPr/>
      <dgm:t>
        <a:bodyPr/>
        <a:lstStyle/>
        <a:p>
          <a:endParaRPr lang="en-US"/>
        </a:p>
      </dgm:t>
    </dgm:pt>
    <dgm:pt modelId="{31B02A5F-EBE3-4246-92E6-A4C9E332B278}" type="sibTrans" cxnId="{8FB17CEB-E2B6-4ED8-A1FF-99DD08FE0D8D}">
      <dgm:prSet/>
      <dgm:spPr/>
      <dgm:t>
        <a:bodyPr/>
        <a:lstStyle/>
        <a:p>
          <a:endParaRPr lang="en-US"/>
        </a:p>
      </dgm:t>
    </dgm:pt>
    <dgm:pt modelId="{6815F6EE-B093-48F6-A903-4262ED7C90AF}">
      <dgm:prSet/>
      <dgm:spPr/>
      <dgm:t>
        <a:bodyPr/>
        <a:lstStyle/>
        <a:p>
          <a:r>
            <a:rPr lang="en-IN" b="1"/>
            <a:t>2. Reduced Stress and Anxiety</a:t>
          </a:r>
          <a:endParaRPr lang="en-US"/>
        </a:p>
      </dgm:t>
    </dgm:pt>
    <dgm:pt modelId="{8504BCB9-BBD3-4DA3-97CD-8F3E9424DD57}" type="parTrans" cxnId="{DD2ECAC9-83DF-47FC-8EF9-D95A1E11FEB2}">
      <dgm:prSet/>
      <dgm:spPr/>
      <dgm:t>
        <a:bodyPr/>
        <a:lstStyle/>
        <a:p>
          <a:endParaRPr lang="en-US"/>
        </a:p>
      </dgm:t>
    </dgm:pt>
    <dgm:pt modelId="{090D78B6-97CC-430F-BBB4-ED84026E1482}" type="sibTrans" cxnId="{DD2ECAC9-83DF-47FC-8EF9-D95A1E11FEB2}">
      <dgm:prSet/>
      <dgm:spPr/>
      <dgm:t>
        <a:bodyPr/>
        <a:lstStyle/>
        <a:p>
          <a:endParaRPr lang="en-US"/>
        </a:p>
      </dgm:t>
    </dgm:pt>
    <dgm:pt modelId="{F4441F51-3BAE-4879-931D-D29601B3A75F}">
      <dgm:prSet/>
      <dgm:spPr/>
      <dgm:t>
        <a:bodyPr/>
        <a:lstStyle/>
        <a:p>
          <a:r>
            <a:rPr lang="en-IN" b="1"/>
            <a:t>3. Enhanced Learning Experience</a:t>
          </a:r>
          <a:endParaRPr lang="en-US"/>
        </a:p>
      </dgm:t>
    </dgm:pt>
    <dgm:pt modelId="{E1369713-0C7D-4673-B638-9CFFAAF9ECA4}" type="parTrans" cxnId="{A59E5311-A25B-4508-BF69-FA69E91F9A87}">
      <dgm:prSet/>
      <dgm:spPr/>
      <dgm:t>
        <a:bodyPr/>
        <a:lstStyle/>
        <a:p>
          <a:endParaRPr lang="en-US"/>
        </a:p>
      </dgm:t>
    </dgm:pt>
    <dgm:pt modelId="{D7E39BD6-8E79-4D1A-B3BD-070DACB09764}" type="sibTrans" cxnId="{A59E5311-A25B-4508-BF69-FA69E91F9A87}">
      <dgm:prSet/>
      <dgm:spPr/>
      <dgm:t>
        <a:bodyPr/>
        <a:lstStyle/>
        <a:p>
          <a:endParaRPr lang="en-US"/>
        </a:p>
      </dgm:t>
    </dgm:pt>
    <dgm:pt modelId="{5E515F55-5D31-4DE4-AA35-3D59D8941774}">
      <dgm:prSet/>
      <dgm:spPr/>
      <dgm:t>
        <a:bodyPr/>
        <a:lstStyle/>
        <a:p>
          <a:r>
            <a:rPr lang="en-IN"/>
            <a:t>4.</a:t>
          </a:r>
          <a:r>
            <a:rPr lang="en-IN" b="1"/>
            <a:t>Contribution to Academic Knowledge</a:t>
          </a:r>
          <a:endParaRPr lang="en-US"/>
        </a:p>
      </dgm:t>
    </dgm:pt>
    <dgm:pt modelId="{044D66DB-4E00-4A46-B71E-90D73696B438}" type="parTrans" cxnId="{3C6C4AE4-6455-4153-939A-0F08B4EA39E8}">
      <dgm:prSet/>
      <dgm:spPr/>
      <dgm:t>
        <a:bodyPr/>
        <a:lstStyle/>
        <a:p>
          <a:endParaRPr lang="en-US"/>
        </a:p>
      </dgm:t>
    </dgm:pt>
    <dgm:pt modelId="{A7B79F63-AFCF-46E7-99B4-10BA796696F3}" type="sibTrans" cxnId="{3C6C4AE4-6455-4153-939A-0F08B4EA39E8}">
      <dgm:prSet/>
      <dgm:spPr/>
      <dgm:t>
        <a:bodyPr/>
        <a:lstStyle/>
        <a:p>
          <a:endParaRPr lang="en-US"/>
        </a:p>
      </dgm:t>
    </dgm:pt>
    <dgm:pt modelId="{45B8A4FA-49E2-417F-AFAE-47BAA59C15F7}" type="pres">
      <dgm:prSet presAssocID="{E1383D2B-94DB-4F6E-AFF5-5B34A9D6B72F}" presName="root" presStyleCnt="0">
        <dgm:presLayoutVars>
          <dgm:dir/>
          <dgm:resizeHandles val="exact"/>
        </dgm:presLayoutVars>
      </dgm:prSet>
      <dgm:spPr/>
    </dgm:pt>
    <dgm:pt modelId="{23B6AF23-7288-43DC-B4CF-0AAD52397900}" type="pres">
      <dgm:prSet presAssocID="{F957DF05-6E99-4F14-A105-60BC5E3D7CA8}" presName="compNode" presStyleCnt="0"/>
      <dgm:spPr/>
    </dgm:pt>
    <dgm:pt modelId="{AABE3F3F-4051-4090-A3C4-5B5C6D1E1254}" type="pres">
      <dgm:prSet presAssocID="{F957DF05-6E99-4F14-A105-60BC5E3D7CA8}"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iploma Roll"/>
        </a:ext>
      </dgm:extLst>
    </dgm:pt>
    <dgm:pt modelId="{B13C9541-0FD4-4318-8E3B-82B736C3F8D4}" type="pres">
      <dgm:prSet presAssocID="{F957DF05-6E99-4F14-A105-60BC5E3D7CA8}" presName="spaceRect" presStyleCnt="0"/>
      <dgm:spPr/>
    </dgm:pt>
    <dgm:pt modelId="{4A4B16D9-3CE5-47FE-8240-B8F0CFB12FBD}" type="pres">
      <dgm:prSet presAssocID="{F957DF05-6E99-4F14-A105-60BC5E3D7CA8}" presName="textRect" presStyleLbl="revTx" presStyleIdx="0" presStyleCnt="4">
        <dgm:presLayoutVars>
          <dgm:chMax val="1"/>
          <dgm:chPref val="1"/>
        </dgm:presLayoutVars>
      </dgm:prSet>
      <dgm:spPr/>
    </dgm:pt>
    <dgm:pt modelId="{CE64D59B-C310-49C1-821F-45E04716DDFA}" type="pres">
      <dgm:prSet presAssocID="{31B02A5F-EBE3-4246-92E6-A4C9E332B278}" presName="sibTrans" presStyleCnt="0"/>
      <dgm:spPr/>
    </dgm:pt>
    <dgm:pt modelId="{DD12760F-3FC7-4267-B923-344E89DD843F}" type="pres">
      <dgm:prSet presAssocID="{6815F6EE-B093-48F6-A903-4262ED7C90AF}" presName="compNode" presStyleCnt="0"/>
      <dgm:spPr/>
    </dgm:pt>
    <dgm:pt modelId="{725D249D-1934-4B24-990B-5A050733EFF3}" type="pres">
      <dgm:prSet presAssocID="{6815F6EE-B093-48F6-A903-4262ED7C90AF}"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rain in head"/>
        </a:ext>
      </dgm:extLst>
    </dgm:pt>
    <dgm:pt modelId="{63C2B897-A9A6-4203-900C-1ABBF1A5918D}" type="pres">
      <dgm:prSet presAssocID="{6815F6EE-B093-48F6-A903-4262ED7C90AF}" presName="spaceRect" presStyleCnt="0"/>
      <dgm:spPr/>
    </dgm:pt>
    <dgm:pt modelId="{535B5F81-3C64-4187-867B-FEA77A52A5CE}" type="pres">
      <dgm:prSet presAssocID="{6815F6EE-B093-48F6-A903-4262ED7C90AF}" presName="textRect" presStyleLbl="revTx" presStyleIdx="1" presStyleCnt="4">
        <dgm:presLayoutVars>
          <dgm:chMax val="1"/>
          <dgm:chPref val="1"/>
        </dgm:presLayoutVars>
      </dgm:prSet>
      <dgm:spPr/>
    </dgm:pt>
    <dgm:pt modelId="{8EA07FCF-779C-4F8A-BBA4-F54B6A606CF1}" type="pres">
      <dgm:prSet presAssocID="{090D78B6-97CC-430F-BBB4-ED84026E1482}" presName="sibTrans" presStyleCnt="0"/>
      <dgm:spPr/>
    </dgm:pt>
    <dgm:pt modelId="{AD7C402C-72EC-4233-BDAF-B17E8259DBBF}" type="pres">
      <dgm:prSet presAssocID="{F4441F51-3BAE-4879-931D-D29601B3A75F}" presName="compNode" presStyleCnt="0"/>
      <dgm:spPr/>
    </dgm:pt>
    <dgm:pt modelId="{B66BC3C1-34CD-46D5-9D15-6E426E590EEF}" type="pres">
      <dgm:prSet presAssocID="{F4441F51-3BAE-4879-931D-D29601B3A75F}"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ooks"/>
        </a:ext>
      </dgm:extLst>
    </dgm:pt>
    <dgm:pt modelId="{22843D56-19CB-4CEC-8EBB-C8AE2FC718DC}" type="pres">
      <dgm:prSet presAssocID="{F4441F51-3BAE-4879-931D-D29601B3A75F}" presName="spaceRect" presStyleCnt="0"/>
      <dgm:spPr/>
    </dgm:pt>
    <dgm:pt modelId="{A95ABFF0-CC66-4E90-AD14-E4DD438FD7CA}" type="pres">
      <dgm:prSet presAssocID="{F4441F51-3BAE-4879-931D-D29601B3A75F}" presName="textRect" presStyleLbl="revTx" presStyleIdx="2" presStyleCnt="4">
        <dgm:presLayoutVars>
          <dgm:chMax val="1"/>
          <dgm:chPref val="1"/>
        </dgm:presLayoutVars>
      </dgm:prSet>
      <dgm:spPr/>
    </dgm:pt>
    <dgm:pt modelId="{F671A3FA-81DC-4253-95F5-5237952C646E}" type="pres">
      <dgm:prSet presAssocID="{D7E39BD6-8E79-4D1A-B3BD-070DACB09764}" presName="sibTrans" presStyleCnt="0"/>
      <dgm:spPr/>
    </dgm:pt>
    <dgm:pt modelId="{F4CD4A07-B358-418D-8D54-240DCB8DAAA0}" type="pres">
      <dgm:prSet presAssocID="{5E515F55-5D31-4DE4-AA35-3D59D8941774}" presName="compNode" presStyleCnt="0"/>
      <dgm:spPr/>
    </dgm:pt>
    <dgm:pt modelId="{A4090554-931E-4C9F-91AF-BDA5988D4C2C}" type="pres">
      <dgm:prSet presAssocID="{5E515F55-5D31-4DE4-AA35-3D59D8941774}"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lassroom"/>
        </a:ext>
      </dgm:extLst>
    </dgm:pt>
    <dgm:pt modelId="{783C2047-6A38-443F-9805-F0A3DAB985A5}" type="pres">
      <dgm:prSet presAssocID="{5E515F55-5D31-4DE4-AA35-3D59D8941774}" presName="spaceRect" presStyleCnt="0"/>
      <dgm:spPr/>
    </dgm:pt>
    <dgm:pt modelId="{0A08B588-535A-4A45-913A-AAF9EE77E982}" type="pres">
      <dgm:prSet presAssocID="{5E515F55-5D31-4DE4-AA35-3D59D8941774}" presName="textRect" presStyleLbl="revTx" presStyleIdx="3" presStyleCnt="4">
        <dgm:presLayoutVars>
          <dgm:chMax val="1"/>
          <dgm:chPref val="1"/>
        </dgm:presLayoutVars>
      </dgm:prSet>
      <dgm:spPr/>
    </dgm:pt>
  </dgm:ptLst>
  <dgm:cxnLst>
    <dgm:cxn modelId="{AAA61B0C-E5B3-4CC7-AF1C-5033B15C5BFD}" type="presOf" srcId="{E1383D2B-94DB-4F6E-AFF5-5B34A9D6B72F}" destId="{45B8A4FA-49E2-417F-AFAE-47BAA59C15F7}" srcOrd="0" destOrd="0" presId="urn:microsoft.com/office/officeart/2018/2/layout/IconLabelList"/>
    <dgm:cxn modelId="{A59E5311-A25B-4508-BF69-FA69E91F9A87}" srcId="{E1383D2B-94DB-4F6E-AFF5-5B34A9D6B72F}" destId="{F4441F51-3BAE-4879-931D-D29601B3A75F}" srcOrd="2" destOrd="0" parTransId="{E1369713-0C7D-4673-B638-9CFFAAF9ECA4}" sibTransId="{D7E39BD6-8E79-4D1A-B3BD-070DACB09764}"/>
    <dgm:cxn modelId="{2BDB7E1F-F25E-4411-9B13-1F68C079369D}" type="presOf" srcId="{6815F6EE-B093-48F6-A903-4262ED7C90AF}" destId="{535B5F81-3C64-4187-867B-FEA77A52A5CE}" srcOrd="0" destOrd="0" presId="urn:microsoft.com/office/officeart/2018/2/layout/IconLabelList"/>
    <dgm:cxn modelId="{7F9138A9-05AE-4CDF-A456-F1573BE83133}" type="presOf" srcId="{5E515F55-5D31-4DE4-AA35-3D59D8941774}" destId="{0A08B588-535A-4A45-913A-AAF9EE77E982}" srcOrd="0" destOrd="0" presId="urn:microsoft.com/office/officeart/2018/2/layout/IconLabelList"/>
    <dgm:cxn modelId="{DD2ECAC9-83DF-47FC-8EF9-D95A1E11FEB2}" srcId="{E1383D2B-94DB-4F6E-AFF5-5B34A9D6B72F}" destId="{6815F6EE-B093-48F6-A903-4262ED7C90AF}" srcOrd="1" destOrd="0" parTransId="{8504BCB9-BBD3-4DA3-97CD-8F3E9424DD57}" sibTransId="{090D78B6-97CC-430F-BBB4-ED84026E1482}"/>
    <dgm:cxn modelId="{144069D0-59AC-4AF0-92C2-BBC2A8F05399}" type="presOf" srcId="{F957DF05-6E99-4F14-A105-60BC5E3D7CA8}" destId="{4A4B16D9-3CE5-47FE-8240-B8F0CFB12FBD}" srcOrd="0" destOrd="0" presId="urn:microsoft.com/office/officeart/2018/2/layout/IconLabelList"/>
    <dgm:cxn modelId="{3C6C4AE4-6455-4153-939A-0F08B4EA39E8}" srcId="{E1383D2B-94DB-4F6E-AFF5-5B34A9D6B72F}" destId="{5E515F55-5D31-4DE4-AA35-3D59D8941774}" srcOrd="3" destOrd="0" parTransId="{044D66DB-4E00-4A46-B71E-90D73696B438}" sibTransId="{A7B79F63-AFCF-46E7-99B4-10BA796696F3}"/>
    <dgm:cxn modelId="{8FB17CEB-E2B6-4ED8-A1FF-99DD08FE0D8D}" srcId="{E1383D2B-94DB-4F6E-AFF5-5B34A9D6B72F}" destId="{F957DF05-6E99-4F14-A105-60BC5E3D7CA8}" srcOrd="0" destOrd="0" parTransId="{08C21FC0-72F0-4210-8C4D-B90FB5B410D2}" sibTransId="{31B02A5F-EBE3-4246-92E6-A4C9E332B278}"/>
    <dgm:cxn modelId="{34BA41F3-8FB1-4424-9E96-124B65DE76C1}" type="presOf" srcId="{F4441F51-3BAE-4879-931D-D29601B3A75F}" destId="{A95ABFF0-CC66-4E90-AD14-E4DD438FD7CA}" srcOrd="0" destOrd="0" presId="urn:microsoft.com/office/officeart/2018/2/layout/IconLabelList"/>
    <dgm:cxn modelId="{4EFC89FA-1490-4ADD-9B20-685DE0C43BD0}" type="presParOf" srcId="{45B8A4FA-49E2-417F-AFAE-47BAA59C15F7}" destId="{23B6AF23-7288-43DC-B4CF-0AAD52397900}" srcOrd="0" destOrd="0" presId="urn:microsoft.com/office/officeart/2018/2/layout/IconLabelList"/>
    <dgm:cxn modelId="{6E5A1C98-CD36-4127-ADAF-38D16A813AA5}" type="presParOf" srcId="{23B6AF23-7288-43DC-B4CF-0AAD52397900}" destId="{AABE3F3F-4051-4090-A3C4-5B5C6D1E1254}" srcOrd="0" destOrd="0" presId="urn:microsoft.com/office/officeart/2018/2/layout/IconLabelList"/>
    <dgm:cxn modelId="{FBA99A1B-A856-446F-A98C-6481FDE1E1A0}" type="presParOf" srcId="{23B6AF23-7288-43DC-B4CF-0AAD52397900}" destId="{B13C9541-0FD4-4318-8E3B-82B736C3F8D4}" srcOrd="1" destOrd="0" presId="urn:microsoft.com/office/officeart/2018/2/layout/IconLabelList"/>
    <dgm:cxn modelId="{A1E39741-A5D4-41A6-9CED-5941FBA45A3D}" type="presParOf" srcId="{23B6AF23-7288-43DC-B4CF-0AAD52397900}" destId="{4A4B16D9-3CE5-47FE-8240-B8F0CFB12FBD}" srcOrd="2" destOrd="0" presId="urn:microsoft.com/office/officeart/2018/2/layout/IconLabelList"/>
    <dgm:cxn modelId="{831EF8C5-F6AE-479C-98D9-662276C51F86}" type="presParOf" srcId="{45B8A4FA-49E2-417F-AFAE-47BAA59C15F7}" destId="{CE64D59B-C310-49C1-821F-45E04716DDFA}" srcOrd="1" destOrd="0" presId="urn:microsoft.com/office/officeart/2018/2/layout/IconLabelList"/>
    <dgm:cxn modelId="{23148ABD-E927-4BD1-8025-F40415B37BFF}" type="presParOf" srcId="{45B8A4FA-49E2-417F-AFAE-47BAA59C15F7}" destId="{DD12760F-3FC7-4267-B923-344E89DD843F}" srcOrd="2" destOrd="0" presId="urn:microsoft.com/office/officeart/2018/2/layout/IconLabelList"/>
    <dgm:cxn modelId="{012E43CF-9F09-48F4-A2A4-AA05F21EF3DB}" type="presParOf" srcId="{DD12760F-3FC7-4267-B923-344E89DD843F}" destId="{725D249D-1934-4B24-990B-5A050733EFF3}" srcOrd="0" destOrd="0" presId="urn:microsoft.com/office/officeart/2018/2/layout/IconLabelList"/>
    <dgm:cxn modelId="{9E72184D-E877-4812-A730-93BAC7E4FBDD}" type="presParOf" srcId="{DD12760F-3FC7-4267-B923-344E89DD843F}" destId="{63C2B897-A9A6-4203-900C-1ABBF1A5918D}" srcOrd="1" destOrd="0" presId="urn:microsoft.com/office/officeart/2018/2/layout/IconLabelList"/>
    <dgm:cxn modelId="{3F16EEBA-8C2D-4BAD-9EC6-7FC617AF53A5}" type="presParOf" srcId="{DD12760F-3FC7-4267-B923-344E89DD843F}" destId="{535B5F81-3C64-4187-867B-FEA77A52A5CE}" srcOrd="2" destOrd="0" presId="urn:microsoft.com/office/officeart/2018/2/layout/IconLabelList"/>
    <dgm:cxn modelId="{E587EBF9-1F98-4994-960C-09936CEB5696}" type="presParOf" srcId="{45B8A4FA-49E2-417F-AFAE-47BAA59C15F7}" destId="{8EA07FCF-779C-4F8A-BBA4-F54B6A606CF1}" srcOrd="3" destOrd="0" presId="urn:microsoft.com/office/officeart/2018/2/layout/IconLabelList"/>
    <dgm:cxn modelId="{862D1051-44EC-40F8-8F87-BFFB14F6914E}" type="presParOf" srcId="{45B8A4FA-49E2-417F-AFAE-47BAA59C15F7}" destId="{AD7C402C-72EC-4233-BDAF-B17E8259DBBF}" srcOrd="4" destOrd="0" presId="urn:microsoft.com/office/officeart/2018/2/layout/IconLabelList"/>
    <dgm:cxn modelId="{C1B5361A-727C-41B8-806F-6491B15A31E9}" type="presParOf" srcId="{AD7C402C-72EC-4233-BDAF-B17E8259DBBF}" destId="{B66BC3C1-34CD-46D5-9D15-6E426E590EEF}" srcOrd="0" destOrd="0" presId="urn:microsoft.com/office/officeart/2018/2/layout/IconLabelList"/>
    <dgm:cxn modelId="{F0042896-5A3D-4FFD-AB5C-E7EA92121460}" type="presParOf" srcId="{AD7C402C-72EC-4233-BDAF-B17E8259DBBF}" destId="{22843D56-19CB-4CEC-8EBB-C8AE2FC718DC}" srcOrd="1" destOrd="0" presId="urn:microsoft.com/office/officeart/2018/2/layout/IconLabelList"/>
    <dgm:cxn modelId="{945DB055-D53A-45E2-A156-7D0AA5FF2C6C}" type="presParOf" srcId="{AD7C402C-72EC-4233-BDAF-B17E8259DBBF}" destId="{A95ABFF0-CC66-4E90-AD14-E4DD438FD7CA}" srcOrd="2" destOrd="0" presId="urn:microsoft.com/office/officeart/2018/2/layout/IconLabelList"/>
    <dgm:cxn modelId="{14D256EB-F79E-49BA-9AAD-A292CE07916C}" type="presParOf" srcId="{45B8A4FA-49E2-417F-AFAE-47BAA59C15F7}" destId="{F671A3FA-81DC-4253-95F5-5237952C646E}" srcOrd="5" destOrd="0" presId="urn:microsoft.com/office/officeart/2018/2/layout/IconLabelList"/>
    <dgm:cxn modelId="{BDF743EB-4F8B-4838-BF14-662D75239A5B}" type="presParOf" srcId="{45B8A4FA-49E2-417F-AFAE-47BAA59C15F7}" destId="{F4CD4A07-B358-418D-8D54-240DCB8DAAA0}" srcOrd="6" destOrd="0" presId="urn:microsoft.com/office/officeart/2018/2/layout/IconLabelList"/>
    <dgm:cxn modelId="{19997409-646A-4948-9797-427127F5E502}" type="presParOf" srcId="{F4CD4A07-B358-418D-8D54-240DCB8DAAA0}" destId="{A4090554-931E-4C9F-91AF-BDA5988D4C2C}" srcOrd="0" destOrd="0" presId="urn:microsoft.com/office/officeart/2018/2/layout/IconLabelList"/>
    <dgm:cxn modelId="{CAAAD3C8-9C18-489D-9608-DE5EF80D33C6}" type="presParOf" srcId="{F4CD4A07-B358-418D-8D54-240DCB8DAAA0}" destId="{783C2047-6A38-443F-9805-F0A3DAB985A5}" srcOrd="1" destOrd="0" presId="urn:microsoft.com/office/officeart/2018/2/layout/IconLabelList"/>
    <dgm:cxn modelId="{CF1C5623-D1C7-4671-B09E-4C13F62CE997}" type="presParOf" srcId="{F4CD4A07-B358-418D-8D54-240DCB8DAAA0}" destId="{0A08B588-535A-4A45-913A-AAF9EE77E982}"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0466D45-3ACA-4080-A48C-6642ABA96CF7}">
      <dsp:nvSpPr>
        <dsp:cNvPr id="0" name=""/>
        <dsp:cNvSpPr/>
      </dsp:nvSpPr>
      <dsp:spPr>
        <a:xfrm>
          <a:off x="419448" y="651518"/>
          <a:ext cx="1200937" cy="1200937"/>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43DA451-2CB8-46E0-A573-032E7FA06F99}">
      <dsp:nvSpPr>
        <dsp:cNvPr id="0" name=""/>
        <dsp:cNvSpPr/>
      </dsp:nvSpPr>
      <dsp:spPr>
        <a:xfrm>
          <a:off x="675386" y="907456"/>
          <a:ext cx="689062" cy="68906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D92AF9A-EE78-4584-ABF2-C1B6E3D37E57}">
      <dsp:nvSpPr>
        <dsp:cNvPr id="0" name=""/>
        <dsp:cNvSpPr/>
      </dsp:nvSpPr>
      <dsp:spPr>
        <a:xfrm>
          <a:off x="35542" y="2226518"/>
          <a:ext cx="1968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100000"/>
            </a:lnSpc>
            <a:spcBef>
              <a:spcPct val="0"/>
            </a:spcBef>
            <a:spcAft>
              <a:spcPct val="35000"/>
            </a:spcAft>
            <a:buNone/>
            <a:defRPr cap="all"/>
          </a:pPr>
          <a:r>
            <a:rPr lang="en-IN" sz="2400" kern="1200"/>
            <a:t>Processor : i3</a:t>
          </a:r>
          <a:endParaRPr lang="en-US" sz="2400" kern="1200"/>
        </a:p>
      </dsp:txBody>
      <dsp:txXfrm>
        <a:off x="35542" y="2226518"/>
        <a:ext cx="1968750" cy="720000"/>
      </dsp:txXfrm>
    </dsp:sp>
    <dsp:sp modelId="{E0644EE1-FAD6-4F2E-ADED-B1BDC80FD86F}">
      <dsp:nvSpPr>
        <dsp:cNvPr id="0" name=""/>
        <dsp:cNvSpPr/>
      </dsp:nvSpPr>
      <dsp:spPr>
        <a:xfrm>
          <a:off x="2732729" y="651518"/>
          <a:ext cx="1200937" cy="1200937"/>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1077338-4D10-471A-8BE8-3BAD2E57FDA2}">
      <dsp:nvSpPr>
        <dsp:cNvPr id="0" name=""/>
        <dsp:cNvSpPr/>
      </dsp:nvSpPr>
      <dsp:spPr>
        <a:xfrm>
          <a:off x="2988667" y="907455"/>
          <a:ext cx="689062" cy="68906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CFF01D0-6541-4ADF-9223-23B0E2E6B371}">
      <dsp:nvSpPr>
        <dsp:cNvPr id="0" name=""/>
        <dsp:cNvSpPr/>
      </dsp:nvSpPr>
      <dsp:spPr>
        <a:xfrm>
          <a:off x="2348823" y="2226518"/>
          <a:ext cx="1968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100000"/>
            </a:lnSpc>
            <a:spcBef>
              <a:spcPct val="0"/>
            </a:spcBef>
            <a:spcAft>
              <a:spcPct val="35000"/>
            </a:spcAft>
            <a:buNone/>
            <a:defRPr cap="all"/>
          </a:pPr>
          <a:r>
            <a:rPr lang="en-IN" sz="2400" kern="1200"/>
            <a:t>RAM : 4 GB</a:t>
          </a:r>
          <a:endParaRPr lang="en-US" sz="2400" kern="1200"/>
        </a:p>
      </dsp:txBody>
      <dsp:txXfrm>
        <a:off x="2348823" y="2226518"/>
        <a:ext cx="1968750"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DE02DB-7FCE-412F-B8F0-3E19036BD387}">
      <dsp:nvSpPr>
        <dsp:cNvPr id="0" name=""/>
        <dsp:cNvSpPr/>
      </dsp:nvSpPr>
      <dsp:spPr>
        <a:xfrm>
          <a:off x="268477" y="98421"/>
          <a:ext cx="1364891" cy="1364891"/>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DBFE433-4C89-41E0-8C82-B6BC97FF02A6}">
      <dsp:nvSpPr>
        <dsp:cNvPr id="0" name=""/>
        <dsp:cNvSpPr/>
      </dsp:nvSpPr>
      <dsp:spPr>
        <a:xfrm>
          <a:off x="555104" y="385048"/>
          <a:ext cx="791637" cy="79163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D22108C-6F9B-47C4-9529-C7AB8A96F37D}">
      <dsp:nvSpPr>
        <dsp:cNvPr id="0" name=""/>
        <dsp:cNvSpPr/>
      </dsp:nvSpPr>
      <dsp:spPr>
        <a:xfrm>
          <a:off x="1925846" y="98421"/>
          <a:ext cx="3217244" cy="13648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IN" sz="2400" kern="1200"/>
            <a:t>Frontend : HTML , CSS , JavaScript</a:t>
          </a:r>
          <a:endParaRPr lang="en-US" sz="2400" kern="1200"/>
        </a:p>
      </dsp:txBody>
      <dsp:txXfrm>
        <a:off x="1925846" y="98421"/>
        <a:ext cx="3217244" cy="1364891"/>
      </dsp:txXfrm>
    </dsp:sp>
    <dsp:sp modelId="{B181E1D0-731B-4F94-8F22-3881191F308F}">
      <dsp:nvSpPr>
        <dsp:cNvPr id="0" name=""/>
        <dsp:cNvSpPr/>
      </dsp:nvSpPr>
      <dsp:spPr>
        <a:xfrm>
          <a:off x="5703671" y="98421"/>
          <a:ext cx="1364891" cy="1364891"/>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915ED6C-E450-48A8-8D26-C0035E939656}">
      <dsp:nvSpPr>
        <dsp:cNvPr id="0" name=""/>
        <dsp:cNvSpPr/>
      </dsp:nvSpPr>
      <dsp:spPr>
        <a:xfrm>
          <a:off x="5990298" y="385048"/>
          <a:ext cx="791637" cy="79163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B0321F6-0F1E-4EA1-A1E0-152E183FDB58}">
      <dsp:nvSpPr>
        <dsp:cNvPr id="0" name=""/>
        <dsp:cNvSpPr/>
      </dsp:nvSpPr>
      <dsp:spPr>
        <a:xfrm>
          <a:off x="7361039" y="98421"/>
          <a:ext cx="3217244" cy="13648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IN" sz="2400" kern="1200"/>
            <a:t>Backend : Python</a:t>
          </a:r>
          <a:endParaRPr lang="en-US" sz="2400" kern="1200"/>
        </a:p>
      </dsp:txBody>
      <dsp:txXfrm>
        <a:off x="7361039" y="98421"/>
        <a:ext cx="3217244" cy="1364891"/>
      </dsp:txXfrm>
    </dsp:sp>
    <dsp:sp modelId="{FC9F15C4-D839-4752-B584-929FFBA89255}">
      <dsp:nvSpPr>
        <dsp:cNvPr id="0" name=""/>
        <dsp:cNvSpPr/>
      </dsp:nvSpPr>
      <dsp:spPr>
        <a:xfrm>
          <a:off x="268477" y="2062742"/>
          <a:ext cx="1364891" cy="1364891"/>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37C14C6-A0EC-4DD5-A0E9-91830ACADB5F}">
      <dsp:nvSpPr>
        <dsp:cNvPr id="0" name=""/>
        <dsp:cNvSpPr/>
      </dsp:nvSpPr>
      <dsp:spPr>
        <a:xfrm>
          <a:off x="555104" y="2349369"/>
          <a:ext cx="791637" cy="79163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6D21978-5911-4D6B-AF41-74F35745D272}">
      <dsp:nvSpPr>
        <dsp:cNvPr id="0" name=""/>
        <dsp:cNvSpPr/>
      </dsp:nvSpPr>
      <dsp:spPr>
        <a:xfrm>
          <a:off x="1925846" y="2062742"/>
          <a:ext cx="3217244" cy="13648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IN" sz="2400" kern="1200"/>
            <a:t>Database : My SQL </a:t>
          </a:r>
          <a:endParaRPr lang="en-US" sz="2400" kern="1200"/>
        </a:p>
      </dsp:txBody>
      <dsp:txXfrm>
        <a:off x="1925846" y="2062742"/>
        <a:ext cx="3217244" cy="1364891"/>
      </dsp:txXfrm>
    </dsp:sp>
    <dsp:sp modelId="{E80B86AD-18ED-4E4A-9144-62D5DF4537AE}">
      <dsp:nvSpPr>
        <dsp:cNvPr id="0" name=""/>
        <dsp:cNvSpPr/>
      </dsp:nvSpPr>
      <dsp:spPr>
        <a:xfrm>
          <a:off x="5703671" y="2062742"/>
          <a:ext cx="1364891" cy="1364891"/>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00081ED-1ECB-44F3-8F7E-2D0696DBEB96}">
      <dsp:nvSpPr>
        <dsp:cNvPr id="0" name=""/>
        <dsp:cNvSpPr/>
      </dsp:nvSpPr>
      <dsp:spPr>
        <a:xfrm>
          <a:off x="5990298" y="2349369"/>
          <a:ext cx="791637" cy="79163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FF0D23D-B49E-43C3-B8D1-37CC9CEC903E}">
      <dsp:nvSpPr>
        <dsp:cNvPr id="0" name=""/>
        <dsp:cNvSpPr/>
      </dsp:nvSpPr>
      <dsp:spPr>
        <a:xfrm>
          <a:off x="7361039" y="2062742"/>
          <a:ext cx="3217244" cy="13648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IN" sz="2400" kern="1200"/>
            <a:t>IDE : VS Code </a:t>
          </a:r>
          <a:endParaRPr lang="en-US" sz="2400" kern="1200"/>
        </a:p>
      </dsp:txBody>
      <dsp:txXfrm>
        <a:off x="7361039" y="2062742"/>
        <a:ext cx="3217244" cy="136489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8E98738-8E3F-4A38-A6D6-F650593BD233}">
      <dsp:nvSpPr>
        <dsp:cNvPr id="0" name=""/>
        <dsp:cNvSpPr/>
      </dsp:nvSpPr>
      <dsp:spPr>
        <a:xfrm>
          <a:off x="1187837" y="727468"/>
          <a:ext cx="1195080" cy="119508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8F9F9FF-8679-4DF8-808D-7361FC5898DE}">
      <dsp:nvSpPr>
        <dsp:cNvPr id="0" name=""/>
        <dsp:cNvSpPr/>
      </dsp:nvSpPr>
      <dsp:spPr>
        <a:xfrm>
          <a:off x="145568" y="2333643"/>
          <a:ext cx="3279618" cy="11316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just" defTabSz="666750">
            <a:lnSpc>
              <a:spcPct val="100000"/>
            </a:lnSpc>
            <a:spcBef>
              <a:spcPct val="0"/>
            </a:spcBef>
            <a:spcAft>
              <a:spcPct val="35000"/>
            </a:spcAft>
            <a:buNone/>
          </a:pPr>
          <a:r>
            <a:rPr lang="en-IN" sz="1500" kern="1200" dirty="0"/>
            <a:t>1</a:t>
          </a:r>
          <a:r>
            <a:rPr lang="en-IN" sz="1800" kern="1200" dirty="0"/>
            <a:t>. Administrators can manage course content, including adding, editing, or deleting courses and study materials</a:t>
          </a:r>
          <a:r>
            <a:rPr lang="en-IN" sz="1500" kern="1200" dirty="0"/>
            <a:t>.</a:t>
          </a:r>
          <a:endParaRPr lang="en-US" sz="1500" kern="1200" dirty="0"/>
        </a:p>
      </dsp:txBody>
      <dsp:txXfrm>
        <a:off x="145568" y="2333643"/>
        <a:ext cx="3279618" cy="1131693"/>
      </dsp:txXfrm>
    </dsp:sp>
    <dsp:sp modelId="{9E70174E-E56F-4687-8119-0F78852A57C0}">
      <dsp:nvSpPr>
        <dsp:cNvPr id="0" name=""/>
        <dsp:cNvSpPr/>
      </dsp:nvSpPr>
      <dsp:spPr>
        <a:xfrm>
          <a:off x="5178316" y="727468"/>
          <a:ext cx="1195080" cy="119508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AC1000D-F3D8-4465-862E-72952871344A}">
      <dsp:nvSpPr>
        <dsp:cNvPr id="0" name=""/>
        <dsp:cNvSpPr/>
      </dsp:nvSpPr>
      <dsp:spPr>
        <a:xfrm>
          <a:off x="3889940" y="2333643"/>
          <a:ext cx="3771832" cy="11316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just" defTabSz="755650">
            <a:lnSpc>
              <a:spcPct val="100000"/>
            </a:lnSpc>
            <a:spcBef>
              <a:spcPct val="0"/>
            </a:spcBef>
            <a:spcAft>
              <a:spcPct val="35000"/>
            </a:spcAft>
            <a:buNone/>
          </a:pPr>
          <a:r>
            <a:rPr lang="en-IN" sz="1700" kern="1200" dirty="0"/>
            <a:t>2. </a:t>
          </a:r>
          <a:r>
            <a:rPr lang="en-IN" sz="1800" kern="1200" dirty="0"/>
            <a:t>Administrators can view user accounts, reset passwords, and suspend or delete accounts when necessary.</a:t>
          </a:r>
          <a:endParaRPr lang="en-US" sz="1800" kern="1200" dirty="0"/>
        </a:p>
      </dsp:txBody>
      <dsp:txXfrm>
        <a:off x="3889940" y="2333643"/>
        <a:ext cx="3771832" cy="1131693"/>
      </dsp:txXfrm>
    </dsp:sp>
    <dsp:sp modelId="{307CCC06-CF9B-4153-A2F5-C37247CDD488}">
      <dsp:nvSpPr>
        <dsp:cNvPr id="0" name=""/>
        <dsp:cNvSpPr/>
      </dsp:nvSpPr>
      <dsp:spPr>
        <a:xfrm>
          <a:off x="8856853" y="727468"/>
          <a:ext cx="1195080" cy="119508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A6384AF-A1BD-41BE-945A-CAADA242302C}">
      <dsp:nvSpPr>
        <dsp:cNvPr id="0" name=""/>
        <dsp:cNvSpPr/>
      </dsp:nvSpPr>
      <dsp:spPr>
        <a:xfrm>
          <a:off x="8126526" y="2333643"/>
          <a:ext cx="2655733" cy="11316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just" defTabSz="1066800">
            <a:lnSpc>
              <a:spcPct val="100000"/>
            </a:lnSpc>
            <a:spcBef>
              <a:spcPct val="0"/>
            </a:spcBef>
            <a:spcAft>
              <a:spcPct val="35000"/>
            </a:spcAft>
            <a:buNone/>
          </a:pPr>
          <a:r>
            <a:rPr lang="en-IN" sz="2400" kern="1200" dirty="0"/>
            <a:t>3</a:t>
          </a:r>
          <a:r>
            <a:rPr lang="en-IN" sz="1800" kern="1200" dirty="0"/>
            <a:t>. Administrators can generate system performance reports</a:t>
          </a:r>
          <a:r>
            <a:rPr lang="en-IN" sz="2400" kern="1200" dirty="0"/>
            <a:t>.</a:t>
          </a:r>
          <a:endParaRPr lang="en-US" sz="2400" kern="1200" dirty="0"/>
        </a:p>
      </dsp:txBody>
      <dsp:txXfrm>
        <a:off x="8126526" y="2333643"/>
        <a:ext cx="2655733" cy="113169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ABE3F3F-4051-4090-A3C4-5B5C6D1E1254}">
      <dsp:nvSpPr>
        <dsp:cNvPr id="0" name=""/>
        <dsp:cNvSpPr/>
      </dsp:nvSpPr>
      <dsp:spPr>
        <a:xfrm>
          <a:off x="752566" y="1045320"/>
          <a:ext cx="1066720" cy="106672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A4B16D9-3CE5-47FE-8240-B8F0CFB12FBD}">
      <dsp:nvSpPr>
        <dsp:cNvPr id="0" name=""/>
        <dsp:cNvSpPr/>
      </dsp:nvSpPr>
      <dsp:spPr>
        <a:xfrm>
          <a:off x="100682" y="2427484"/>
          <a:ext cx="237048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33450">
            <a:lnSpc>
              <a:spcPct val="90000"/>
            </a:lnSpc>
            <a:spcBef>
              <a:spcPct val="0"/>
            </a:spcBef>
            <a:spcAft>
              <a:spcPct val="35000"/>
            </a:spcAft>
            <a:buNone/>
          </a:pPr>
          <a:r>
            <a:rPr lang="en-IN" sz="2100" b="1" kern="1200"/>
            <a:t>1. Improved Student Performance</a:t>
          </a:r>
          <a:endParaRPr lang="en-US" sz="2100" kern="1200"/>
        </a:p>
      </dsp:txBody>
      <dsp:txXfrm>
        <a:off x="100682" y="2427484"/>
        <a:ext cx="2370489" cy="720000"/>
      </dsp:txXfrm>
    </dsp:sp>
    <dsp:sp modelId="{725D249D-1934-4B24-990B-5A050733EFF3}">
      <dsp:nvSpPr>
        <dsp:cNvPr id="0" name=""/>
        <dsp:cNvSpPr/>
      </dsp:nvSpPr>
      <dsp:spPr>
        <a:xfrm>
          <a:off x="3537891" y="1045320"/>
          <a:ext cx="1066720" cy="106672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35B5F81-3C64-4187-867B-FEA77A52A5CE}">
      <dsp:nvSpPr>
        <dsp:cNvPr id="0" name=""/>
        <dsp:cNvSpPr/>
      </dsp:nvSpPr>
      <dsp:spPr>
        <a:xfrm>
          <a:off x="2886007" y="2427484"/>
          <a:ext cx="237048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33450">
            <a:lnSpc>
              <a:spcPct val="90000"/>
            </a:lnSpc>
            <a:spcBef>
              <a:spcPct val="0"/>
            </a:spcBef>
            <a:spcAft>
              <a:spcPct val="35000"/>
            </a:spcAft>
            <a:buNone/>
          </a:pPr>
          <a:r>
            <a:rPr lang="en-IN" sz="2100" b="1" kern="1200"/>
            <a:t>2. Reduced Stress and Anxiety</a:t>
          </a:r>
          <a:endParaRPr lang="en-US" sz="2100" kern="1200"/>
        </a:p>
      </dsp:txBody>
      <dsp:txXfrm>
        <a:off x="2886007" y="2427484"/>
        <a:ext cx="2370489" cy="720000"/>
      </dsp:txXfrm>
    </dsp:sp>
    <dsp:sp modelId="{B66BC3C1-34CD-46D5-9D15-6E426E590EEF}">
      <dsp:nvSpPr>
        <dsp:cNvPr id="0" name=""/>
        <dsp:cNvSpPr/>
      </dsp:nvSpPr>
      <dsp:spPr>
        <a:xfrm>
          <a:off x="6323216" y="1045320"/>
          <a:ext cx="1066720" cy="106672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95ABFF0-CC66-4E90-AD14-E4DD438FD7CA}">
      <dsp:nvSpPr>
        <dsp:cNvPr id="0" name=""/>
        <dsp:cNvSpPr/>
      </dsp:nvSpPr>
      <dsp:spPr>
        <a:xfrm>
          <a:off x="5671332" y="2427484"/>
          <a:ext cx="237048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33450">
            <a:lnSpc>
              <a:spcPct val="90000"/>
            </a:lnSpc>
            <a:spcBef>
              <a:spcPct val="0"/>
            </a:spcBef>
            <a:spcAft>
              <a:spcPct val="35000"/>
            </a:spcAft>
            <a:buNone/>
          </a:pPr>
          <a:r>
            <a:rPr lang="en-IN" sz="2100" b="1" kern="1200"/>
            <a:t>3. Enhanced Learning Experience</a:t>
          </a:r>
          <a:endParaRPr lang="en-US" sz="2100" kern="1200"/>
        </a:p>
      </dsp:txBody>
      <dsp:txXfrm>
        <a:off x="5671332" y="2427484"/>
        <a:ext cx="2370489" cy="720000"/>
      </dsp:txXfrm>
    </dsp:sp>
    <dsp:sp modelId="{A4090554-931E-4C9F-91AF-BDA5988D4C2C}">
      <dsp:nvSpPr>
        <dsp:cNvPr id="0" name=""/>
        <dsp:cNvSpPr/>
      </dsp:nvSpPr>
      <dsp:spPr>
        <a:xfrm>
          <a:off x="9108541" y="1045320"/>
          <a:ext cx="1066720" cy="106672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A08B588-535A-4A45-913A-AAF9EE77E982}">
      <dsp:nvSpPr>
        <dsp:cNvPr id="0" name=""/>
        <dsp:cNvSpPr/>
      </dsp:nvSpPr>
      <dsp:spPr>
        <a:xfrm>
          <a:off x="8456657" y="2427484"/>
          <a:ext cx="237048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33450">
            <a:lnSpc>
              <a:spcPct val="90000"/>
            </a:lnSpc>
            <a:spcBef>
              <a:spcPct val="0"/>
            </a:spcBef>
            <a:spcAft>
              <a:spcPct val="35000"/>
            </a:spcAft>
            <a:buNone/>
          </a:pPr>
          <a:r>
            <a:rPr lang="en-IN" sz="2100" kern="1200"/>
            <a:t>4.</a:t>
          </a:r>
          <a:r>
            <a:rPr lang="en-IN" sz="2100" b="1" kern="1200"/>
            <a:t>Contribution to Academic Knowledge</a:t>
          </a:r>
          <a:endParaRPr lang="en-US" sz="2100" kern="1200"/>
        </a:p>
      </dsp:txBody>
      <dsp:txXfrm>
        <a:off x="8456657" y="2427484"/>
        <a:ext cx="2370489" cy="720000"/>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453E31-BBC7-EDE2-75AB-AC89B8C67E5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0F846D5-CBF9-083F-4E46-F1AC221CFDB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253B66C-A83F-0FB4-CD3D-6AD8001C741F}"/>
              </a:ext>
            </a:extLst>
          </p:cNvPr>
          <p:cNvSpPr>
            <a:spLocks noGrp="1"/>
          </p:cNvSpPr>
          <p:nvPr>
            <p:ph type="dt" sz="half" idx="10"/>
          </p:nvPr>
        </p:nvSpPr>
        <p:spPr/>
        <p:txBody>
          <a:bodyPr/>
          <a:lstStyle/>
          <a:p>
            <a:fld id="{1229E7AD-2748-4C22-A118-9478584EBC4E}" type="datetimeFigureOut">
              <a:rPr lang="en-IN" smtClean="0"/>
              <a:t>29-09-2023</a:t>
            </a:fld>
            <a:endParaRPr lang="en-IN"/>
          </a:p>
        </p:txBody>
      </p:sp>
      <p:sp>
        <p:nvSpPr>
          <p:cNvPr id="5" name="Footer Placeholder 4">
            <a:extLst>
              <a:ext uri="{FF2B5EF4-FFF2-40B4-BE49-F238E27FC236}">
                <a16:creationId xmlns:a16="http://schemas.microsoft.com/office/drawing/2014/main" id="{4893D3D5-0362-8DC1-5547-B299CA131E2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508EDFB-2D49-14AC-0A71-4D9F9FA198F5}"/>
              </a:ext>
            </a:extLst>
          </p:cNvPr>
          <p:cNvSpPr>
            <a:spLocks noGrp="1"/>
          </p:cNvSpPr>
          <p:nvPr>
            <p:ph type="sldNum" sz="quarter" idx="12"/>
          </p:nvPr>
        </p:nvSpPr>
        <p:spPr/>
        <p:txBody>
          <a:bodyPr/>
          <a:lstStyle/>
          <a:p>
            <a:fld id="{17F20DC8-0D40-494B-B023-CA4B4E60AB70}" type="slidenum">
              <a:rPr lang="en-IN" smtClean="0"/>
              <a:t>‹#›</a:t>
            </a:fld>
            <a:endParaRPr lang="en-IN"/>
          </a:p>
        </p:txBody>
      </p:sp>
    </p:spTree>
    <p:extLst>
      <p:ext uri="{BB962C8B-B14F-4D97-AF65-F5344CB8AC3E}">
        <p14:creationId xmlns:p14="http://schemas.microsoft.com/office/powerpoint/2010/main" val="37390299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1645EA-ABA3-243F-2490-C9C7C3433AA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A399863-270D-A7A0-85F4-42415C87019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B358AD3-36B5-6ACC-3B06-9EF4321933EA}"/>
              </a:ext>
            </a:extLst>
          </p:cNvPr>
          <p:cNvSpPr>
            <a:spLocks noGrp="1"/>
          </p:cNvSpPr>
          <p:nvPr>
            <p:ph type="dt" sz="half" idx="10"/>
          </p:nvPr>
        </p:nvSpPr>
        <p:spPr/>
        <p:txBody>
          <a:bodyPr/>
          <a:lstStyle/>
          <a:p>
            <a:fld id="{1229E7AD-2748-4C22-A118-9478584EBC4E}" type="datetimeFigureOut">
              <a:rPr lang="en-IN" smtClean="0"/>
              <a:t>29-09-2023</a:t>
            </a:fld>
            <a:endParaRPr lang="en-IN"/>
          </a:p>
        </p:txBody>
      </p:sp>
      <p:sp>
        <p:nvSpPr>
          <p:cNvPr id="5" name="Footer Placeholder 4">
            <a:extLst>
              <a:ext uri="{FF2B5EF4-FFF2-40B4-BE49-F238E27FC236}">
                <a16:creationId xmlns:a16="http://schemas.microsoft.com/office/drawing/2014/main" id="{B315CC2D-A020-E701-22AC-813ED051D49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5DFEB12-7277-D9F0-81C6-8B04A313511A}"/>
              </a:ext>
            </a:extLst>
          </p:cNvPr>
          <p:cNvSpPr>
            <a:spLocks noGrp="1"/>
          </p:cNvSpPr>
          <p:nvPr>
            <p:ph type="sldNum" sz="quarter" idx="12"/>
          </p:nvPr>
        </p:nvSpPr>
        <p:spPr/>
        <p:txBody>
          <a:bodyPr/>
          <a:lstStyle/>
          <a:p>
            <a:fld id="{17F20DC8-0D40-494B-B023-CA4B4E60AB70}" type="slidenum">
              <a:rPr lang="en-IN" smtClean="0"/>
              <a:t>‹#›</a:t>
            </a:fld>
            <a:endParaRPr lang="en-IN"/>
          </a:p>
        </p:txBody>
      </p:sp>
    </p:spTree>
    <p:extLst>
      <p:ext uri="{BB962C8B-B14F-4D97-AF65-F5344CB8AC3E}">
        <p14:creationId xmlns:p14="http://schemas.microsoft.com/office/powerpoint/2010/main" val="36484602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A248C28-D1C2-22B4-C085-190FB97098F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D2AC2D1-3EFF-B173-E5DD-15C5D592641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0CA8836-792B-81E9-39AD-118749C2575C}"/>
              </a:ext>
            </a:extLst>
          </p:cNvPr>
          <p:cNvSpPr>
            <a:spLocks noGrp="1"/>
          </p:cNvSpPr>
          <p:nvPr>
            <p:ph type="dt" sz="half" idx="10"/>
          </p:nvPr>
        </p:nvSpPr>
        <p:spPr/>
        <p:txBody>
          <a:bodyPr/>
          <a:lstStyle/>
          <a:p>
            <a:fld id="{1229E7AD-2748-4C22-A118-9478584EBC4E}" type="datetimeFigureOut">
              <a:rPr lang="en-IN" smtClean="0"/>
              <a:t>29-09-2023</a:t>
            </a:fld>
            <a:endParaRPr lang="en-IN"/>
          </a:p>
        </p:txBody>
      </p:sp>
      <p:sp>
        <p:nvSpPr>
          <p:cNvPr id="5" name="Footer Placeholder 4">
            <a:extLst>
              <a:ext uri="{FF2B5EF4-FFF2-40B4-BE49-F238E27FC236}">
                <a16:creationId xmlns:a16="http://schemas.microsoft.com/office/drawing/2014/main" id="{2EB1C6C4-979B-5078-AEEA-A4FA337DF7D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37D6A4E-0218-D4AF-9639-EC4B5B92DD63}"/>
              </a:ext>
            </a:extLst>
          </p:cNvPr>
          <p:cNvSpPr>
            <a:spLocks noGrp="1"/>
          </p:cNvSpPr>
          <p:nvPr>
            <p:ph type="sldNum" sz="quarter" idx="12"/>
          </p:nvPr>
        </p:nvSpPr>
        <p:spPr/>
        <p:txBody>
          <a:bodyPr/>
          <a:lstStyle/>
          <a:p>
            <a:fld id="{17F20DC8-0D40-494B-B023-CA4B4E60AB70}" type="slidenum">
              <a:rPr lang="en-IN" smtClean="0"/>
              <a:t>‹#›</a:t>
            </a:fld>
            <a:endParaRPr lang="en-IN"/>
          </a:p>
        </p:txBody>
      </p:sp>
    </p:spTree>
    <p:extLst>
      <p:ext uri="{BB962C8B-B14F-4D97-AF65-F5344CB8AC3E}">
        <p14:creationId xmlns:p14="http://schemas.microsoft.com/office/powerpoint/2010/main" val="28802627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3F186F-F6CB-9084-0C84-D5A95564409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631670E-710F-CC37-B6BB-F540EAA4394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D57BA31-2C23-53BD-DD94-EFB353375130}"/>
              </a:ext>
            </a:extLst>
          </p:cNvPr>
          <p:cNvSpPr>
            <a:spLocks noGrp="1"/>
          </p:cNvSpPr>
          <p:nvPr>
            <p:ph type="dt" sz="half" idx="10"/>
          </p:nvPr>
        </p:nvSpPr>
        <p:spPr/>
        <p:txBody>
          <a:bodyPr/>
          <a:lstStyle/>
          <a:p>
            <a:fld id="{1229E7AD-2748-4C22-A118-9478584EBC4E}" type="datetimeFigureOut">
              <a:rPr lang="en-IN" smtClean="0"/>
              <a:t>29-09-2023</a:t>
            </a:fld>
            <a:endParaRPr lang="en-IN"/>
          </a:p>
        </p:txBody>
      </p:sp>
      <p:sp>
        <p:nvSpPr>
          <p:cNvPr id="5" name="Footer Placeholder 4">
            <a:extLst>
              <a:ext uri="{FF2B5EF4-FFF2-40B4-BE49-F238E27FC236}">
                <a16:creationId xmlns:a16="http://schemas.microsoft.com/office/drawing/2014/main" id="{3C7D6AE2-5CE9-CEEF-E47F-4A45A06C9FE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84F95AB-5CAF-D319-8F61-A8540FFB301B}"/>
              </a:ext>
            </a:extLst>
          </p:cNvPr>
          <p:cNvSpPr>
            <a:spLocks noGrp="1"/>
          </p:cNvSpPr>
          <p:nvPr>
            <p:ph type="sldNum" sz="quarter" idx="12"/>
          </p:nvPr>
        </p:nvSpPr>
        <p:spPr/>
        <p:txBody>
          <a:bodyPr/>
          <a:lstStyle/>
          <a:p>
            <a:fld id="{17F20DC8-0D40-494B-B023-CA4B4E60AB70}" type="slidenum">
              <a:rPr lang="en-IN" smtClean="0"/>
              <a:t>‹#›</a:t>
            </a:fld>
            <a:endParaRPr lang="en-IN"/>
          </a:p>
        </p:txBody>
      </p:sp>
    </p:spTree>
    <p:extLst>
      <p:ext uri="{BB962C8B-B14F-4D97-AF65-F5344CB8AC3E}">
        <p14:creationId xmlns:p14="http://schemas.microsoft.com/office/powerpoint/2010/main" val="33057366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71CDEA-A5AF-6917-47DC-43C2808C8C4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53E7E99-F84C-6DBE-31E7-B62C82FDD67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F90CC7C-7118-EEFE-CF7A-DB167FA458EF}"/>
              </a:ext>
            </a:extLst>
          </p:cNvPr>
          <p:cNvSpPr>
            <a:spLocks noGrp="1"/>
          </p:cNvSpPr>
          <p:nvPr>
            <p:ph type="dt" sz="half" idx="10"/>
          </p:nvPr>
        </p:nvSpPr>
        <p:spPr/>
        <p:txBody>
          <a:bodyPr/>
          <a:lstStyle/>
          <a:p>
            <a:fld id="{1229E7AD-2748-4C22-A118-9478584EBC4E}" type="datetimeFigureOut">
              <a:rPr lang="en-IN" smtClean="0"/>
              <a:t>29-09-2023</a:t>
            </a:fld>
            <a:endParaRPr lang="en-IN"/>
          </a:p>
        </p:txBody>
      </p:sp>
      <p:sp>
        <p:nvSpPr>
          <p:cNvPr id="5" name="Footer Placeholder 4">
            <a:extLst>
              <a:ext uri="{FF2B5EF4-FFF2-40B4-BE49-F238E27FC236}">
                <a16:creationId xmlns:a16="http://schemas.microsoft.com/office/drawing/2014/main" id="{EF65E221-BF29-03E1-05C4-6E1570A96CA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36A941E-3F62-508D-2EE0-D78F0BCBBE1B}"/>
              </a:ext>
            </a:extLst>
          </p:cNvPr>
          <p:cNvSpPr>
            <a:spLocks noGrp="1"/>
          </p:cNvSpPr>
          <p:nvPr>
            <p:ph type="sldNum" sz="quarter" idx="12"/>
          </p:nvPr>
        </p:nvSpPr>
        <p:spPr/>
        <p:txBody>
          <a:bodyPr/>
          <a:lstStyle/>
          <a:p>
            <a:fld id="{17F20DC8-0D40-494B-B023-CA4B4E60AB70}" type="slidenum">
              <a:rPr lang="en-IN" smtClean="0"/>
              <a:t>‹#›</a:t>
            </a:fld>
            <a:endParaRPr lang="en-IN"/>
          </a:p>
        </p:txBody>
      </p:sp>
    </p:spTree>
    <p:extLst>
      <p:ext uri="{BB962C8B-B14F-4D97-AF65-F5344CB8AC3E}">
        <p14:creationId xmlns:p14="http://schemas.microsoft.com/office/powerpoint/2010/main" val="22123055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C317AA-2008-D24D-F726-0773206E1FB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B612E0A-267A-3251-2F5E-6EED8B7E60C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C4B09C7-DA17-85CF-6E34-465681DF9E9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83468EA-DD5C-AB10-C855-7151E39564C4}"/>
              </a:ext>
            </a:extLst>
          </p:cNvPr>
          <p:cNvSpPr>
            <a:spLocks noGrp="1"/>
          </p:cNvSpPr>
          <p:nvPr>
            <p:ph type="dt" sz="half" idx="10"/>
          </p:nvPr>
        </p:nvSpPr>
        <p:spPr/>
        <p:txBody>
          <a:bodyPr/>
          <a:lstStyle/>
          <a:p>
            <a:fld id="{1229E7AD-2748-4C22-A118-9478584EBC4E}" type="datetimeFigureOut">
              <a:rPr lang="en-IN" smtClean="0"/>
              <a:t>29-09-2023</a:t>
            </a:fld>
            <a:endParaRPr lang="en-IN"/>
          </a:p>
        </p:txBody>
      </p:sp>
      <p:sp>
        <p:nvSpPr>
          <p:cNvPr id="6" name="Footer Placeholder 5">
            <a:extLst>
              <a:ext uri="{FF2B5EF4-FFF2-40B4-BE49-F238E27FC236}">
                <a16:creationId xmlns:a16="http://schemas.microsoft.com/office/drawing/2014/main" id="{8A080EE3-77D1-2FBA-319B-EB8CC057AFA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BC01F4E-1FE9-F10C-66B0-17D5DE9ACDDC}"/>
              </a:ext>
            </a:extLst>
          </p:cNvPr>
          <p:cNvSpPr>
            <a:spLocks noGrp="1"/>
          </p:cNvSpPr>
          <p:nvPr>
            <p:ph type="sldNum" sz="quarter" idx="12"/>
          </p:nvPr>
        </p:nvSpPr>
        <p:spPr/>
        <p:txBody>
          <a:bodyPr/>
          <a:lstStyle/>
          <a:p>
            <a:fld id="{17F20DC8-0D40-494B-B023-CA4B4E60AB70}" type="slidenum">
              <a:rPr lang="en-IN" smtClean="0"/>
              <a:t>‹#›</a:t>
            </a:fld>
            <a:endParaRPr lang="en-IN"/>
          </a:p>
        </p:txBody>
      </p:sp>
    </p:spTree>
    <p:extLst>
      <p:ext uri="{BB962C8B-B14F-4D97-AF65-F5344CB8AC3E}">
        <p14:creationId xmlns:p14="http://schemas.microsoft.com/office/powerpoint/2010/main" val="22189137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04DCEA-F959-F6FA-0DE9-4906610D795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D6C9BE4-0C78-F39F-27B0-D9D5A5E14AA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14C00C1-9246-164A-62BB-B196F29BEAD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6BF40AF-59E8-9E88-E69E-504C93217C4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C9A8FA4-4602-B667-6BDA-C6ED45E2813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4A4E2D9-7FCF-E87B-2E9C-30358D67CE09}"/>
              </a:ext>
            </a:extLst>
          </p:cNvPr>
          <p:cNvSpPr>
            <a:spLocks noGrp="1"/>
          </p:cNvSpPr>
          <p:nvPr>
            <p:ph type="dt" sz="half" idx="10"/>
          </p:nvPr>
        </p:nvSpPr>
        <p:spPr/>
        <p:txBody>
          <a:bodyPr/>
          <a:lstStyle/>
          <a:p>
            <a:fld id="{1229E7AD-2748-4C22-A118-9478584EBC4E}" type="datetimeFigureOut">
              <a:rPr lang="en-IN" smtClean="0"/>
              <a:t>29-09-2023</a:t>
            </a:fld>
            <a:endParaRPr lang="en-IN"/>
          </a:p>
        </p:txBody>
      </p:sp>
      <p:sp>
        <p:nvSpPr>
          <p:cNvPr id="8" name="Footer Placeholder 7">
            <a:extLst>
              <a:ext uri="{FF2B5EF4-FFF2-40B4-BE49-F238E27FC236}">
                <a16:creationId xmlns:a16="http://schemas.microsoft.com/office/drawing/2014/main" id="{377884A6-ADEE-5527-B652-C4A7C6F08E9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F1EBD21-A45B-BFBA-C127-DC5F6D7F0E20}"/>
              </a:ext>
            </a:extLst>
          </p:cNvPr>
          <p:cNvSpPr>
            <a:spLocks noGrp="1"/>
          </p:cNvSpPr>
          <p:nvPr>
            <p:ph type="sldNum" sz="quarter" idx="12"/>
          </p:nvPr>
        </p:nvSpPr>
        <p:spPr/>
        <p:txBody>
          <a:bodyPr/>
          <a:lstStyle/>
          <a:p>
            <a:fld id="{17F20DC8-0D40-494B-B023-CA4B4E60AB70}" type="slidenum">
              <a:rPr lang="en-IN" smtClean="0"/>
              <a:t>‹#›</a:t>
            </a:fld>
            <a:endParaRPr lang="en-IN"/>
          </a:p>
        </p:txBody>
      </p:sp>
    </p:spTree>
    <p:extLst>
      <p:ext uri="{BB962C8B-B14F-4D97-AF65-F5344CB8AC3E}">
        <p14:creationId xmlns:p14="http://schemas.microsoft.com/office/powerpoint/2010/main" val="30137487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48C8-F209-EAF1-C28D-7D0FA71D2E2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FCC0E52-9862-9F0D-01AE-E8B59A53C204}"/>
              </a:ext>
            </a:extLst>
          </p:cNvPr>
          <p:cNvSpPr>
            <a:spLocks noGrp="1"/>
          </p:cNvSpPr>
          <p:nvPr>
            <p:ph type="dt" sz="half" idx="10"/>
          </p:nvPr>
        </p:nvSpPr>
        <p:spPr/>
        <p:txBody>
          <a:bodyPr/>
          <a:lstStyle/>
          <a:p>
            <a:fld id="{1229E7AD-2748-4C22-A118-9478584EBC4E}" type="datetimeFigureOut">
              <a:rPr lang="en-IN" smtClean="0"/>
              <a:t>29-09-2023</a:t>
            </a:fld>
            <a:endParaRPr lang="en-IN"/>
          </a:p>
        </p:txBody>
      </p:sp>
      <p:sp>
        <p:nvSpPr>
          <p:cNvPr id="4" name="Footer Placeholder 3">
            <a:extLst>
              <a:ext uri="{FF2B5EF4-FFF2-40B4-BE49-F238E27FC236}">
                <a16:creationId xmlns:a16="http://schemas.microsoft.com/office/drawing/2014/main" id="{E8A23FAB-3C7D-1828-7057-B523CCF8617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90C8F26-B8CC-144D-0EC3-40D509D4DCA9}"/>
              </a:ext>
            </a:extLst>
          </p:cNvPr>
          <p:cNvSpPr>
            <a:spLocks noGrp="1"/>
          </p:cNvSpPr>
          <p:nvPr>
            <p:ph type="sldNum" sz="quarter" idx="12"/>
          </p:nvPr>
        </p:nvSpPr>
        <p:spPr/>
        <p:txBody>
          <a:bodyPr/>
          <a:lstStyle/>
          <a:p>
            <a:fld id="{17F20DC8-0D40-494B-B023-CA4B4E60AB70}" type="slidenum">
              <a:rPr lang="en-IN" smtClean="0"/>
              <a:t>‹#›</a:t>
            </a:fld>
            <a:endParaRPr lang="en-IN"/>
          </a:p>
        </p:txBody>
      </p:sp>
    </p:spTree>
    <p:extLst>
      <p:ext uri="{BB962C8B-B14F-4D97-AF65-F5344CB8AC3E}">
        <p14:creationId xmlns:p14="http://schemas.microsoft.com/office/powerpoint/2010/main" val="21848158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7C6EFC3-334C-CC64-1979-4D2A8AF45A30}"/>
              </a:ext>
            </a:extLst>
          </p:cNvPr>
          <p:cNvSpPr>
            <a:spLocks noGrp="1"/>
          </p:cNvSpPr>
          <p:nvPr>
            <p:ph type="dt" sz="half" idx="10"/>
          </p:nvPr>
        </p:nvSpPr>
        <p:spPr/>
        <p:txBody>
          <a:bodyPr/>
          <a:lstStyle/>
          <a:p>
            <a:fld id="{1229E7AD-2748-4C22-A118-9478584EBC4E}" type="datetimeFigureOut">
              <a:rPr lang="en-IN" smtClean="0"/>
              <a:t>29-09-2023</a:t>
            </a:fld>
            <a:endParaRPr lang="en-IN"/>
          </a:p>
        </p:txBody>
      </p:sp>
      <p:sp>
        <p:nvSpPr>
          <p:cNvPr id="3" name="Footer Placeholder 2">
            <a:extLst>
              <a:ext uri="{FF2B5EF4-FFF2-40B4-BE49-F238E27FC236}">
                <a16:creationId xmlns:a16="http://schemas.microsoft.com/office/drawing/2014/main" id="{D1CAD7C1-EFCC-201F-9A56-08D19873172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78EF98F0-87B5-EF93-3E9B-74F3AE57125D}"/>
              </a:ext>
            </a:extLst>
          </p:cNvPr>
          <p:cNvSpPr>
            <a:spLocks noGrp="1"/>
          </p:cNvSpPr>
          <p:nvPr>
            <p:ph type="sldNum" sz="quarter" idx="12"/>
          </p:nvPr>
        </p:nvSpPr>
        <p:spPr/>
        <p:txBody>
          <a:bodyPr/>
          <a:lstStyle/>
          <a:p>
            <a:fld id="{17F20DC8-0D40-494B-B023-CA4B4E60AB70}" type="slidenum">
              <a:rPr lang="en-IN" smtClean="0"/>
              <a:t>‹#›</a:t>
            </a:fld>
            <a:endParaRPr lang="en-IN"/>
          </a:p>
        </p:txBody>
      </p:sp>
    </p:spTree>
    <p:extLst>
      <p:ext uri="{BB962C8B-B14F-4D97-AF65-F5344CB8AC3E}">
        <p14:creationId xmlns:p14="http://schemas.microsoft.com/office/powerpoint/2010/main" val="14807049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BB7396-11D2-A6D8-2630-D32DBC7167D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993268E-1B6E-15DB-BEF1-EF8E69292EE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94F2816-1F68-714F-FB29-82D230F1DB6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4F25668-B196-4E69-4E35-E070CCBCA77B}"/>
              </a:ext>
            </a:extLst>
          </p:cNvPr>
          <p:cNvSpPr>
            <a:spLocks noGrp="1"/>
          </p:cNvSpPr>
          <p:nvPr>
            <p:ph type="dt" sz="half" idx="10"/>
          </p:nvPr>
        </p:nvSpPr>
        <p:spPr/>
        <p:txBody>
          <a:bodyPr/>
          <a:lstStyle/>
          <a:p>
            <a:fld id="{1229E7AD-2748-4C22-A118-9478584EBC4E}" type="datetimeFigureOut">
              <a:rPr lang="en-IN" smtClean="0"/>
              <a:t>29-09-2023</a:t>
            </a:fld>
            <a:endParaRPr lang="en-IN"/>
          </a:p>
        </p:txBody>
      </p:sp>
      <p:sp>
        <p:nvSpPr>
          <p:cNvPr id="6" name="Footer Placeholder 5">
            <a:extLst>
              <a:ext uri="{FF2B5EF4-FFF2-40B4-BE49-F238E27FC236}">
                <a16:creationId xmlns:a16="http://schemas.microsoft.com/office/drawing/2014/main" id="{CA5AA08D-CA25-B30A-DCA5-07EBC74041D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839AD17-602F-9009-1424-BE4544DCFF60}"/>
              </a:ext>
            </a:extLst>
          </p:cNvPr>
          <p:cNvSpPr>
            <a:spLocks noGrp="1"/>
          </p:cNvSpPr>
          <p:nvPr>
            <p:ph type="sldNum" sz="quarter" idx="12"/>
          </p:nvPr>
        </p:nvSpPr>
        <p:spPr/>
        <p:txBody>
          <a:bodyPr/>
          <a:lstStyle/>
          <a:p>
            <a:fld id="{17F20DC8-0D40-494B-B023-CA4B4E60AB70}" type="slidenum">
              <a:rPr lang="en-IN" smtClean="0"/>
              <a:t>‹#›</a:t>
            </a:fld>
            <a:endParaRPr lang="en-IN"/>
          </a:p>
        </p:txBody>
      </p:sp>
    </p:spTree>
    <p:extLst>
      <p:ext uri="{BB962C8B-B14F-4D97-AF65-F5344CB8AC3E}">
        <p14:creationId xmlns:p14="http://schemas.microsoft.com/office/powerpoint/2010/main" val="34035497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EA340-80DC-7A1B-612E-5FC06F55310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69725C6-8F4A-6155-5D11-1A5D31C94FB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A7B745F-6567-C7FD-3E4C-31C0CCC146A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82C61DD-C9D5-F314-D124-D75952F20AFB}"/>
              </a:ext>
            </a:extLst>
          </p:cNvPr>
          <p:cNvSpPr>
            <a:spLocks noGrp="1"/>
          </p:cNvSpPr>
          <p:nvPr>
            <p:ph type="dt" sz="half" idx="10"/>
          </p:nvPr>
        </p:nvSpPr>
        <p:spPr/>
        <p:txBody>
          <a:bodyPr/>
          <a:lstStyle/>
          <a:p>
            <a:fld id="{1229E7AD-2748-4C22-A118-9478584EBC4E}" type="datetimeFigureOut">
              <a:rPr lang="en-IN" smtClean="0"/>
              <a:t>29-09-2023</a:t>
            </a:fld>
            <a:endParaRPr lang="en-IN"/>
          </a:p>
        </p:txBody>
      </p:sp>
      <p:sp>
        <p:nvSpPr>
          <p:cNvPr id="6" name="Footer Placeholder 5">
            <a:extLst>
              <a:ext uri="{FF2B5EF4-FFF2-40B4-BE49-F238E27FC236}">
                <a16:creationId xmlns:a16="http://schemas.microsoft.com/office/drawing/2014/main" id="{C557076F-7B10-7858-460A-EFC00869C07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519C89B-5574-33A6-1FB4-5C03C45B5605}"/>
              </a:ext>
            </a:extLst>
          </p:cNvPr>
          <p:cNvSpPr>
            <a:spLocks noGrp="1"/>
          </p:cNvSpPr>
          <p:nvPr>
            <p:ph type="sldNum" sz="quarter" idx="12"/>
          </p:nvPr>
        </p:nvSpPr>
        <p:spPr/>
        <p:txBody>
          <a:bodyPr/>
          <a:lstStyle/>
          <a:p>
            <a:fld id="{17F20DC8-0D40-494B-B023-CA4B4E60AB70}" type="slidenum">
              <a:rPr lang="en-IN" smtClean="0"/>
              <a:t>‹#›</a:t>
            </a:fld>
            <a:endParaRPr lang="en-IN"/>
          </a:p>
        </p:txBody>
      </p:sp>
    </p:spTree>
    <p:extLst>
      <p:ext uri="{BB962C8B-B14F-4D97-AF65-F5344CB8AC3E}">
        <p14:creationId xmlns:p14="http://schemas.microsoft.com/office/powerpoint/2010/main" val="22576287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1D0981B-D9CA-51E1-B5AB-60CF46816E1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6806E95-C262-2B91-4D4C-B0090B60BDF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A588A1E-31A9-6755-7BD0-C8BA9D5E31C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229E7AD-2748-4C22-A118-9478584EBC4E}" type="datetimeFigureOut">
              <a:rPr lang="en-IN" smtClean="0"/>
              <a:t>29-09-2023</a:t>
            </a:fld>
            <a:endParaRPr lang="en-IN"/>
          </a:p>
        </p:txBody>
      </p:sp>
      <p:sp>
        <p:nvSpPr>
          <p:cNvPr id="5" name="Footer Placeholder 4">
            <a:extLst>
              <a:ext uri="{FF2B5EF4-FFF2-40B4-BE49-F238E27FC236}">
                <a16:creationId xmlns:a16="http://schemas.microsoft.com/office/drawing/2014/main" id="{2FFAD4B8-AC99-F9BF-3306-69690E4B1AE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AA23CCD-1866-0611-EC38-9994F96A5A7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7F20DC8-0D40-494B-B023-CA4B4E60AB70}" type="slidenum">
              <a:rPr lang="en-IN" smtClean="0"/>
              <a:t>‹#›</a:t>
            </a:fld>
            <a:endParaRPr lang="en-IN"/>
          </a:p>
        </p:txBody>
      </p:sp>
    </p:spTree>
    <p:extLst>
      <p:ext uri="{BB962C8B-B14F-4D97-AF65-F5344CB8AC3E}">
        <p14:creationId xmlns:p14="http://schemas.microsoft.com/office/powerpoint/2010/main" val="33892527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36.svg"/><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39.svg"/><Relationship Id="rId2" Type="http://schemas.openxmlformats.org/officeDocument/2006/relationships/image" Target="../media/image38.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4.jpeg"/><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7.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7.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9.xml.rels><?xml version="1.0" encoding="UTF-8" standalone="yes"?>
<Relationships xmlns="http://schemas.openxmlformats.org/package/2006/relationships"><Relationship Id="rId3" Type="http://schemas.openxmlformats.org/officeDocument/2006/relationships/image" Target="../media/image34.svg"/><Relationship Id="rId2" Type="http://schemas.openxmlformats.org/officeDocument/2006/relationships/image" Target="../media/image3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B5A8AFA4-5C32-4100-9C6D-839A47E15F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96B5F253-7949-47C2-9DBD-1570ECDA22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799" y="685800"/>
            <a:ext cx="5421703" cy="54864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BFCEFD62-7572-D7F9-2D9D-994EF0167925}"/>
              </a:ext>
            </a:extLst>
          </p:cNvPr>
          <p:cNvSpPr txBox="1"/>
          <p:nvPr/>
        </p:nvSpPr>
        <p:spPr>
          <a:xfrm>
            <a:off x="1668426" y="1254763"/>
            <a:ext cx="3444948" cy="2481729"/>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3200" spc="-150">
                <a:solidFill>
                  <a:srgbClr val="595959"/>
                </a:solidFill>
                <a:latin typeface="+mj-lt"/>
                <a:ea typeface="+mj-ea"/>
                <a:cs typeface="+mj-cs"/>
              </a:rPr>
              <a:t>Online Examination </a:t>
            </a:r>
          </a:p>
          <a:p>
            <a:pPr algn="ctr">
              <a:lnSpc>
                <a:spcPct val="90000"/>
              </a:lnSpc>
              <a:spcBef>
                <a:spcPct val="0"/>
              </a:spcBef>
              <a:spcAft>
                <a:spcPts val="600"/>
              </a:spcAft>
            </a:pPr>
            <a:r>
              <a:rPr lang="en-US" sz="3200" spc="-150">
                <a:solidFill>
                  <a:srgbClr val="595959"/>
                </a:solidFill>
                <a:latin typeface="+mj-lt"/>
                <a:ea typeface="+mj-ea"/>
                <a:cs typeface="+mj-cs"/>
              </a:rPr>
              <a:t>Preparation</a:t>
            </a:r>
          </a:p>
          <a:p>
            <a:pPr algn="ctr">
              <a:lnSpc>
                <a:spcPct val="90000"/>
              </a:lnSpc>
              <a:spcBef>
                <a:spcPct val="0"/>
              </a:spcBef>
              <a:spcAft>
                <a:spcPts val="600"/>
              </a:spcAft>
            </a:pPr>
            <a:r>
              <a:rPr lang="en-US" sz="3200" spc="-150">
                <a:solidFill>
                  <a:srgbClr val="595959"/>
                </a:solidFill>
                <a:latin typeface="+mj-lt"/>
                <a:ea typeface="+mj-ea"/>
                <a:cs typeface="+mj-cs"/>
              </a:rPr>
              <a:t>Assistant</a:t>
            </a:r>
          </a:p>
        </p:txBody>
      </p:sp>
      <p:pic>
        <p:nvPicPr>
          <p:cNvPr id="5" name="Picture 4" descr="A computer and electronic devices">
            <a:extLst>
              <a:ext uri="{FF2B5EF4-FFF2-40B4-BE49-F238E27FC236}">
                <a16:creationId xmlns:a16="http://schemas.microsoft.com/office/drawing/2014/main" id="{F5B43198-C7CC-2012-1298-49BBA1558191}"/>
              </a:ext>
            </a:extLst>
          </p:cNvPr>
          <p:cNvPicPr>
            <a:picLocks noChangeAspect="1"/>
          </p:cNvPicPr>
          <p:nvPr/>
        </p:nvPicPr>
        <p:blipFill rotWithShape="1">
          <a:blip r:embed="rId2">
            <a:extLst>
              <a:ext uri="{28A0092B-C50C-407E-A947-70E740481C1C}">
                <a14:useLocalDpi xmlns:a14="http://schemas.microsoft.com/office/drawing/2010/main" val="0"/>
              </a:ext>
            </a:extLst>
          </a:blip>
          <a:srcRect l="1389"/>
          <a:stretch/>
        </p:blipFill>
        <p:spPr>
          <a:xfrm>
            <a:off x="6107503" y="685799"/>
            <a:ext cx="5410200" cy="5486400"/>
          </a:xfrm>
          <a:prstGeom prst="rect">
            <a:avLst/>
          </a:prstGeom>
        </p:spPr>
      </p:pic>
    </p:spTree>
    <p:extLst>
      <p:ext uri="{BB962C8B-B14F-4D97-AF65-F5344CB8AC3E}">
        <p14:creationId xmlns:p14="http://schemas.microsoft.com/office/powerpoint/2010/main" val="21245761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FCCDD320-F060-4CF7-AE20-8592F7C957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EF9D664D-3C3D-0582-D8D8-46B13D153B12}"/>
              </a:ext>
            </a:extLst>
          </p:cNvPr>
          <p:cNvSpPr txBox="1"/>
          <p:nvPr/>
        </p:nvSpPr>
        <p:spPr>
          <a:xfrm>
            <a:off x="699881" y="869125"/>
            <a:ext cx="4696238" cy="1517078"/>
          </a:xfrm>
          <a:prstGeom prst="rect">
            <a:avLst/>
          </a:prstGeom>
        </p:spPr>
        <p:txBody>
          <a:bodyPr vert="horz" lIns="91440" tIns="45720" rIns="91440" bIns="45720" rtlCol="0" anchor="b">
            <a:normAutofit fontScale="70000" lnSpcReduction="20000"/>
          </a:bodyPr>
          <a:lstStyle/>
          <a:p>
            <a:pPr algn="ctr">
              <a:lnSpc>
                <a:spcPct val="90000"/>
              </a:lnSpc>
              <a:spcBef>
                <a:spcPct val="0"/>
              </a:spcBef>
              <a:spcAft>
                <a:spcPts val="600"/>
              </a:spcAft>
            </a:pPr>
            <a:endParaRPr lang="en-US" sz="5700" kern="1200" spc="-150" dirty="0">
              <a:solidFill>
                <a:schemeClr val="tx1">
                  <a:lumMod val="85000"/>
                  <a:lumOff val="15000"/>
                  <a:alpha val="60000"/>
                </a:schemeClr>
              </a:solidFill>
              <a:latin typeface="+mj-lt"/>
              <a:ea typeface="+mj-ea"/>
              <a:cs typeface="+mj-cs"/>
            </a:endParaRPr>
          </a:p>
          <a:p>
            <a:pPr algn="ctr">
              <a:lnSpc>
                <a:spcPct val="90000"/>
              </a:lnSpc>
              <a:spcBef>
                <a:spcPct val="0"/>
              </a:spcBef>
              <a:spcAft>
                <a:spcPts val="600"/>
              </a:spcAft>
            </a:pPr>
            <a:r>
              <a:rPr lang="en-US" sz="7000" kern="1200" spc="-150" dirty="0">
                <a:solidFill>
                  <a:schemeClr val="tx1">
                    <a:lumMod val="85000"/>
                    <a:lumOff val="15000"/>
                    <a:alpha val="60000"/>
                  </a:schemeClr>
                </a:solidFill>
                <a:latin typeface="+mj-lt"/>
                <a:ea typeface="+mj-ea"/>
                <a:cs typeface="+mj-cs"/>
              </a:rPr>
              <a:t>Effect over Society</a:t>
            </a:r>
            <a:endParaRPr lang="en-US" sz="2200" kern="1200" spc="-150" dirty="0">
              <a:solidFill>
                <a:schemeClr val="tx1">
                  <a:lumMod val="85000"/>
                  <a:lumOff val="15000"/>
                  <a:alpha val="60000"/>
                </a:schemeClr>
              </a:solidFill>
              <a:latin typeface="+mj-lt"/>
              <a:ea typeface="+mj-ea"/>
              <a:cs typeface="+mj-cs"/>
            </a:endParaRPr>
          </a:p>
        </p:txBody>
      </p:sp>
      <p:sp>
        <p:nvSpPr>
          <p:cNvPr id="3" name="TextBox 2">
            <a:extLst>
              <a:ext uri="{FF2B5EF4-FFF2-40B4-BE49-F238E27FC236}">
                <a16:creationId xmlns:a16="http://schemas.microsoft.com/office/drawing/2014/main" id="{8F6A5698-BCD9-45CB-844F-2D7C50BBD82C}"/>
              </a:ext>
            </a:extLst>
          </p:cNvPr>
          <p:cNvSpPr txBox="1"/>
          <p:nvPr/>
        </p:nvSpPr>
        <p:spPr>
          <a:xfrm>
            <a:off x="871442" y="2388520"/>
            <a:ext cx="4353116" cy="3598037"/>
          </a:xfrm>
          <a:prstGeom prst="rect">
            <a:avLst/>
          </a:prstGeom>
        </p:spPr>
        <p:txBody>
          <a:bodyPr vert="horz" lIns="91440" tIns="45720" rIns="91440" bIns="45720" rtlCol="0" anchor="t">
            <a:normAutofit/>
          </a:bodyPr>
          <a:lstStyle/>
          <a:p>
            <a:pPr indent="-228600" algn="ctr">
              <a:lnSpc>
                <a:spcPct val="90000"/>
              </a:lnSpc>
              <a:spcAft>
                <a:spcPts val="600"/>
              </a:spcAft>
              <a:buFont typeface="Arial" panose="020B0604020202020204" pitchFamily="34" charset="0"/>
              <a:buChar char="•"/>
            </a:pPr>
            <a:endParaRPr lang="en-US" sz="2000" spc="-150">
              <a:solidFill>
                <a:schemeClr val="tx1">
                  <a:lumMod val="65000"/>
                  <a:lumOff val="35000"/>
                </a:schemeClr>
              </a:solidFill>
            </a:endParaRPr>
          </a:p>
          <a:p>
            <a:pPr indent="-228600" algn="ctr">
              <a:lnSpc>
                <a:spcPct val="90000"/>
              </a:lnSpc>
              <a:spcAft>
                <a:spcPts val="600"/>
              </a:spcAft>
              <a:buFont typeface="Arial" panose="020B0604020202020204" pitchFamily="34" charset="0"/>
              <a:buChar char="•"/>
            </a:pPr>
            <a:r>
              <a:rPr lang="en-US" sz="2000" b="1">
                <a:solidFill>
                  <a:schemeClr val="tx1">
                    <a:lumMod val="65000"/>
                    <a:lumOff val="35000"/>
                  </a:schemeClr>
                </a:solidFill>
                <a:effectLst/>
              </a:rPr>
              <a:t>Contribution to Academic Knowledge</a:t>
            </a:r>
          </a:p>
          <a:p>
            <a:pPr indent="-228600" algn="ctr">
              <a:lnSpc>
                <a:spcPct val="90000"/>
              </a:lnSpc>
              <a:spcAft>
                <a:spcPts val="600"/>
              </a:spcAft>
              <a:buFont typeface="Arial" panose="020B0604020202020204" pitchFamily="34" charset="0"/>
              <a:buChar char="•"/>
            </a:pPr>
            <a:r>
              <a:rPr lang="en-US" sz="2000" b="1">
                <a:solidFill>
                  <a:schemeClr val="tx1">
                    <a:lumMod val="65000"/>
                    <a:lumOff val="35000"/>
                  </a:schemeClr>
                </a:solidFill>
              </a:rPr>
              <a:t>It will promote the Government’s    theme Digital India</a:t>
            </a:r>
            <a:endParaRPr lang="en-US" sz="2000" b="1">
              <a:solidFill>
                <a:schemeClr val="tx1">
                  <a:lumMod val="65000"/>
                  <a:lumOff val="35000"/>
                </a:schemeClr>
              </a:solidFill>
              <a:effectLst/>
            </a:endParaRPr>
          </a:p>
        </p:txBody>
      </p:sp>
      <p:sp>
        <p:nvSpPr>
          <p:cNvPr id="14" name="Rectangle 13">
            <a:extLst>
              <a:ext uri="{FF2B5EF4-FFF2-40B4-BE49-F238E27FC236}">
                <a16:creationId xmlns:a16="http://schemas.microsoft.com/office/drawing/2014/main" id="{4B49AD00-D954-4DA1-88A1-FFCD8F596D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68064" y="0"/>
            <a:ext cx="6123936" cy="68580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Graphic 6" descr="Classroom">
            <a:extLst>
              <a:ext uri="{FF2B5EF4-FFF2-40B4-BE49-F238E27FC236}">
                <a16:creationId xmlns:a16="http://schemas.microsoft.com/office/drawing/2014/main" id="{5EFCD75C-42C0-B86C-A359-4E2435607ED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169886" y="1468855"/>
            <a:ext cx="3920289" cy="3920289"/>
          </a:xfrm>
          <a:prstGeom prst="rect">
            <a:avLst/>
          </a:prstGeom>
        </p:spPr>
      </p:pic>
    </p:spTree>
    <p:extLst>
      <p:ext uri="{BB962C8B-B14F-4D97-AF65-F5344CB8AC3E}">
        <p14:creationId xmlns:p14="http://schemas.microsoft.com/office/powerpoint/2010/main" val="19504596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19D32F93-50AC-4C46-A5DB-291C60DDB7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A screenshot of a calendar&#10;&#10;Description automatically generated">
            <a:extLst>
              <a:ext uri="{FF2B5EF4-FFF2-40B4-BE49-F238E27FC236}">
                <a16:creationId xmlns:a16="http://schemas.microsoft.com/office/drawing/2014/main" id="{D0F0A556-E934-5B7F-F808-52D7E635A5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9303" y="1119116"/>
            <a:ext cx="9521007" cy="2213635"/>
          </a:xfrm>
          <a:prstGeom prst="rect">
            <a:avLst/>
          </a:prstGeom>
        </p:spPr>
      </p:pic>
      <p:sp>
        <p:nvSpPr>
          <p:cNvPr id="16" name="Right Triangle 15">
            <a:extLst>
              <a:ext uri="{FF2B5EF4-FFF2-40B4-BE49-F238E27FC236}">
                <a16:creationId xmlns:a16="http://schemas.microsoft.com/office/drawing/2014/main" id="{827DC2C4-B485-428A-BF4A-472D2967F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EE04B5EB-F158-4507-90DD-BD23620C7C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9D495B1C-EBB9-169C-1392-C61405194EA7}"/>
              </a:ext>
            </a:extLst>
          </p:cNvPr>
          <p:cNvSpPr txBox="1"/>
          <p:nvPr/>
        </p:nvSpPr>
        <p:spPr>
          <a:xfrm>
            <a:off x="1289304" y="3429000"/>
            <a:ext cx="8921672" cy="1713305"/>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8000" kern="1200" spc="-150">
                <a:solidFill>
                  <a:schemeClr val="tx1"/>
                </a:solidFill>
                <a:latin typeface="+mj-lt"/>
                <a:ea typeface="+mj-ea"/>
                <a:cs typeface="+mj-cs"/>
              </a:rPr>
              <a:t>Gantt Chart</a:t>
            </a:r>
          </a:p>
        </p:txBody>
      </p:sp>
    </p:spTree>
    <p:extLst>
      <p:ext uri="{BB962C8B-B14F-4D97-AF65-F5344CB8AC3E}">
        <p14:creationId xmlns:p14="http://schemas.microsoft.com/office/powerpoint/2010/main" val="27662374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E47FE40-F70B-4BF4-9CEA-F14800A6A3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8826778-2F54-4F8E-BA27-C95E488D33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48300" cy="68580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D989255-EFC8-34C5-DCD9-14E8DF7FEFB2}"/>
              </a:ext>
            </a:extLst>
          </p:cNvPr>
          <p:cNvSpPr>
            <a:spLocks noGrp="1"/>
          </p:cNvSpPr>
          <p:nvPr>
            <p:ph type="title"/>
          </p:nvPr>
        </p:nvSpPr>
        <p:spPr>
          <a:xfrm>
            <a:off x="1001676" y="1259958"/>
            <a:ext cx="3444948" cy="2481729"/>
          </a:xfrm>
        </p:spPr>
        <p:txBody>
          <a:bodyPr vert="horz" lIns="91440" tIns="45720" rIns="91440" bIns="45720" rtlCol="0" anchor="b">
            <a:normAutofit/>
          </a:bodyPr>
          <a:lstStyle/>
          <a:p>
            <a:pPr algn="ctr"/>
            <a:r>
              <a:rPr lang="en-US" sz="3200" kern="1200">
                <a:solidFill>
                  <a:srgbClr val="595959"/>
                </a:solidFill>
                <a:latin typeface="+mj-lt"/>
                <a:ea typeface="+mj-ea"/>
                <a:cs typeface="+mj-cs"/>
              </a:rPr>
              <a:t>THANK YOU!</a:t>
            </a:r>
          </a:p>
        </p:txBody>
      </p:sp>
      <p:pic>
        <p:nvPicPr>
          <p:cNvPr id="6" name="Graphic 5" descr="Handshake">
            <a:extLst>
              <a:ext uri="{FF2B5EF4-FFF2-40B4-BE49-F238E27FC236}">
                <a16:creationId xmlns:a16="http://schemas.microsoft.com/office/drawing/2014/main" id="{DFEA6222-3313-92DF-DF3D-11663EB883A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810935" y="1419785"/>
            <a:ext cx="4018430" cy="4018430"/>
          </a:xfrm>
          <a:prstGeom prst="rect">
            <a:avLst/>
          </a:prstGeom>
        </p:spPr>
      </p:pic>
    </p:spTree>
    <p:extLst>
      <p:ext uri="{BB962C8B-B14F-4D97-AF65-F5344CB8AC3E}">
        <p14:creationId xmlns:p14="http://schemas.microsoft.com/office/powerpoint/2010/main" val="20204723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16">
            <a:extLst>
              <a:ext uri="{FF2B5EF4-FFF2-40B4-BE49-F238E27FC236}">
                <a16:creationId xmlns:a16="http://schemas.microsoft.com/office/drawing/2014/main" id="{CB299CAB-C506-454B-90FC-4065728297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18">
            <a:extLst>
              <a:ext uri="{FF2B5EF4-FFF2-40B4-BE49-F238E27FC236}">
                <a16:creationId xmlns:a16="http://schemas.microsoft.com/office/drawing/2014/main" id="{C8D99311-F254-40F1-8AB5-EE3E7B9B68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 y="685800"/>
            <a:ext cx="10820400" cy="1758576"/>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757760E7-456B-1007-75C7-493181A011FE}"/>
              </a:ext>
            </a:extLst>
          </p:cNvPr>
          <p:cNvSpPr txBox="1"/>
          <p:nvPr/>
        </p:nvSpPr>
        <p:spPr>
          <a:xfrm>
            <a:off x="1616054" y="1070149"/>
            <a:ext cx="8959893" cy="1004836"/>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3200" kern="1200" spc="-150">
                <a:solidFill>
                  <a:srgbClr val="595959"/>
                </a:solidFill>
                <a:latin typeface="+mj-lt"/>
                <a:ea typeface="+mj-ea"/>
                <a:cs typeface="+mj-cs"/>
              </a:rPr>
              <a:t>What ?</a:t>
            </a:r>
          </a:p>
        </p:txBody>
      </p:sp>
      <p:sp>
        <p:nvSpPr>
          <p:cNvPr id="21" name="Rectangle 20">
            <a:extLst>
              <a:ext uri="{FF2B5EF4-FFF2-40B4-BE49-F238E27FC236}">
                <a16:creationId xmlns:a16="http://schemas.microsoft.com/office/drawing/2014/main" id="{7D89E3CB-00ED-4691-9F0F-F23EA35647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016" y="2444376"/>
            <a:ext cx="10824184" cy="3727824"/>
          </a:xfrm>
          <a:prstGeom prst="rect">
            <a:avLst/>
          </a:prstGeom>
          <a:solidFill>
            <a:schemeClr val="accent2">
              <a:lumMod val="20000"/>
              <a:lumOff val="80000"/>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1C605183-2C7E-07E0-70E3-D0BB0B8264A9}"/>
              </a:ext>
            </a:extLst>
          </p:cNvPr>
          <p:cNvSpPr txBox="1"/>
          <p:nvPr/>
        </p:nvSpPr>
        <p:spPr>
          <a:xfrm>
            <a:off x="1616054" y="2768321"/>
            <a:ext cx="8959892" cy="2828543"/>
          </a:xfrm>
          <a:prstGeom prst="rect">
            <a:avLst/>
          </a:prstGeom>
        </p:spPr>
        <p:txBody>
          <a:bodyPr vert="horz" lIns="91440" tIns="45720" rIns="91440" bIns="45720" rtlCol="0" anchor="t">
            <a:normAutofit/>
          </a:bodyPr>
          <a:lstStyle/>
          <a:p>
            <a:pPr indent="-228600">
              <a:lnSpc>
                <a:spcPct val="90000"/>
              </a:lnSpc>
              <a:spcAft>
                <a:spcPts val="600"/>
              </a:spcAft>
              <a:buFont typeface="Arial" panose="020B0604020202020204" pitchFamily="34" charset="0"/>
              <a:buChar char="•"/>
            </a:pPr>
            <a:r>
              <a:rPr lang="en-US" sz="2000">
                <a:solidFill>
                  <a:schemeClr val="tx1">
                    <a:lumMod val="65000"/>
                    <a:lumOff val="35000"/>
                  </a:schemeClr>
                </a:solidFill>
                <a:effectLst/>
              </a:rPr>
              <a:t>In the rapidly evolving landscape of education, the adoption of online examination systems has ushered in a new era of convenience and accessibility for learners worldwide. However, as students embrace this digital transformation, they encounter a host of challenges in preparing effectively for online exams. These challenges range from structuring study routines and managing time efficiently to accessing the right educational resources and strategies. To address these hurdles and empower students in their quest for academic excellence, the Online Examination Preparation Assistant (OEPA) emerges as a groundbreaking solution.</a:t>
            </a:r>
          </a:p>
          <a:p>
            <a:pPr indent="-228600">
              <a:lnSpc>
                <a:spcPct val="90000"/>
              </a:lnSpc>
              <a:spcAft>
                <a:spcPts val="600"/>
              </a:spcAft>
              <a:buFont typeface="Arial" panose="020B0604020202020204" pitchFamily="34" charset="0"/>
              <a:buChar char="•"/>
            </a:pPr>
            <a:endParaRPr lang="en-US" sz="2000" spc="-150">
              <a:solidFill>
                <a:schemeClr val="tx1">
                  <a:lumMod val="65000"/>
                  <a:lumOff val="35000"/>
                </a:schemeClr>
              </a:solidFill>
            </a:endParaRPr>
          </a:p>
        </p:txBody>
      </p:sp>
    </p:spTree>
    <p:extLst>
      <p:ext uri="{BB962C8B-B14F-4D97-AF65-F5344CB8AC3E}">
        <p14:creationId xmlns:p14="http://schemas.microsoft.com/office/powerpoint/2010/main" val="19368005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327D73B4-9F5C-4A64-A179-51B9500CB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a:extLst>
              <a:ext uri="{FF2B5EF4-FFF2-40B4-BE49-F238E27FC236}">
                <a16:creationId xmlns:a16="http://schemas.microsoft.com/office/drawing/2014/main" id="{DD97EA47-1268-EAE7-BEE1-5F11A27A39F8}"/>
              </a:ext>
            </a:extLst>
          </p:cNvPr>
          <p:cNvSpPr txBox="1"/>
          <p:nvPr/>
        </p:nvSpPr>
        <p:spPr>
          <a:xfrm>
            <a:off x="7161888" y="693980"/>
            <a:ext cx="4195674" cy="2052522"/>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5600" kern="1200" spc="-150" dirty="0">
                <a:solidFill>
                  <a:schemeClr val="tx1"/>
                </a:solidFill>
                <a:latin typeface="+mj-lt"/>
                <a:ea typeface="+mj-ea"/>
                <a:cs typeface="+mj-cs"/>
              </a:rPr>
              <a:t>Supervisor</a:t>
            </a:r>
          </a:p>
        </p:txBody>
      </p:sp>
      <p:sp>
        <p:nvSpPr>
          <p:cNvPr id="24" name="Oval 23">
            <a:extLst>
              <a:ext uri="{FF2B5EF4-FFF2-40B4-BE49-F238E27FC236}">
                <a16:creationId xmlns:a16="http://schemas.microsoft.com/office/drawing/2014/main" id="{C1F06963-6374-4B48-844F-071A9BAAAE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2965" y="554152"/>
            <a:ext cx="5742189" cy="5742189"/>
          </a:xfrm>
          <a:prstGeom prst="ellipse">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6" name="Group 25">
            <a:extLst>
              <a:ext uri="{FF2B5EF4-FFF2-40B4-BE49-F238E27FC236}">
                <a16:creationId xmlns:a16="http://schemas.microsoft.com/office/drawing/2014/main" id="{5614C7C0-FA1D-4105-8345-1DF76F9870A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2753" y="703679"/>
            <a:ext cx="753718" cy="1016562"/>
            <a:chOff x="422753" y="703679"/>
            <a:chExt cx="753718" cy="1016562"/>
          </a:xfrm>
        </p:grpSpPr>
        <p:sp>
          <p:nvSpPr>
            <p:cNvPr id="27"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956" y="703679"/>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1"/>
            </a:solidFill>
            <a:ln w="776" cap="flat">
              <a:noFill/>
              <a:prstDash val="solid"/>
              <a:miter/>
            </a:ln>
          </p:spPr>
          <p:txBody>
            <a:bodyPr rtlCol="0" anchor="ctr"/>
            <a:lstStyle/>
            <a:p>
              <a:endParaRPr lang="en-US"/>
            </a:p>
          </p:txBody>
        </p:sp>
        <p:sp>
          <p:nvSpPr>
            <p:cNvPr id="28"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2753" y="1562696"/>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1"/>
            </a:solidFill>
            <a:ln w="751" cap="flat">
              <a:noFill/>
              <a:prstDash val="solid"/>
              <a:miter/>
            </a:ln>
          </p:spPr>
          <p:txBody>
            <a:bodyPr rtlCol="0" anchor="ctr"/>
            <a:lstStyle/>
            <a:p>
              <a:endParaRPr lang="en-US"/>
            </a:p>
          </p:txBody>
        </p:sp>
      </p:grpSp>
      <p:pic>
        <p:nvPicPr>
          <p:cNvPr id="7" name="Graphic 6" descr="Professor">
            <a:extLst>
              <a:ext uri="{FF2B5EF4-FFF2-40B4-BE49-F238E27FC236}">
                <a16:creationId xmlns:a16="http://schemas.microsoft.com/office/drawing/2014/main" id="{1862FBF0-4445-A401-8DE7-4808ADC8EEF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217770" y="1448957"/>
            <a:ext cx="3952579" cy="3952579"/>
          </a:xfrm>
          <a:prstGeom prst="rect">
            <a:avLst/>
          </a:prstGeom>
        </p:spPr>
      </p:pic>
      <p:sp>
        <p:nvSpPr>
          <p:cNvPr id="3" name="TextBox 2">
            <a:extLst>
              <a:ext uri="{FF2B5EF4-FFF2-40B4-BE49-F238E27FC236}">
                <a16:creationId xmlns:a16="http://schemas.microsoft.com/office/drawing/2014/main" id="{5CE7E01C-0079-8548-6C1C-9503FE3B6EA9}"/>
              </a:ext>
            </a:extLst>
          </p:cNvPr>
          <p:cNvSpPr txBox="1"/>
          <p:nvPr/>
        </p:nvSpPr>
        <p:spPr>
          <a:xfrm>
            <a:off x="6402356" y="2973636"/>
            <a:ext cx="4158031" cy="2913872"/>
          </a:xfrm>
          <a:prstGeom prst="rect">
            <a:avLst/>
          </a:prstGeom>
        </p:spPr>
        <p:txBody>
          <a:bodyPr vert="horz" lIns="91440" tIns="45720" rIns="91440" bIns="45720" rtlCol="0" anchor="t">
            <a:normAutofit/>
          </a:bodyPr>
          <a:lstStyle/>
          <a:p>
            <a:pPr algn="ctr">
              <a:lnSpc>
                <a:spcPct val="90000"/>
              </a:lnSpc>
              <a:spcAft>
                <a:spcPts val="600"/>
              </a:spcAft>
            </a:pPr>
            <a:r>
              <a:rPr lang="en-US" sz="2000" spc="-150" dirty="0">
                <a:solidFill>
                  <a:schemeClr val="tx1">
                    <a:alpha val="80000"/>
                  </a:schemeClr>
                </a:solidFill>
              </a:rPr>
              <a:t>Dr. Amit Kumar</a:t>
            </a:r>
          </a:p>
          <a:p>
            <a:pPr algn="ctr">
              <a:lnSpc>
                <a:spcPct val="90000"/>
              </a:lnSpc>
              <a:spcAft>
                <a:spcPts val="600"/>
              </a:spcAft>
            </a:pPr>
            <a:r>
              <a:rPr lang="en-US" sz="2000" spc="-150" dirty="0">
                <a:solidFill>
                  <a:schemeClr val="tx1">
                    <a:alpha val="80000"/>
                  </a:schemeClr>
                </a:solidFill>
              </a:rPr>
              <a:t>(Assistant Professor)</a:t>
            </a:r>
          </a:p>
          <a:p>
            <a:pPr algn="ctr">
              <a:lnSpc>
                <a:spcPct val="90000"/>
              </a:lnSpc>
              <a:spcAft>
                <a:spcPts val="600"/>
              </a:spcAft>
            </a:pPr>
            <a:r>
              <a:rPr lang="en-US" sz="2000" spc="-150" dirty="0">
                <a:solidFill>
                  <a:schemeClr val="tx1">
                    <a:alpha val="80000"/>
                  </a:schemeClr>
                </a:solidFill>
              </a:rPr>
              <a:t>KIET Group of Institutions</a:t>
            </a:r>
          </a:p>
        </p:txBody>
      </p:sp>
      <p:sp>
        <p:nvSpPr>
          <p:cNvPr id="30"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54149" y="5775082"/>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1"/>
          </a:solidFill>
          <a:ln w="516" cap="flat">
            <a:noFill/>
            <a:prstDash val="solid"/>
            <a:miter/>
          </a:ln>
        </p:spPr>
        <p:txBody>
          <a:bodyPr rtlCol="0" anchor="ctr"/>
          <a:lstStyle/>
          <a:p>
            <a:endParaRPr lang="en-US"/>
          </a:p>
        </p:txBody>
      </p:sp>
      <p:cxnSp>
        <p:nvCxnSpPr>
          <p:cNvPr id="32" name="Straight Connector 31">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892028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FCCDD320-F060-4CF7-AE20-8592F7C957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420E054E-DBEA-7A8D-3A8A-0AF062273066}"/>
              </a:ext>
            </a:extLst>
          </p:cNvPr>
          <p:cNvSpPr txBox="1"/>
          <p:nvPr/>
        </p:nvSpPr>
        <p:spPr>
          <a:xfrm>
            <a:off x="871442" y="871442"/>
            <a:ext cx="4564158" cy="1353598"/>
          </a:xfrm>
          <a:prstGeom prst="rect">
            <a:avLst/>
          </a:prstGeom>
        </p:spPr>
        <p:txBody>
          <a:bodyPr vert="horz" lIns="91440" tIns="45720" rIns="91440" bIns="45720" rtlCol="0" anchor="b">
            <a:normAutofit fontScale="92500"/>
          </a:bodyPr>
          <a:lstStyle/>
          <a:p>
            <a:pPr algn="ctr">
              <a:lnSpc>
                <a:spcPct val="90000"/>
              </a:lnSpc>
              <a:spcBef>
                <a:spcPct val="0"/>
              </a:spcBef>
              <a:spcAft>
                <a:spcPts val="600"/>
              </a:spcAft>
            </a:pPr>
            <a:r>
              <a:rPr lang="en-US" sz="4400" kern="1200" spc="-150" dirty="0">
                <a:solidFill>
                  <a:schemeClr val="tx1">
                    <a:alpha val="60000"/>
                  </a:schemeClr>
                </a:solidFill>
                <a:latin typeface="+mj-lt"/>
                <a:ea typeface="+mj-ea"/>
                <a:cs typeface="+mj-cs"/>
              </a:rPr>
              <a:t>Minimum   Hardware   Requirements</a:t>
            </a:r>
          </a:p>
        </p:txBody>
      </p:sp>
      <p:sp>
        <p:nvSpPr>
          <p:cNvPr id="41" name="Rectangle 40">
            <a:extLst>
              <a:ext uri="{FF2B5EF4-FFF2-40B4-BE49-F238E27FC236}">
                <a16:creationId xmlns:a16="http://schemas.microsoft.com/office/drawing/2014/main" id="{4B49AD00-D954-4DA1-88A1-FFCD8F596D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68064" y="0"/>
            <a:ext cx="6123936" cy="68580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9" name="Picture 18">
            <a:extLst>
              <a:ext uri="{FF2B5EF4-FFF2-40B4-BE49-F238E27FC236}">
                <a16:creationId xmlns:a16="http://schemas.microsoft.com/office/drawing/2014/main" id="{A113DA28-2209-D478-8B15-22AEC95B57A8}"/>
              </a:ext>
            </a:extLst>
          </p:cNvPr>
          <p:cNvPicPr>
            <a:picLocks noChangeAspect="1"/>
          </p:cNvPicPr>
          <p:nvPr/>
        </p:nvPicPr>
        <p:blipFill rotWithShape="1">
          <a:blip r:embed="rId2"/>
          <a:srcRect t="15287" b="444"/>
          <a:stretch/>
        </p:blipFill>
        <p:spPr>
          <a:xfrm>
            <a:off x="7169886" y="2326427"/>
            <a:ext cx="3920289" cy="2205145"/>
          </a:xfrm>
          <a:prstGeom prst="rect">
            <a:avLst/>
          </a:prstGeom>
        </p:spPr>
      </p:pic>
      <p:graphicFrame>
        <p:nvGraphicFramePr>
          <p:cNvPr id="5" name="TextBox 2">
            <a:extLst>
              <a:ext uri="{FF2B5EF4-FFF2-40B4-BE49-F238E27FC236}">
                <a16:creationId xmlns:a16="http://schemas.microsoft.com/office/drawing/2014/main" id="{48E9A9DC-2BFA-2BC9-F610-EF806B58B234}"/>
              </a:ext>
            </a:extLst>
          </p:cNvPr>
          <p:cNvGraphicFramePr/>
          <p:nvPr>
            <p:extLst>
              <p:ext uri="{D42A27DB-BD31-4B8C-83A1-F6EECF244321}">
                <p14:modId xmlns:p14="http://schemas.microsoft.com/office/powerpoint/2010/main" val="1729572285"/>
              </p:ext>
            </p:extLst>
          </p:nvPr>
        </p:nvGraphicFramePr>
        <p:xfrm>
          <a:off x="871442" y="2388520"/>
          <a:ext cx="4353116" cy="359803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043448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5D29552-D49F-612B-9AA1-72972CD79621}"/>
              </a:ext>
            </a:extLst>
          </p:cNvPr>
          <p:cNvSpPr txBox="1"/>
          <p:nvPr/>
        </p:nvSpPr>
        <p:spPr>
          <a:xfrm>
            <a:off x="571955" y="5962"/>
            <a:ext cx="10722864" cy="1578093"/>
          </a:xfrm>
          <a:prstGeom prst="rect">
            <a:avLst/>
          </a:prstGeom>
          <a:noFill/>
        </p:spPr>
        <p:txBody>
          <a:bodyPr vert="horz" lIns="91440" tIns="45720" rIns="91440" bIns="45720" rtlCol="0" anchor="t">
            <a:normAutofit/>
          </a:bodyPr>
          <a:lstStyle/>
          <a:p>
            <a:pPr>
              <a:lnSpc>
                <a:spcPct val="90000"/>
              </a:lnSpc>
              <a:spcBef>
                <a:spcPct val="0"/>
              </a:spcBef>
              <a:spcAft>
                <a:spcPts val="600"/>
              </a:spcAft>
            </a:pPr>
            <a:endParaRPr lang="en-US" sz="3000" kern="1200" spc="-150" dirty="0">
              <a:solidFill>
                <a:schemeClr val="tx1"/>
              </a:solidFill>
              <a:latin typeface="+mj-lt"/>
              <a:ea typeface="+mj-ea"/>
              <a:cs typeface="+mj-cs"/>
            </a:endParaRPr>
          </a:p>
          <a:p>
            <a:pPr>
              <a:lnSpc>
                <a:spcPct val="90000"/>
              </a:lnSpc>
              <a:spcBef>
                <a:spcPct val="0"/>
              </a:spcBef>
              <a:spcAft>
                <a:spcPts val="600"/>
              </a:spcAft>
            </a:pPr>
            <a:r>
              <a:rPr lang="en-US" sz="6000" kern="1200" spc="-150" dirty="0">
                <a:solidFill>
                  <a:schemeClr val="tx1"/>
                </a:solidFill>
                <a:latin typeface="Raleway Black" pitchFamily="2" charset="0"/>
                <a:ea typeface="+mj-ea"/>
                <a:cs typeface="+mj-cs"/>
              </a:rPr>
              <a:t>Software  Requirements</a:t>
            </a:r>
          </a:p>
        </p:txBody>
      </p:sp>
      <p:graphicFrame>
        <p:nvGraphicFramePr>
          <p:cNvPr id="5" name="TextBox 2">
            <a:extLst>
              <a:ext uri="{FF2B5EF4-FFF2-40B4-BE49-F238E27FC236}">
                <a16:creationId xmlns:a16="http://schemas.microsoft.com/office/drawing/2014/main" id="{04AC0743-7776-0893-7A3F-09C990E1CB7A}"/>
              </a:ext>
            </a:extLst>
          </p:cNvPr>
          <p:cNvGraphicFramePr/>
          <p:nvPr/>
        </p:nvGraphicFramePr>
        <p:xfrm>
          <a:off x="448057" y="2368957"/>
          <a:ext cx="10846762" cy="352605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930702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A04FAD4-1CBB-029B-D590-8971A5C6B289}"/>
              </a:ext>
            </a:extLst>
          </p:cNvPr>
          <p:cNvSpPr txBox="1"/>
          <p:nvPr/>
        </p:nvSpPr>
        <p:spPr>
          <a:xfrm>
            <a:off x="644056" y="349112"/>
            <a:ext cx="10044023" cy="877729"/>
          </a:xfrm>
          <a:prstGeom prst="rect">
            <a:avLst/>
          </a:prstGeom>
        </p:spPr>
        <p:txBody>
          <a:bodyPr vert="horz" lIns="91440" tIns="45720" rIns="91440" bIns="45720" rtlCol="0" anchor="ctr">
            <a:normAutofit fontScale="32500" lnSpcReduction="20000"/>
          </a:bodyPr>
          <a:lstStyle/>
          <a:p>
            <a:pPr>
              <a:lnSpc>
                <a:spcPct val="90000"/>
              </a:lnSpc>
              <a:spcBef>
                <a:spcPct val="0"/>
              </a:spcBef>
              <a:spcAft>
                <a:spcPts val="600"/>
              </a:spcAft>
            </a:pPr>
            <a:endParaRPr lang="en-US" sz="2500" kern="1200" spc="-150" dirty="0">
              <a:solidFill>
                <a:srgbClr val="FFFFFF"/>
              </a:solidFill>
              <a:latin typeface="+mj-lt"/>
              <a:ea typeface="+mj-ea"/>
              <a:cs typeface="+mj-cs"/>
            </a:endParaRPr>
          </a:p>
          <a:p>
            <a:pPr>
              <a:lnSpc>
                <a:spcPct val="90000"/>
              </a:lnSpc>
              <a:spcBef>
                <a:spcPct val="0"/>
              </a:spcBef>
              <a:spcAft>
                <a:spcPts val="600"/>
              </a:spcAft>
            </a:pPr>
            <a:r>
              <a:rPr lang="en-US" sz="16600" kern="1200" spc="-150" dirty="0">
                <a:latin typeface="Raleway Black" pitchFamily="2" charset="0"/>
                <a:ea typeface="+mj-ea"/>
                <a:cs typeface="+mj-cs"/>
              </a:rPr>
              <a:t>Admin Module:</a:t>
            </a:r>
          </a:p>
        </p:txBody>
      </p:sp>
      <p:graphicFrame>
        <p:nvGraphicFramePr>
          <p:cNvPr id="5" name="TextBox 2">
            <a:extLst>
              <a:ext uri="{FF2B5EF4-FFF2-40B4-BE49-F238E27FC236}">
                <a16:creationId xmlns:a16="http://schemas.microsoft.com/office/drawing/2014/main" id="{FE01F3F9-B647-9F97-3BCE-A666D64DD06E}"/>
              </a:ext>
            </a:extLst>
          </p:cNvPr>
          <p:cNvGraphicFramePr/>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250377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A9E881A4-A468-403A-9941-F8FFD5C681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그래픽 17" descr="Users">
            <a:extLst>
              <a:ext uri="{FF2B5EF4-FFF2-40B4-BE49-F238E27FC236}">
                <a16:creationId xmlns:a16="http://schemas.microsoft.com/office/drawing/2014/main" id="{9FBAAE3C-3789-C514-E1D7-816EE44A6C1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71443" y="1919377"/>
            <a:ext cx="3019248" cy="3019248"/>
          </a:xfrm>
          <a:prstGeom prst="rect">
            <a:avLst/>
          </a:prstGeom>
        </p:spPr>
      </p:pic>
      <p:sp>
        <p:nvSpPr>
          <p:cNvPr id="28" name="Rectangle 27">
            <a:extLst>
              <a:ext uri="{FF2B5EF4-FFF2-40B4-BE49-F238E27FC236}">
                <a16:creationId xmlns:a16="http://schemas.microsoft.com/office/drawing/2014/main" id="{6F168544-607B-491A-8601-3087D0FCE1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68703" y="1"/>
            <a:ext cx="7423298" cy="68580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95000"/>
                </a:schemeClr>
              </a:solidFill>
            </a:endParaRPr>
          </a:p>
        </p:txBody>
      </p:sp>
      <p:sp>
        <p:nvSpPr>
          <p:cNvPr id="2" name="TextBox 1">
            <a:extLst>
              <a:ext uri="{FF2B5EF4-FFF2-40B4-BE49-F238E27FC236}">
                <a16:creationId xmlns:a16="http://schemas.microsoft.com/office/drawing/2014/main" id="{59A79728-1FFA-AA8E-B0B3-AE062065742E}"/>
              </a:ext>
            </a:extLst>
          </p:cNvPr>
          <p:cNvSpPr txBox="1"/>
          <p:nvPr/>
        </p:nvSpPr>
        <p:spPr>
          <a:xfrm>
            <a:off x="5653287" y="871442"/>
            <a:ext cx="5667269" cy="1289024"/>
          </a:xfrm>
          <a:prstGeom prst="rect">
            <a:avLst/>
          </a:prstGeom>
        </p:spPr>
        <p:txBody>
          <a:bodyPr vert="horz" lIns="91440" tIns="45720" rIns="91440" bIns="45720" rtlCol="0" anchor="b">
            <a:normAutofit fontScale="85000" lnSpcReduction="20000"/>
          </a:bodyPr>
          <a:lstStyle/>
          <a:p>
            <a:pPr algn="ctr">
              <a:lnSpc>
                <a:spcPct val="90000"/>
              </a:lnSpc>
              <a:spcBef>
                <a:spcPct val="0"/>
              </a:spcBef>
              <a:spcAft>
                <a:spcPts val="600"/>
              </a:spcAft>
            </a:pPr>
            <a:endParaRPr lang="en-US" sz="3200" kern="1200" spc="-150" dirty="0">
              <a:solidFill>
                <a:srgbClr val="595959"/>
              </a:solidFill>
              <a:latin typeface="+mj-lt"/>
              <a:ea typeface="+mj-ea"/>
              <a:cs typeface="+mj-cs"/>
            </a:endParaRPr>
          </a:p>
          <a:p>
            <a:pPr algn="ctr">
              <a:lnSpc>
                <a:spcPct val="90000"/>
              </a:lnSpc>
              <a:spcBef>
                <a:spcPct val="0"/>
              </a:spcBef>
              <a:spcAft>
                <a:spcPts val="600"/>
              </a:spcAft>
            </a:pPr>
            <a:r>
              <a:rPr lang="en-US" sz="8500" kern="1200" spc="-150" dirty="0">
                <a:solidFill>
                  <a:srgbClr val="595959"/>
                </a:solidFill>
                <a:latin typeface="+mj-lt"/>
                <a:ea typeface="+mj-ea"/>
                <a:cs typeface="+mj-cs"/>
              </a:rPr>
              <a:t>User Module</a:t>
            </a:r>
          </a:p>
        </p:txBody>
      </p:sp>
      <p:sp>
        <p:nvSpPr>
          <p:cNvPr id="3" name="TextBox 2">
            <a:extLst>
              <a:ext uri="{FF2B5EF4-FFF2-40B4-BE49-F238E27FC236}">
                <a16:creationId xmlns:a16="http://schemas.microsoft.com/office/drawing/2014/main" id="{C186B9D5-D169-38BE-FDE1-58EE70796DCC}"/>
              </a:ext>
            </a:extLst>
          </p:cNvPr>
          <p:cNvSpPr txBox="1"/>
          <p:nvPr/>
        </p:nvSpPr>
        <p:spPr>
          <a:xfrm>
            <a:off x="5653287" y="2447337"/>
            <a:ext cx="5667269" cy="3539220"/>
          </a:xfrm>
          <a:prstGeom prst="rect">
            <a:avLst/>
          </a:prstGeom>
        </p:spPr>
        <p:txBody>
          <a:bodyPr vert="horz" lIns="91440" tIns="45720" rIns="91440" bIns="45720" rtlCol="0" anchor="t">
            <a:normAutofit/>
          </a:bodyPr>
          <a:lstStyle/>
          <a:p>
            <a:pPr indent="-228600">
              <a:lnSpc>
                <a:spcPct val="90000"/>
              </a:lnSpc>
              <a:spcBef>
                <a:spcPct val="0"/>
              </a:spcBef>
              <a:spcAft>
                <a:spcPts val="600"/>
              </a:spcAft>
              <a:buFont typeface="Arial" panose="020B0604020202020204" pitchFamily="34" charset="0"/>
              <a:buChar char="•"/>
            </a:pPr>
            <a:endParaRPr lang="en-US" sz="2000" spc="-150">
              <a:solidFill>
                <a:srgbClr val="595959"/>
              </a:solidFill>
            </a:endParaRPr>
          </a:p>
          <a:p>
            <a:pPr indent="-228600">
              <a:lnSpc>
                <a:spcPct val="90000"/>
              </a:lnSpc>
              <a:spcBef>
                <a:spcPct val="0"/>
              </a:spcBef>
              <a:spcAft>
                <a:spcPts val="600"/>
              </a:spcAft>
              <a:buFont typeface="Arial" panose="020B0604020202020204" pitchFamily="34" charset="0"/>
              <a:buChar char="•"/>
            </a:pPr>
            <a:r>
              <a:rPr lang="en-US" sz="2000" b="1">
                <a:solidFill>
                  <a:srgbClr val="595959"/>
                </a:solidFill>
                <a:effectLst/>
              </a:rPr>
              <a:t>User Registration</a:t>
            </a:r>
          </a:p>
          <a:p>
            <a:pPr indent="-228600">
              <a:lnSpc>
                <a:spcPct val="90000"/>
              </a:lnSpc>
              <a:spcBef>
                <a:spcPct val="0"/>
              </a:spcBef>
              <a:spcAft>
                <a:spcPts val="600"/>
              </a:spcAft>
              <a:buFont typeface="Arial" panose="020B0604020202020204" pitchFamily="34" charset="0"/>
              <a:buChar char="•"/>
            </a:pPr>
            <a:r>
              <a:rPr lang="en-US" sz="2000" b="1">
                <a:solidFill>
                  <a:srgbClr val="595959"/>
                </a:solidFill>
                <a:effectLst/>
              </a:rPr>
              <a:t>User Login</a:t>
            </a:r>
          </a:p>
          <a:p>
            <a:pPr indent="-228600">
              <a:lnSpc>
                <a:spcPct val="90000"/>
              </a:lnSpc>
              <a:spcBef>
                <a:spcPct val="0"/>
              </a:spcBef>
              <a:spcAft>
                <a:spcPts val="600"/>
              </a:spcAft>
              <a:buFont typeface="Arial" panose="020B0604020202020204" pitchFamily="34" charset="0"/>
              <a:buChar char="•"/>
            </a:pPr>
            <a:r>
              <a:rPr lang="en-US" sz="2000" b="1">
                <a:solidFill>
                  <a:srgbClr val="595959"/>
                </a:solidFill>
                <a:effectLst/>
              </a:rPr>
              <a:t>Course Selection</a:t>
            </a:r>
          </a:p>
          <a:p>
            <a:pPr indent="-228600">
              <a:lnSpc>
                <a:spcPct val="90000"/>
              </a:lnSpc>
              <a:spcAft>
                <a:spcPts val="800"/>
              </a:spcAft>
              <a:buFont typeface="Arial" panose="020B0604020202020204" pitchFamily="34" charset="0"/>
              <a:buChar char="•"/>
            </a:pPr>
            <a:r>
              <a:rPr lang="en-US" sz="2000" b="1">
                <a:solidFill>
                  <a:srgbClr val="595959"/>
                </a:solidFill>
                <a:effectLst/>
              </a:rPr>
              <a:t>Practice Exams</a:t>
            </a:r>
            <a:endParaRPr lang="en-US" sz="2000">
              <a:solidFill>
                <a:srgbClr val="595959"/>
              </a:solidFill>
              <a:effectLst/>
            </a:endParaRPr>
          </a:p>
          <a:p>
            <a:pPr indent="-228600">
              <a:lnSpc>
                <a:spcPct val="90000"/>
              </a:lnSpc>
              <a:spcAft>
                <a:spcPts val="800"/>
              </a:spcAft>
              <a:buFont typeface="Arial" panose="020B0604020202020204" pitchFamily="34" charset="0"/>
              <a:buChar char="•"/>
            </a:pPr>
            <a:r>
              <a:rPr lang="en-US" sz="2000" b="1">
                <a:solidFill>
                  <a:srgbClr val="595959"/>
                </a:solidFill>
                <a:effectLst/>
              </a:rPr>
              <a:t>Progress Tracking</a:t>
            </a:r>
            <a:endParaRPr lang="en-US" sz="2000">
              <a:solidFill>
                <a:srgbClr val="595959"/>
              </a:solidFill>
              <a:effectLst/>
            </a:endParaRPr>
          </a:p>
          <a:p>
            <a:pPr indent="-228600">
              <a:lnSpc>
                <a:spcPct val="90000"/>
              </a:lnSpc>
              <a:spcAft>
                <a:spcPts val="800"/>
              </a:spcAft>
              <a:buFont typeface="Arial" panose="020B0604020202020204" pitchFamily="34" charset="0"/>
              <a:buChar char="•"/>
            </a:pPr>
            <a:r>
              <a:rPr lang="en-US" sz="2000" b="1">
                <a:solidFill>
                  <a:srgbClr val="595959"/>
                </a:solidFill>
                <a:effectLst/>
              </a:rPr>
              <a:t>User Profile Management</a:t>
            </a:r>
            <a:endParaRPr lang="en-US" sz="2000">
              <a:solidFill>
                <a:srgbClr val="595959"/>
              </a:solidFill>
              <a:effectLst/>
            </a:endParaRPr>
          </a:p>
          <a:p>
            <a:pPr indent="-228600">
              <a:lnSpc>
                <a:spcPct val="90000"/>
              </a:lnSpc>
              <a:spcBef>
                <a:spcPct val="0"/>
              </a:spcBef>
              <a:spcAft>
                <a:spcPts val="600"/>
              </a:spcAft>
              <a:buFont typeface="Arial" panose="020B0604020202020204" pitchFamily="34" charset="0"/>
              <a:buChar char="•"/>
            </a:pPr>
            <a:endParaRPr lang="en-US" sz="2000" spc="-150">
              <a:solidFill>
                <a:srgbClr val="595959"/>
              </a:solidFill>
            </a:endParaRPr>
          </a:p>
        </p:txBody>
      </p:sp>
    </p:spTree>
    <p:extLst>
      <p:ext uri="{BB962C8B-B14F-4D97-AF65-F5344CB8AC3E}">
        <p14:creationId xmlns:p14="http://schemas.microsoft.com/office/powerpoint/2010/main" val="15077618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51D16C0-03BA-77F9-AA95-118730F39440}"/>
              </a:ext>
            </a:extLst>
          </p:cNvPr>
          <p:cNvSpPr txBox="1"/>
          <p:nvPr/>
        </p:nvSpPr>
        <p:spPr>
          <a:xfrm>
            <a:off x="644056" y="-170873"/>
            <a:ext cx="10044023" cy="1917700"/>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8000" kern="1200" spc="-150" dirty="0">
                <a:latin typeface="Raleway Black" pitchFamily="2" charset="0"/>
                <a:ea typeface="+mj-ea"/>
                <a:cs typeface="+mj-cs"/>
              </a:rPr>
              <a:t>Output:</a:t>
            </a:r>
            <a:endParaRPr lang="en-US" sz="4000" kern="1200" spc="-150" dirty="0">
              <a:latin typeface="Raleway Black" pitchFamily="2" charset="0"/>
              <a:ea typeface="+mj-ea"/>
              <a:cs typeface="+mj-cs"/>
            </a:endParaRPr>
          </a:p>
        </p:txBody>
      </p:sp>
      <p:graphicFrame>
        <p:nvGraphicFramePr>
          <p:cNvPr id="5" name="TextBox 2">
            <a:extLst>
              <a:ext uri="{FF2B5EF4-FFF2-40B4-BE49-F238E27FC236}">
                <a16:creationId xmlns:a16="http://schemas.microsoft.com/office/drawing/2014/main" id="{1234940C-F98A-0173-27E7-9783B868D6CC}"/>
              </a:ext>
            </a:extLst>
          </p:cNvPr>
          <p:cNvGraphicFramePr/>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482231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556BB0D-92A8-8156-4A9C-7A9DBD9663FD}"/>
              </a:ext>
            </a:extLst>
          </p:cNvPr>
          <p:cNvSpPr txBox="1"/>
          <p:nvPr/>
        </p:nvSpPr>
        <p:spPr>
          <a:xfrm>
            <a:off x="772285" y="233362"/>
            <a:ext cx="5323715" cy="646390"/>
          </a:xfrm>
          <a:prstGeom prst="rect">
            <a:avLst/>
          </a:prstGeom>
        </p:spPr>
        <p:txBody>
          <a:bodyPr vert="horz" lIns="91440" tIns="45720" rIns="91440" bIns="45720" rtlCol="0" anchor="b">
            <a:normAutofit fontScale="25000" lnSpcReduction="20000"/>
          </a:bodyPr>
          <a:lstStyle/>
          <a:p>
            <a:pPr>
              <a:lnSpc>
                <a:spcPct val="90000"/>
              </a:lnSpc>
              <a:spcBef>
                <a:spcPct val="0"/>
              </a:spcBef>
              <a:spcAft>
                <a:spcPts val="600"/>
              </a:spcAft>
            </a:pPr>
            <a:endParaRPr lang="en-US" sz="4000" kern="1200" spc="-150" dirty="0">
              <a:solidFill>
                <a:schemeClr val="tx1"/>
              </a:solidFill>
              <a:latin typeface="+mj-lt"/>
              <a:ea typeface="+mj-ea"/>
              <a:cs typeface="+mj-cs"/>
            </a:endParaRPr>
          </a:p>
          <a:p>
            <a:pPr>
              <a:lnSpc>
                <a:spcPct val="90000"/>
              </a:lnSpc>
              <a:spcBef>
                <a:spcPct val="0"/>
              </a:spcBef>
              <a:spcAft>
                <a:spcPts val="600"/>
              </a:spcAft>
            </a:pPr>
            <a:r>
              <a:rPr lang="en-US" sz="19200" kern="1200" spc="-150" dirty="0">
                <a:solidFill>
                  <a:schemeClr val="tx1"/>
                </a:solidFill>
                <a:latin typeface="Raleway Black" pitchFamily="2" charset="0"/>
                <a:ea typeface="+mj-ea"/>
                <a:cs typeface="+mj-cs"/>
              </a:rPr>
              <a:t>Conclusion</a:t>
            </a:r>
            <a:endParaRPr lang="en-US" sz="10500" kern="1200" spc="-150" dirty="0">
              <a:solidFill>
                <a:schemeClr val="tx1"/>
              </a:solidFill>
              <a:latin typeface="Raleway Black" pitchFamily="2" charset="0"/>
              <a:ea typeface="+mj-ea"/>
              <a:cs typeface="+mj-cs"/>
            </a:endParaRPr>
          </a:p>
        </p:txBody>
      </p:sp>
      <p:sp>
        <p:nvSpPr>
          <p:cNvPr id="3" name="TextBox 2">
            <a:extLst>
              <a:ext uri="{FF2B5EF4-FFF2-40B4-BE49-F238E27FC236}">
                <a16:creationId xmlns:a16="http://schemas.microsoft.com/office/drawing/2014/main" id="{5D963754-348E-488A-1457-3DCAB8004575}"/>
              </a:ext>
            </a:extLst>
          </p:cNvPr>
          <p:cNvSpPr txBox="1"/>
          <p:nvPr/>
        </p:nvSpPr>
        <p:spPr>
          <a:xfrm>
            <a:off x="442085" y="1113114"/>
            <a:ext cx="6746115" cy="5287253"/>
          </a:xfrm>
          <a:prstGeom prst="rect">
            <a:avLst/>
          </a:prstGeom>
        </p:spPr>
        <p:txBody>
          <a:bodyPr vert="horz" lIns="91440" tIns="45720" rIns="91440" bIns="45720" rtlCol="0" anchor="t">
            <a:normAutofit/>
          </a:bodyPr>
          <a:lstStyle/>
          <a:p>
            <a:pPr indent="-228600" algn="just">
              <a:lnSpc>
                <a:spcPct val="90000"/>
              </a:lnSpc>
              <a:spcAft>
                <a:spcPts val="600"/>
              </a:spcAft>
              <a:buFont typeface="Arial" panose="020B0604020202020204" pitchFamily="34" charset="0"/>
              <a:buChar char="•"/>
            </a:pPr>
            <a:r>
              <a:rPr lang="en-US" sz="2000" dirty="0">
                <a:effectLst/>
                <a:latin typeface="Times New Roman" panose="02020603050405020304" pitchFamily="18" charset="0"/>
                <a:cs typeface="Times New Roman" panose="02020603050405020304" pitchFamily="18" charset="0"/>
              </a:rPr>
              <a:t>The literature on Online Examination Preparation Assistants highlights their potential to revolutionize online exam preparation by addressing key challenges faced by students. OEPAs offer personalized learning experiences, adaptive technologies, resource recommendations, time management tools, performance analytics, and opportunities for collaborative learning. These features collectively empower students to optimize their preparation and excel in online examinations. As online education continues to expand, further research is warranted to explore the long-term impact and effectiveness of OEPAs in diverse educational settings. </a:t>
            </a:r>
            <a:endParaRPr lang="en-US" sz="2000" spc="-150" dirty="0">
              <a:latin typeface="Times New Roman" panose="02020603050405020304" pitchFamily="18" charset="0"/>
              <a:cs typeface="Times New Roman" panose="02020603050405020304" pitchFamily="18" charset="0"/>
            </a:endParaRPr>
          </a:p>
        </p:txBody>
      </p:sp>
      <p:pic>
        <p:nvPicPr>
          <p:cNvPr id="7" name="Graphic 6" descr="Education">
            <a:extLst>
              <a:ext uri="{FF2B5EF4-FFF2-40B4-BE49-F238E27FC236}">
                <a16:creationId xmlns:a16="http://schemas.microsoft.com/office/drawing/2014/main" id="{F06C0337-C9CA-FEBF-FE6C-BADA8B83CB0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075967" y="1359681"/>
            <a:ext cx="4170530" cy="4170530"/>
          </a:xfrm>
          <a:prstGeom prst="rect">
            <a:avLst/>
          </a:prstGeom>
        </p:spPr>
      </p:pic>
    </p:spTree>
    <p:extLst>
      <p:ext uri="{BB962C8B-B14F-4D97-AF65-F5344CB8AC3E}">
        <p14:creationId xmlns:p14="http://schemas.microsoft.com/office/powerpoint/2010/main" val="24580036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TotalTime>
  <Words>346</Words>
  <Application>Microsoft Office PowerPoint</Application>
  <PresentationFormat>Widescreen</PresentationFormat>
  <Paragraphs>47</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Calibri Light</vt:lpstr>
      <vt:lpstr>Raleway Black</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MAYANK GAUR</dc:creator>
  <cp:lastModifiedBy>MAYANK GAUR</cp:lastModifiedBy>
  <cp:revision>5</cp:revision>
  <dcterms:created xsi:type="dcterms:W3CDTF">2023-09-28T20:00:40Z</dcterms:created>
  <dcterms:modified xsi:type="dcterms:W3CDTF">2023-09-28T20:09:40Z</dcterms:modified>
</cp:coreProperties>
</file>