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9" r:id="rId5"/>
    <p:sldId id="267" r:id="rId6"/>
    <p:sldId id="260" r:id="rId7"/>
    <p:sldId id="261" r:id="rId8"/>
    <p:sldId id="262" r:id="rId9"/>
    <p:sldId id="263" r:id="rId10"/>
    <p:sldId id="264"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5ADE132-C540-4F8F-835A-96D54B57DCD9}" type="datetimeFigureOut">
              <a:rPr lang="en-US" smtClean="0"/>
              <a:t>9/25/2023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576BD8-00F6-4189-B88A-5558F3B4C0C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ADE132-C540-4F8F-835A-96D54B57DCD9}"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76BD8-00F6-4189-B88A-5558F3B4C0C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A576BD8-00F6-4189-B88A-5558F3B4C0C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ADE132-C540-4F8F-835A-96D54B57DCD9}"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5ADE132-C540-4F8F-835A-96D54B57DCD9}"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A576BD8-00F6-4189-B88A-5558F3B4C0C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5ADE132-C540-4F8F-835A-96D54B57DCD9}" type="datetimeFigureOut">
              <a:rPr lang="en-US" smtClean="0"/>
              <a:t>9/25/2023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576BD8-00F6-4189-B88A-5558F3B4C0C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5ADE132-C540-4F8F-835A-96D54B57DCD9}"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76BD8-00F6-4189-B88A-5558F3B4C0C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5ADE132-C540-4F8F-835A-96D54B57DCD9}" type="datetimeFigureOut">
              <a:rPr lang="en-US" smtClean="0"/>
              <a:t>9/25/2023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A576BD8-00F6-4189-B88A-5558F3B4C0CE}"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ADE132-C540-4F8F-835A-96D54B57DCD9}"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A576BD8-00F6-4189-B88A-5558F3B4C0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5ADE132-C540-4F8F-835A-96D54B57DCD9}"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A576BD8-00F6-4189-B88A-5558F3B4C0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A576BD8-00F6-4189-B88A-5558F3B4C0C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5ADE132-C540-4F8F-835A-96D54B57DCD9}" type="datetimeFigureOut">
              <a:rPr lang="en-US" smtClean="0"/>
              <a:t>9/25/2023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A576BD8-00F6-4189-B88A-5558F3B4C0C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5ADE132-C540-4F8F-835A-96D54B57DCD9}" type="datetimeFigureOut">
              <a:rPr lang="en-US" smtClean="0"/>
              <a:t>9/25/2023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5ADE132-C540-4F8F-835A-96D54B57DCD9}" type="datetimeFigureOut">
              <a:rPr lang="en-US" smtClean="0"/>
              <a:t>9/25/2023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A576BD8-00F6-4189-B88A-5558F3B4C0C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sz="5400" dirty="0" smtClean="0"/>
              <a:t>EXPENSE </a:t>
            </a:r>
          </a:p>
          <a:p>
            <a:r>
              <a:rPr lang="en-US" sz="5400" dirty="0" smtClean="0"/>
              <a:t>TRACKER</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 Functional Requirements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Req:1</a:t>
            </a:r>
            <a:r>
              <a:rPr lang="en-US" b="1" dirty="0" smtClean="0"/>
              <a:t> </a:t>
            </a:r>
            <a:r>
              <a:rPr lang="en-US" dirty="0" smtClean="0"/>
              <a:t>Add </a:t>
            </a:r>
            <a:r>
              <a:rPr lang="en-US" dirty="0" smtClean="0"/>
              <a:t>transaction</a:t>
            </a:r>
          </a:p>
          <a:p>
            <a:r>
              <a:rPr lang="en-US" b="1" dirty="0" smtClean="0"/>
              <a:t>Requirement </a:t>
            </a:r>
            <a:r>
              <a:rPr lang="en-US" b="1" dirty="0" smtClean="0"/>
              <a:t>:</a:t>
            </a:r>
            <a:r>
              <a:rPr lang="en-US" dirty="0" smtClean="0"/>
              <a:t>This </a:t>
            </a:r>
            <a:r>
              <a:rPr lang="en-US" dirty="0" smtClean="0"/>
              <a:t>application will allow adding transaction</a:t>
            </a:r>
            <a:r>
              <a:rPr lang="en-US" dirty="0" smtClean="0"/>
              <a:t>.</a:t>
            </a:r>
          </a:p>
          <a:p>
            <a:r>
              <a:rPr lang="en-US" b="1" dirty="0" smtClean="0"/>
              <a:t>Req:2</a:t>
            </a:r>
            <a:r>
              <a:rPr lang="en-US" b="1" dirty="0" smtClean="0"/>
              <a:t> </a:t>
            </a:r>
            <a:r>
              <a:rPr lang="en-US" dirty="0" smtClean="0"/>
              <a:t>Delete </a:t>
            </a:r>
            <a:r>
              <a:rPr lang="en-US" dirty="0" smtClean="0"/>
              <a:t>transaction</a:t>
            </a:r>
          </a:p>
          <a:p>
            <a:r>
              <a:rPr lang="en-US" b="1" dirty="0" smtClean="0"/>
              <a:t>Requirement </a:t>
            </a:r>
            <a:r>
              <a:rPr lang="en-US" b="1" dirty="0" smtClean="0"/>
              <a:t>:</a:t>
            </a:r>
            <a:r>
              <a:rPr lang="en-US" dirty="0" smtClean="0"/>
              <a:t>This </a:t>
            </a:r>
            <a:r>
              <a:rPr lang="en-US" dirty="0" smtClean="0"/>
              <a:t>application will allow the deleting transactions</a:t>
            </a:r>
            <a:r>
              <a:rPr lang="en-US" dirty="0" smtClean="0"/>
              <a:t>.</a:t>
            </a:r>
          </a:p>
          <a:p>
            <a:r>
              <a:rPr lang="en-US" b="1" dirty="0" smtClean="0"/>
              <a:t>Req:3</a:t>
            </a:r>
            <a:r>
              <a:rPr lang="en-US" b="1" dirty="0" smtClean="0"/>
              <a:t> </a:t>
            </a:r>
            <a:r>
              <a:rPr lang="en-US" dirty="0" smtClean="0"/>
              <a:t>Amount spent in </a:t>
            </a:r>
            <a:r>
              <a:rPr lang="en-US" dirty="0" smtClean="0"/>
              <a:t>categories</a:t>
            </a:r>
          </a:p>
          <a:p>
            <a:r>
              <a:rPr lang="en-US" b="1" dirty="0" smtClean="0"/>
              <a:t>Requirement : </a:t>
            </a:r>
            <a:r>
              <a:rPr lang="en-US" dirty="0" smtClean="0"/>
              <a:t>This </a:t>
            </a:r>
            <a:r>
              <a:rPr lang="en-US" dirty="0" smtClean="0"/>
              <a:t>application will allow adding the amount spent in a particular category</a:t>
            </a:r>
            <a:r>
              <a:rPr lang="en-US" dirty="0" smtClean="0"/>
              <a:t>.</a:t>
            </a:r>
          </a:p>
          <a:p>
            <a:r>
              <a:rPr lang="en-US" b="1" dirty="0" smtClean="0"/>
              <a:t>Req:4</a:t>
            </a:r>
            <a:r>
              <a:rPr lang="en-US" b="1" dirty="0" smtClean="0"/>
              <a:t> </a:t>
            </a:r>
            <a:r>
              <a:rPr lang="en-US" dirty="0" smtClean="0"/>
              <a:t>View all </a:t>
            </a:r>
            <a:r>
              <a:rPr lang="en-US" dirty="0" smtClean="0"/>
              <a:t>transactions</a:t>
            </a:r>
          </a:p>
          <a:p>
            <a:r>
              <a:rPr lang="en-US" b="1" dirty="0" smtClean="0"/>
              <a:t>Requirement : </a:t>
            </a:r>
            <a:r>
              <a:rPr lang="en-US" dirty="0" smtClean="0"/>
              <a:t>This </a:t>
            </a:r>
            <a:r>
              <a:rPr lang="en-US" dirty="0" smtClean="0"/>
              <a:t>application will allow viewing all previous </a:t>
            </a:r>
            <a:r>
              <a:rPr lang="en-US" dirty="0" smtClean="0"/>
              <a:t>transactions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TECHNIQUES</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Hardware:</a:t>
            </a:r>
          </a:p>
          <a:p>
            <a:endParaRPr lang="en-US" b="1" dirty="0" smtClean="0"/>
          </a:p>
          <a:p>
            <a:r>
              <a:rPr lang="en-US" sz="2000" b="1" dirty="0" smtClean="0"/>
              <a:t>Installed Memory (RAM)</a:t>
            </a:r>
            <a:endParaRPr lang="en-US" sz="2000" dirty="0" smtClean="0"/>
          </a:p>
          <a:p>
            <a:r>
              <a:rPr lang="en-US" sz="2000" dirty="0" smtClean="0"/>
              <a:t>1.00 GB or above</a:t>
            </a:r>
          </a:p>
          <a:p>
            <a:r>
              <a:rPr lang="en-US" sz="2000" b="1" dirty="0" smtClean="0"/>
              <a:t>System Type</a:t>
            </a:r>
            <a:endParaRPr lang="en-US" sz="2000" dirty="0" smtClean="0"/>
          </a:p>
          <a:p>
            <a:r>
              <a:rPr lang="en-US" sz="2000" dirty="0" smtClean="0"/>
              <a:t>32/64 bit Operating </a:t>
            </a:r>
            <a:r>
              <a:rPr lang="en-US" sz="2000" dirty="0" smtClean="0"/>
              <a:t>System</a:t>
            </a:r>
          </a:p>
          <a:p>
            <a:endParaRPr lang="en-US" sz="2000" dirty="0" smtClean="0"/>
          </a:p>
          <a:p>
            <a:r>
              <a:rPr lang="en-US" sz="2000" b="1" dirty="0" smtClean="0"/>
              <a:t>Software </a:t>
            </a:r>
            <a:r>
              <a:rPr lang="en-US" sz="2000" b="1" dirty="0" smtClean="0"/>
              <a:t>Interface:</a:t>
            </a:r>
            <a:endParaRPr lang="en-US" sz="2000" dirty="0" smtClean="0"/>
          </a:p>
          <a:p>
            <a:r>
              <a:rPr lang="en-US" sz="2000" b="1" dirty="0" smtClean="0"/>
              <a:t>Client-Side</a:t>
            </a:r>
          </a:p>
          <a:p>
            <a:r>
              <a:rPr lang="en-US" sz="2000" dirty="0" smtClean="0"/>
              <a:t>Android </a:t>
            </a:r>
            <a:r>
              <a:rPr lang="en-US" sz="2000" dirty="0" smtClean="0"/>
              <a:t>Mobile</a:t>
            </a:r>
          </a:p>
          <a:p>
            <a:r>
              <a:rPr lang="en-US" sz="2000" b="1" dirty="0" smtClean="0"/>
              <a:t>Database Server</a:t>
            </a:r>
            <a:endParaRPr lang="en-US" sz="2000" dirty="0" smtClean="0"/>
          </a:p>
          <a:p>
            <a:r>
              <a:rPr lang="en-US" sz="2000" dirty="0" err="1" smtClean="0"/>
              <a:t>SQLite</a:t>
            </a:r>
            <a:r>
              <a:rPr lang="en-US" sz="2000" dirty="0" smtClean="0"/>
              <a:t> Database</a:t>
            </a:r>
          </a:p>
          <a:p>
            <a:endParaRPr lang="en-US" sz="20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a:xfrm>
            <a:off x="285720" y="1285860"/>
            <a:ext cx="8503920" cy="5000628"/>
          </a:xfrm>
        </p:spPr>
        <p:txBody>
          <a:bodyPr>
            <a:normAutofit fontScale="62500" lnSpcReduction="20000"/>
          </a:bodyPr>
          <a:lstStyle/>
          <a:p>
            <a:pPr algn="just">
              <a:lnSpc>
                <a:spcPct val="170000"/>
              </a:lnSpc>
            </a:pPr>
            <a:r>
              <a:rPr lang="en-US" sz="2800" dirty="0" smtClean="0">
                <a:latin typeface="Times New Roman" pitchFamily="18" charset="0"/>
                <a:cs typeface="Times New Roman" pitchFamily="18" charset="0"/>
              </a:rPr>
              <a:t>As the name itself suggests, this project is an attempt to manage our daily expenses in a more efficient and manageable way. Sometime we can’t remember where our money goes. And we can’t handle our cash flow.</a:t>
            </a:r>
          </a:p>
          <a:p>
            <a:pPr algn="just">
              <a:lnSpc>
                <a:spcPct val="170000"/>
              </a:lnSpc>
            </a:pPr>
            <a:r>
              <a:rPr lang="en-US" sz="2800" dirty="0" smtClean="0">
                <a:latin typeface="Times New Roman" pitchFamily="18" charset="0"/>
                <a:cs typeface="Times New Roman" pitchFamily="18" charset="0"/>
              </a:rPr>
              <a:t>For this problem, we need a solution that everyone can manage their expenses. So we decided to find an easier way to get rid of this problem. So, our application attempts to free the user with as much as possible the burden of manual calculation and to keep the track of the expenditure.</a:t>
            </a:r>
          </a:p>
          <a:p>
            <a:pPr algn="just">
              <a:lnSpc>
                <a:spcPct val="170000"/>
              </a:lnSpc>
            </a:pPr>
            <a:r>
              <a:rPr lang="en-US" sz="2800" dirty="0" smtClean="0">
                <a:latin typeface="Times New Roman" pitchFamily="18" charset="0"/>
                <a:cs typeface="Times New Roman" pitchFamily="18" charset="0"/>
              </a:rPr>
              <a:t>Instead of keeping a diary or a log of the expenses, this application enables the user to not just keep the control on the expenses but also to generate and save reports.</a:t>
            </a:r>
          </a:p>
          <a:p>
            <a:pPr>
              <a:buNone/>
            </a:pP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INTRODDUCTION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In this application, user can provide his income to calculate his total expenses per day and these results will be stored for each user. </a:t>
            </a:r>
            <a:endParaRPr lang="en-US" dirty="0" smtClean="0"/>
          </a:p>
          <a:p>
            <a:r>
              <a:rPr lang="en-US" dirty="0" smtClean="0"/>
              <a:t>Budgeting </a:t>
            </a:r>
            <a:r>
              <a:rPr lang="en-US" dirty="0" smtClean="0"/>
              <a:t>systematically and Expense Tracking takes a crucial role in managing the expenses </a:t>
            </a:r>
            <a:r>
              <a:rPr lang="en-US" dirty="0" smtClean="0"/>
              <a:t>of  user. </a:t>
            </a:r>
          </a:p>
          <a:p>
            <a:r>
              <a:rPr lang="en-US" dirty="0" smtClean="0"/>
              <a:t>Expense </a:t>
            </a:r>
            <a:r>
              <a:rPr lang="en-US" dirty="0" smtClean="0"/>
              <a:t>tracking (for managing the employee developed </a:t>
            </a:r>
            <a:r>
              <a:rPr lang="en-US" dirty="0" smtClean="0"/>
              <a:t>expenses</a:t>
            </a:r>
            <a:r>
              <a:rPr lang="en-US" dirty="0" smtClean="0"/>
              <a:t>) will bring in several </a:t>
            </a:r>
            <a:r>
              <a:rPr lang="en-US" dirty="0" smtClean="0"/>
              <a:t>advantages.</a:t>
            </a:r>
          </a:p>
          <a:p>
            <a:r>
              <a:rPr lang="en-US" dirty="0" smtClean="0"/>
              <a:t>By using software for managing expense tracking will help to control unnecessary expenses. There are several benefits and advantages of using online expense </a:t>
            </a:r>
            <a:r>
              <a:rPr lang="en-US" dirty="0" smtClean="0"/>
              <a:t>trackers.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  How it Actually Works In existing, we need to maintain the Excel sheets, CSV etc. files for the user daily and monthly expenses. In existing, there is no as such complete solution to keep a track of its daily expenditure easily. To do so a personas to keep a log in a diary or in a computer, also all the calculations needs to be done by the user which may sometimes results in errors leading to losses.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EXISTING SYSTEM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a:t>
            </a:r>
            <a:r>
              <a:rPr lang="en-US" dirty="0" smtClean="0"/>
              <a:t>manual accounting system requires you to understand the accounting process in a way that may be unnecessary with a computerized accounting system. </a:t>
            </a:r>
            <a:endParaRPr lang="en-US" dirty="0" smtClean="0"/>
          </a:p>
          <a:p>
            <a:r>
              <a:rPr lang="en-US" dirty="0" smtClean="0"/>
              <a:t>This </a:t>
            </a:r>
            <a:r>
              <a:rPr lang="en-US" dirty="0" smtClean="0"/>
              <a:t>can be an advantage or a disadvantage, depending on the person doing the bookkeeping; often, a specially trained professional is needed to ensure that accounting is done properly. </a:t>
            </a:r>
            <a:endParaRPr lang="en-US" dirty="0" smtClean="0"/>
          </a:p>
          <a:p>
            <a:r>
              <a:rPr lang="en-US" dirty="0" smtClean="0"/>
              <a:t>Unraveling </a:t>
            </a:r>
            <a:r>
              <a:rPr lang="en-US" dirty="0" smtClean="0"/>
              <a:t>the complexity of your financial records by hand may be time consuming. Since  it takes time to generate reports.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Expense tracker </a:t>
            </a:r>
            <a:endParaRPr lang="en-US" dirty="0"/>
          </a:p>
        </p:txBody>
      </p:sp>
      <p:sp>
        <p:nvSpPr>
          <p:cNvPr id="3" name="Content Placeholder 2"/>
          <p:cNvSpPr>
            <a:spLocks noGrp="1"/>
          </p:cNvSpPr>
          <p:nvPr>
            <p:ph sz="quarter" idx="1"/>
          </p:nvPr>
        </p:nvSpPr>
        <p:spPr/>
        <p:txBody>
          <a:bodyPr/>
          <a:lstStyle/>
          <a:p>
            <a:r>
              <a:rPr lang="en-US" dirty="0" smtClean="0"/>
              <a:t>Show bar graph of your expense and  current money</a:t>
            </a:r>
          </a:p>
          <a:p>
            <a:r>
              <a:rPr lang="en-US" dirty="0" smtClean="0"/>
              <a:t>Modify the transaction  </a:t>
            </a:r>
          </a:p>
          <a:p>
            <a:r>
              <a:rPr lang="en-US" dirty="0" smtClean="0"/>
              <a:t>Selecting budget mode(Weekly/Monthly)</a:t>
            </a:r>
          </a:p>
          <a:p>
            <a:r>
              <a:rPr lang="en-US" dirty="0" smtClean="0"/>
              <a:t>Offline data store</a:t>
            </a:r>
          </a:p>
          <a:p>
            <a:r>
              <a:rPr lang="en-US" dirty="0" smtClean="0"/>
              <a:t>Background color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of Daily Expense Tracker</a:t>
            </a:r>
            <a:endParaRPr lang="en-US" dirty="0"/>
          </a:p>
        </p:txBody>
      </p:sp>
      <p:sp>
        <p:nvSpPr>
          <p:cNvPr id="3" name="Content Placeholder 2"/>
          <p:cNvSpPr>
            <a:spLocks noGrp="1"/>
          </p:cNvSpPr>
          <p:nvPr>
            <p:ph sz="quarter" idx="1"/>
          </p:nvPr>
        </p:nvSpPr>
        <p:spPr/>
        <p:txBody>
          <a:bodyPr>
            <a:normAutofit/>
          </a:bodyPr>
          <a:lstStyle/>
          <a:p>
            <a:r>
              <a:rPr lang="en-US" b="1" dirty="0" smtClean="0"/>
              <a:t>Add income/add expense</a:t>
            </a:r>
            <a:endParaRPr lang="en-US" dirty="0" smtClean="0"/>
          </a:p>
          <a:p>
            <a:r>
              <a:rPr lang="en-US" dirty="0" smtClean="0"/>
              <a:t>This module deals with adding income and expenses. The user has both options available for adding income and expense. </a:t>
            </a:r>
            <a:endParaRPr lang="en-US" dirty="0" smtClean="0"/>
          </a:p>
          <a:p>
            <a:r>
              <a:rPr lang="en-US" b="1" dirty="0" smtClean="0"/>
              <a:t>Modify Transactions</a:t>
            </a:r>
            <a:endParaRPr lang="en-US" dirty="0" smtClean="0"/>
          </a:p>
          <a:p>
            <a:r>
              <a:rPr lang="en-US" dirty="0" smtClean="0"/>
              <a:t>If the user wants to delete that transaction then the user has to click the transaction available in the spending tab then that transaction will be deleted from both tabs.</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1357298"/>
            <a:ext cx="8572560" cy="4857784"/>
          </a:xfrm>
        </p:spPr>
        <p:txBody>
          <a:bodyPr>
            <a:normAutofit/>
          </a:bodyPr>
          <a:lstStyle/>
          <a:p>
            <a:r>
              <a:rPr lang="en-US" b="1" dirty="0" smtClean="0"/>
              <a:t>Filter </a:t>
            </a:r>
            <a:r>
              <a:rPr lang="en-US" b="1" dirty="0" smtClean="0"/>
              <a:t>Transaction view</a:t>
            </a:r>
            <a:endParaRPr lang="en-US" dirty="0" smtClean="0"/>
          </a:p>
          <a:p>
            <a:r>
              <a:rPr lang="en-US" dirty="0" smtClean="0"/>
              <a:t>In the transaction tab, the user can filter the transactions. In the Spinner, users can select the day, month and year and then click the filter button and according to the day, month and year transactions will appear. If the user wants to filter the transactions only on the basis of day, for example, user-selected Monday then all transactions will appear that were made on Monday</a:t>
            </a:r>
            <a:r>
              <a:rPr lang="en-US" dirty="0" smtClean="0"/>
              <a:t>.</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00174"/>
            <a:ext cx="8503920" cy="4598874"/>
          </a:xfrm>
        </p:spPr>
        <p:txBody>
          <a:bodyPr/>
          <a:lstStyle/>
          <a:p>
            <a:r>
              <a:rPr lang="en-US" b="1" dirty="0" smtClean="0"/>
              <a:t>Transactions overview as </a:t>
            </a:r>
            <a:r>
              <a:rPr lang="en-US" b="1" dirty="0" smtClean="0"/>
              <a:t>Graph</a:t>
            </a:r>
            <a:endParaRPr lang="en-US" dirty="0" smtClean="0"/>
          </a:p>
          <a:p>
            <a:r>
              <a:rPr lang="en-US" dirty="0" smtClean="0"/>
              <a:t>W</a:t>
            </a:r>
            <a:r>
              <a:rPr lang="en-US" dirty="0" smtClean="0"/>
              <a:t>hen </a:t>
            </a:r>
            <a:r>
              <a:rPr lang="en-US" dirty="0" smtClean="0"/>
              <a:t>the user clicks on graph then Graph will appear on the </a:t>
            </a:r>
            <a:r>
              <a:rPr lang="en-US" dirty="0" smtClean="0"/>
              <a:t>screen and it shows the percentage of the money you spend on things and your current status of money</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72</TotalTime>
  <Words>623</Words>
  <Application>Microsoft Office PowerPoint</Application>
  <PresentationFormat>On-screen Show (4:3)</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Slide 1</vt:lpstr>
      <vt:lpstr>ABSTRACT</vt:lpstr>
      <vt:lpstr>INTRODDUCTION</vt:lpstr>
      <vt:lpstr>EXISTING SYSTEM</vt:lpstr>
      <vt:lpstr>DRAWBACKS OF EXISTING SYSTEM</vt:lpstr>
      <vt:lpstr>Features of Expense tracker </vt:lpstr>
      <vt:lpstr>Modules of Daily Expense Tracker</vt:lpstr>
      <vt:lpstr>Slide 8</vt:lpstr>
      <vt:lpstr>Slide 9</vt:lpstr>
      <vt:lpstr>  Functional Requirements</vt:lpstr>
      <vt:lpstr>TOOLS AND TECHNIQUES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cp:revision>
  <dcterms:created xsi:type="dcterms:W3CDTF">2023-09-25T08:55:22Z</dcterms:created>
  <dcterms:modified xsi:type="dcterms:W3CDTF">2023-09-25T10:07:41Z</dcterms:modified>
</cp:coreProperties>
</file>