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6" r:id="rId6"/>
    <p:sldId id="265"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17" d="100"/>
          <a:sy n="17" d="100"/>
        </p:scale>
        <p:origin x="3024"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5678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04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04740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52319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3439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90308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19757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431912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57050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603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27238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10670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99392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33997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2663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82111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90992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CBDE2C-DD9F-4B24-9492-C563E5D735BB}" type="datetimeFigureOut">
              <a:rPr lang="en-US" smtClean="0"/>
              <a:pPr/>
              <a:t>11/23/2023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8564167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1AE1-2B18-6E38-5424-F163E8383D8E}"/>
              </a:ext>
            </a:extLst>
          </p:cNvPr>
          <p:cNvSpPr>
            <a:spLocks noGrp="1"/>
          </p:cNvSpPr>
          <p:nvPr>
            <p:ph type="ctrTitle"/>
          </p:nvPr>
        </p:nvSpPr>
        <p:spPr>
          <a:xfrm>
            <a:off x="1524000" y="2352675"/>
            <a:ext cx="9144000" cy="1157288"/>
          </a:xfrm>
        </p:spPr>
        <p:txBody>
          <a:bodyPr>
            <a:normAutofit/>
          </a:bodyPr>
          <a:lstStyle/>
          <a:p>
            <a:pPr algn="ctr"/>
            <a:r>
              <a:rPr lang="en-US" dirty="0">
                <a:latin typeface="Times New Roman" panose="02020603050405020304" pitchFamily="18" charset="0"/>
                <a:cs typeface="Times New Roman" panose="02020603050405020304" pitchFamily="18" charset="0"/>
              </a:rPr>
              <a:t>BUDGET APP</a:t>
            </a:r>
          </a:p>
        </p:txBody>
      </p:sp>
      <p:sp>
        <p:nvSpPr>
          <p:cNvPr id="3" name="Subtitle 2">
            <a:extLst>
              <a:ext uri="{FF2B5EF4-FFF2-40B4-BE49-F238E27FC236}">
                <a16:creationId xmlns:a16="http://schemas.microsoft.com/office/drawing/2014/main" id="{FC0425DF-0E91-5300-4F19-87E4BD41747E}"/>
              </a:ext>
            </a:extLst>
          </p:cNvPr>
          <p:cNvSpPr>
            <a:spLocks noGrp="1"/>
          </p:cNvSpPr>
          <p:nvPr>
            <p:ph type="subTitle" idx="1"/>
          </p:nvPr>
        </p:nvSpPr>
        <p:spPr>
          <a:xfrm>
            <a:off x="1524000" y="3648869"/>
            <a:ext cx="9144000" cy="1789112"/>
          </a:xfrm>
        </p:spPr>
        <p:txBody>
          <a:bodyPr>
            <a:normAutofit/>
          </a:bodyPr>
          <a:lstStyle/>
          <a:p>
            <a:pPr algn="ctr"/>
            <a:r>
              <a:rPr lang="en-US" sz="2400" dirty="0">
                <a:latin typeface="Times New Roman" panose="02020603050405020304" pitchFamily="18" charset="0"/>
                <a:cs typeface="Times New Roman" panose="02020603050405020304" pitchFamily="18" charset="0"/>
              </a:rPr>
              <a:t>Mini Project Synopsis </a:t>
            </a:r>
          </a:p>
          <a:p>
            <a:pPr algn="ctr"/>
            <a:r>
              <a:rPr lang="en-US" sz="2400" dirty="0">
                <a:latin typeface="Times New Roman" panose="02020603050405020304" pitchFamily="18" charset="0"/>
                <a:cs typeface="Times New Roman" panose="02020603050405020304" pitchFamily="18" charset="0"/>
              </a:rPr>
              <a:t>MCA – III (C) 2023-2024</a:t>
            </a:r>
          </a:p>
        </p:txBody>
      </p:sp>
      <p:pic>
        <p:nvPicPr>
          <p:cNvPr id="1026" name="Picture 2" descr="KIET Group of Institutions, Delhi-NCR - YouTube">
            <a:extLst>
              <a:ext uri="{FF2B5EF4-FFF2-40B4-BE49-F238E27FC236}">
                <a16:creationId xmlns:a16="http://schemas.microsoft.com/office/drawing/2014/main" id="{BB4F5E4E-BD77-B079-89BF-8924E7AFC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6463" y="2000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liated To - AKTU, Lucknow : R.G. College of Pharmacy, Agra Road, Sasni  (Hathras)">
            <a:extLst>
              <a:ext uri="{FF2B5EF4-FFF2-40B4-BE49-F238E27FC236}">
                <a16:creationId xmlns:a16="http://schemas.microsoft.com/office/drawing/2014/main" id="{DCE5C019-E446-6A5A-F465-FEFADB9105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 y="1809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9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074C4-8942-717F-B159-5AA09416AC0E}"/>
              </a:ext>
            </a:extLst>
          </p:cNvPr>
          <p:cNvSpPr txBox="1"/>
          <p:nvPr/>
        </p:nvSpPr>
        <p:spPr>
          <a:xfrm>
            <a:off x="853140" y="419270"/>
            <a:ext cx="10653672"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Under the supervision of  </a:t>
            </a:r>
            <a:r>
              <a:rPr lang="en-US" sz="3600" b="1" dirty="0">
                <a:solidFill>
                  <a:srgbClr val="00B050"/>
                </a:solidFill>
                <a:latin typeface="Times New Roman" panose="02020603050405020304" pitchFamily="18" charset="0"/>
                <a:cs typeface="Times New Roman" panose="02020603050405020304" pitchFamily="18" charset="0"/>
              </a:rPr>
              <a:t>Prof.  Praveen Kumar </a:t>
            </a:r>
          </a:p>
        </p:txBody>
      </p:sp>
      <p:sp>
        <p:nvSpPr>
          <p:cNvPr id="6" name="TextBox 5">
            <a:extLst>
              <a:ext uri="{FF2B5EF4-FFF2-40B4-BE49-F238E27FC236}">
                <a16:creationId xmlns:a16="http://schemas.microsoft.com/office/drawing/2014/main" id="{D1747A8B-BD7F-4483-1802-F46BE15B05E8}"/>
              </a:ext>
            </a:extLst>
          </p:cNvPr>
          <p:cNvSpPr txBox="1"/>
          <p:nvPr/>
        </p:nvSpPr>
        <p:spPr>
          <a:xfrm>
            <a:off x="1233486" y="1438275"/>
            <a:ext cx="7624763"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Aayushi Singh(</a:t>
            </a:r>
            <a:r>
              <a:rPr lang="en-US" sz="3600" dirty="0">
                <a:solidFill>
                  <a:srgbClr val="FF0000"/>
                </a:solidFill>
                <a:latin typeface="Times New Roman" panose="02020603050405020304" pitchFamily="18" charset="0"/>
                <a:cs typeface="Times New Roman" panose="02020603050405020304" pitchFamily="18" charset="0"/>
              </a:rPr>
              <a:t>Team Leader</a:t>
            </a:r>
            <a:r>
              <a:rPr lang="en-US" sz="3600" dirty="0">
                <a:latin typeface="Times New Roman" panose="02020603050405020304" pitchFamily="18" charset="0"/>
                <a:cs typeface="Times New Roman" panose="02020603050405020304" pitchFamily="18" charset="0"/>
              </a:rPr>
              <a:t>)</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Roll No. – 2200290140003</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Semester – III </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Session – 2023-2024</a:t>
            </a:r>
          </a:p>
        </p:txBody>
      </p:sp>
      <p:cxnSp>
        <p:nvCxnSpPr>
          <p:cNvPr id="13" name="Straight Connector 12">
            <a:extLst>
              <a:ext uri="{FF2B5EF4-FFF2-40B4-BE49-F238E27FC236}">
                <a16:creationId xmlns:a16="http://schemas.microsoft.com/office/drawing/2014/main" id="{29ABB9D9-E79A-231D-6CB7-A91E1842E3DA}"/>
              </a:ext>
            </a:extLst>
          </p:cNvPr>
          <p:cNvCxnSpPr/>
          <p:nvPr/>
        </p:nvCxnSpPr>
        <p:spPr>
          <a:xfrm>
            <a:off x="1123950" y="1336676"/>
            <a:ext cx="10698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18A2B76-7C45-E54C-EA6D-1E7056B3F4B3}"/>
              </a:ext>
            </a:extLst>
          </p:cNvPr>
          <p:cNvSpPr txBox="1"/>
          <p:nvPr/>
        </p:nvSpPr>
        <p:spPr>
          <a:xfrm>
            <a:off x="1066799" y="3746599"/>
            <a:ext cx="9667875" cy="2308324"/>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      Ankita Pandey</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Roll No. – 2200290140030</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Semester – III </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Session – 2023-2024</a:t>
            </a:r>
          </a:p>
        </p:txBody>
      </p:sp>
    </p:spTree>
    <p:extLst>
      <p:ext uri="{BB962C8B-B14F-4D97-AF65-F5344CB8AC3E}">
        <p14:creationId xmlns:p14="http://schemas.microsoft.com/office/powerpoint/2010/main" val="35939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58C-B63F-7B44-D73D-C5F5B601F643}"/>
              </a:ext>
            </a:extLst>
          </p:cNvPr>
          <p:cNvSpPr>
            <a:spLocks noGrp="1"/>
          </p:cNvSpPr>
          <p:nvPr>
            <p:ph type="title"/>
          </p:nvPr>
        </p:nvSpPr>
        <p:spPr>
          <a:xfrm>
            <a:off x="1028701" y="381000"/>
            <a:ext cx="10018713" cy="790575"/>
          </a:xfrm>
        </p:spPr>
        <p:txBody>
          <a:bodyPr>
            <a:noAutofit/>
          </a:bodyPr>
          <a:lstStyle/>
          <a:p>
            <a:r>
              <a:rPr lang="en-US" sz="4800" b="1" dirty="0"/>
              <a:t>Introduction</a:t>
            </a:r>
          </a:p>
        </p:txBody>
      </p:sp>
      <p:sp>
        <p:nvSpPr>
          <p:cNvPr id="6" name="TextBox 5">
            <a:extLst>
              <a:ext uri="{FF2B5EF4-FFF2-40B4-BE49-F238E27FC236}">
                <a16:creationId xmlns:a16="http://schemas.microsoft.com/office/drawing/2014/main" id="{BA5A8D7A-2137-EE43-0234-832360613028}"/>
              </a:ext>
            </a:extLst>
          </p:cNvPr>
          <p:cNvSpPr txBox="1"/>
          <p:nvPr/>
        </p:nvSpPr>
        <p:spPr>
          <a:xfrm>
            <a:off x="785521" y="1517194"/>
            <a:ext cx="11306174" cy="3823611"/>
          </a:xfrm>
          <a:prstGeom prst="rect">
            <a:avLst/>
          </a:prstGeom>
          <a:noFill/>
        </p:spPr>
        <p:txBody>
          <a:bodyPr wrap="square">
            <a:spAutoFit/>
          </a:bodyPr>
          <a:lstStyle/>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budget app is a software application that helps users to track their income and expenses, create and manage budgets, and achieve their financial goals. Budget apps can be used on mobile devices, computers, or both.</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objective of a budget app project is to develop a software application that helps users to manage their finances more effectively. This can be done by providing users with the tools they need to track their spending, create realistic budgets, and stay on track with their financial goals.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1DAA-C121-D3C3-99F6-93F3E720F22C}"/>
              </a:ext>
            </a:extLst>
          </p:cNvPr>
          <p:cNvSpPr>
            <a:spLocks noGrp="1"/>
          </p:cNvSpPr>
          <p:nvPr>
            <p:ph type="title"/>
          </p:nvPr>
        </p:nvSpPr>
        <p:spPr>
          <a:xfrm>
            <a:off x="1227136" y="333375"/>
            <a:ext cx="10018713" cy="1038225"/>
          </a:xfrm>
        </p:spPr>
        <p:txBody>
          <a:bodyPr/>
          <a:lstStyle/>
          <a:p>
            <a:r>
              <a:rPr lang="en-US" b="1" dirty="0">
                <a:latin typeface="Times New Roman" panose="02020603050405020304" pitchFamily="18" charset="0"/>
                <a:cs typeface="Times New Roman" panose="02020603050405020304" pitchFamily="18" charset="0"/>
              </a:rPr>
              <a:t>Technologies Requirements</a:t>
            </a:r>
          </a:p>
        </p:txBody>
      </p:sp>
      <p:sp>
        <p:nvSpPr>
          <p:cNvPr id="5" name="TextBox 4">
            <a:extLst>
              <a:ext uri="{FF2B5EF4-FFF2-40B4-BE49-F238E27FC236}">
                <a16:creationId xmlns:a16="http://schemas.microsoft.com/office/drawing/2014/main" id="{462750EC-C6E4-C609-8765-F29883A248D1}"/>
              </a:ext>
            </a:extLst>
          </p:cNvPr>
          <p:cNvSpPr txBox="1"/>
          <p:nvPr/>
        </p:nvSpPr>
        <p:spPr>
          <a:xfrm>
            <a:off x="1819275" y="2362199"/>
            <a:ext cx="8115300"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Front End: HTML,CSS and </a:t>
            </a:r>
            <a:r>
              <a:rPr lang="en-US" sz="2800" dirty="0" err="1">
                <a:latin typeface="Times New Roman" panose="02020603050405020304" pitchFamily="18" charset="0"/>
                <a:cs typeface="Times New Roman" panose="02020603050405020304" pitchFamily="18" charset="0"/>
              </a:rPr>
              <a:t>Javascript</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Database: Firebase</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Back End: Node.JS</a:t>
            </a:r>
          </a:p>
        </p:txBody>
      </p:sp>
    </p:spTree>
    <p:extLst>
      <p:ext uri="{BB962C8B-B14F-4D97-AF65-F5344CB8AC3E}">
        <p14:creationId xmlns:p14="http://schemas.microsoft.com/office/powerpoint/2010/main" val="425573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7DD-4CBD-F709-D42E-FE8F70ECA945}"/>
              </a:ext>
            </a:extLst>
          </p:cNvPr>
          <p:cNvSpPr>
            <a:spLocks noGrp="1"/>
          </p:cNvSpPr>
          <p:nvPr>
            <p:ph type="title"/>
          </p:nvPr>
        </p:nvSpPr>
        <p:spPr/>
        <p:txBody>
          <a:bodyPr/>
          <a:lstStyle/>
          <a:p>
            <a:r>
              <a:rPr lang="en-IN" b="1" dirty="0"/>
              <a:t>Module Description</a:t>
            </a:r>
          </a:p>
        </p:txBody>
      </p:sp>
      <p:sp>
        <p:nvSpPr>
          <p:cNvPr id="3" name="Content Placeholder 2">
            <a:extLst>
              <a:ext uri="{FF2B5EF4-FFF2-40B4-BE49-F238E27FC236}">
                <a16:creationId xmlns:a16="http://schemas.microsoft.com/office/drawing/2014/main" id="{0E03F97C-A8DC-6BF3-FAD5-26FCCB0B5FBC}"/>
              </a:ext>
            </a:extLst>
          </p:cNvPr>
          <p:cNvSpPr>
            <a:spLocks noGrp="1"/>
          </p:cNvSpPr>
          <p:nvPr>
            <p:ph idx="1"/>
          </p:nvPr>
        </p:nvSpPr>
        <p:spPr/>
        <p:txBody>
          <a:bodyPr>
            <a:normAutofit lnSpcReduction="10000"/>
          </a:bodyPr>
          <a:lstStyle/>
          <a:p>
            <a:pPr marL="457200" indent="-457200">
              <a:buFont typeface="+mj-lt"/>
              <a:buAutoNum type="arabicPeriod"/>
            </a:pPr>
            <a:r>
              <a:rPr lang="en-US" sz="2000" b="1" i="0" dirty="0">
                <a:effectLst/>
                <a:latin typeface="Söhne"/>
              </a:rPr>
              <a:t>User Authentication and Registration Module</a:t>
            </a:r>
            <a:r>
              <a:rPr lang="en-US" sz="1400" b="0" i="0" dirty="0">
                <a:solidFill>
                  <a:srgbClr val="D1D5DB"/>
                </a:solidFill>
                <a:effectLst/>
                <a:latin typeface="Söhne"/>
              </a:rPr>
              <a:t>:</a:t>
            </a:r>
            <a:r>
              <a:rPr lang="en-US" sz="1800" b="0" i="0" dirty="0">
                <a:effectLst/>
                <a:latin typeface="Söhne"/>
              </a:rPr>
              <a:t>:This module allows users to create accounts, log in securely, and manage their profile information.</a:t>
            </a:r>
          </a:p>
          <a:p>
            <a:pPr marL="457200" indent="-457200">
              <a:buFont typeface="+mj-lt"/>
              <a:buAutoNum type="arabicPeriod"/>
            </a:pPr>
            <a:r>
              <a:rPr lang="en-IN" sz="2000" b="1" i="0" dirty="0">
                <a:effectLst/>
                <a:latin typeface="Söhne"/>
              </a:rPr>
              <a:t>Income Module</a:t>
            </a:r>
            <a:r>
              <a:rPr lang="en-US" sz="1800" dirty="0">
                <a:latin typeface="Söhne"/>
              </a:rPr>
              <a:t>:</a:t>
            </a:r>
            <a:r>
              <a:rPr lang="en-US" sz="1800" b="0" i="0" dirty="0">
                <a:effectLst/>
                <a:latin typeface="Söhne"/>
              </a:rPr>
              <a:t>This module enables users to add, edit, and categorize their sources of income. It may include features for recurring income entries.</a:t>
            </a:r>
          </a:p>
          <a:p>
            <a:pPr marL="457200" indent="-457200">
              <a:buFont typeface="+mj-lt"/>
              <a:buAutoNum type="arabicPeriod"/>
            </a:pPr>
            <a:r>
              <a:rPr lang="en-IN" sz="2000" b="1" i="0" dirty="0">
                <a:effectLst/>
                <a:latin typeface="Söhne"/>
              </a:rPr>
              <a:t>Expense Module</a:t>
            </a:r>
            <a:r>
              <a:rPr lang="en-IN" sz="1800" b="1" dirty="0">
                <a:latin typeface="Söhne"/>
              </a:rPr>
              <a:t>:</a:t>
            </a:r>
            <a:r>
              <a:rPr lang="en-US" sz="1800" b="0" i="0" dirty="0">
                <a:effectLst/>
                <a:latin typeface="Söhne"/>
              </a:rPr>
              <a:t>Users can record their expenses, categorize them, and track where their money is going. This module may include expense categories, tags, and the ability to set limits.</a:t>
            </a:r>
          </a:p>
          <a:p>
            <a:pPr marL="457200" indent="-457200">
              <a:buFont typeface="+mj-lt"/>
              <a:buAutoNum type="arabicPeriod"/>
            </a:pPr>
            <a:r>
              <a:rPr lang="en-IN" sz="1800" b="1" i="0" dirty="0">
                <a:effectLst/>
                <a:latin typeface="Söhne"/>
              </a:rPr>
              <a:t>Budgeting Module</a:t>
            </a:r>
            <a:r>
              <a:rPr lang="en-IN" sz="1800" b="0" i="0" dirty="0">
                <a:effectLst/>
                <a:latin typeface="Söhne"/>
              </a:rPr>
              <a:t>:</a:t>
            </a:r>
            <a:r>
              <a:rPr lang="en-US" sz="1800" b="0" i="0" dirty="0">
                <a:effectLst/>
                <a:latin typeface="Söhne"/>
              </a:rPr>
              <a:t>This module allows users to create budgets for different categories (e.g., groceries, entertainment, rent) and track their spending against these budgets. It may provide alerts or notifications when users are approaching their budget limits.</a:t>
            </a:r>
          </a:p>
          <a:p>
            <a:pPr marL="457200" indent="-457200">
              <a:buFont typeface="+mj-lt"/>
              <a:buAutoNum type="arabicPeriod"/>
            </a:pPr>
            <a:endParaRPr lang="en-IN" sz="1800" dirty="0"/>
          </a:p>
        </p:txBody>
      </p:sp>
    </p:spTree>
    <p:extLst>
      <p:ext uri="{BB962C8B-B14F-4D97-AF65-F5344CB8AC3E}">
        <p14:creationId xmlns:p14="http://schemas.microsoft.com/office/powerpoint/2010/main" val="203145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3ABA-1E1B-071F-64B9-FAB60587FD0B}"/>
              </a:ext>
            </a:extLst>
          </p:cNvPr>
          <p:cNvSpPr>
            <a:spLocks noGrp="1"/>
          </p:cNvSpPr>
          <p:nvPr>
            <p:ph type="title"/>
          </p:nvPr>
        </p:nvSpPr>
        <p:spPr/>
        <p:txBody>
          <a:bodyPr>
            <a:normAutofit/>
          </a:bodyPr>
          <a:lstStyle/>
          <a:p>
            <a:r>
              <a:rPr lang="en-IN" sz="4400" b="1" dirty="0"/>
              <a:t>Reports/Outputs</a:t>
            </a:r>
          </a:p>
        </p:txBody>
      </p:sp>
      <p:sp>
        <p:nvSpPr>
          <p:cNvPr id="3" name="Content Placeholder 2">
            <a:extLst>
              <a:ext uri="{FF2B5EF4-FFF2-40B4-BE49-F238E27FC236}">
                <a16:creationId xmlns:a16="http://schemas.microsoft.com/office/drawing/2014/main" id="{47F7DE29-80E1-9E08-6F33-1D867F86187D}"/>
              </a:ext>
            </a:extLst>
          </p:cNvPr>
          <p:cNvSpPr>
            <a:spLocks noGrp="1"/>
          </p:cNvSpPr>
          <p:nvPr>
            <p:ph idx="1"/>
          </p:nvPr>
        </p:nvSpPr>
        <p:spPr>
          <a:xfrm>
            <a:off x="1484310" y="1884785"/>
            <a:ext cx="10018713" cy="4394718"/>
          </a:xfrm>
        </p:spPr>
        <p:txBody>
          <a:bodyPr>
            <a:normAutofit fontScale="40000" lnSpcReduction="20000"/>
          </a:bodyPr>
          <a:lstStyle/>
          <a:p>
            <a:pPr>
              <a:buFont typeface="Wingdings" panose="05000000000000000000" pitchFamily="2" charset="2"/>
              <a:buChar char="§"/>
            </a:pPr>
            <a:r>
              <a:rPr lang="en-IN" sz="4400" b="1" i="0" dirty="0">
                <a:effectLst/>
                <a:latin typeface="Söhne"/>
              </a:rPr>
              <a:t>Financial Overview</a:t>
            </a:r>
            <a:r>
              <a:rPr lang="en-IN" sz="4400" b="0" i="0" dirty="0">
                <a:solidFill>
                  <a:srgbClr val="D1D5DB"/>
                </a:solidFill>
                <a:effectLst/>
                <a:latin typeface="Söhne"/>
              </a:rPr>
              <a:t>:</a:t>
            </a:r>
            <a:r>
              <a:rPr lang="en-IN" sz="4400" dirty="0"/>
              <a:t>:</a:t>
            </a:r>
            <a:r>
              <a:rPr lang="en-US" sz="4400" b="0" i="0" dirty="0">
                <a:effectLst/>
                <a:latin typeface="Söhne"/>
              </a:rPr>
              <a:t>Users can access a clear and concise overview of their financial situation, including current account balances, total income, total expenses, and available savings. This provides users with a quick snapshot of their financial health.</a:t>
            </a:r>
          </a:p>
          <a:p>
            <a:pPr>
              <a:buFont typeface="Wingdings" panose="05000000000000000000" pitchFamily="2" charset="2"/>
              <a:buChar char="§"/>
            </a:pPr>
            <a:r>
              <a:rPr lang="en-IN" sz="4400" b="1" i="0" dirty="0">
                <a:effectLst/>
                <a:latin typeface="Söhne"/>
              </a:rPr>
              <a:t>Budget Tracking</a:t>
            </a:r>
            <a:r>
              <a:rPr lang="en-IN" sz="4400" b="0" i="0" dirty="0">
                <a:effectLst/>
                <a:latin typeface="Söhne"/>
              </a:rPr>
              <a:t>:</a:t>
            </a:r>
            <a:r>
              <a:rPr lang="en-US" sz="4400" b="0" i="0" dirty="0">
                <a:effectLst/>
                <a:latin typeface="Söhne"/>
              </a:rPr>
              <a:t>he app allows users to set up and track budgets for various spending categories. Users can see how their actual spending compares to their budgeted amounts, helping them stay on track and make informed financial decisions</a:t>
            </a:r>
            <a:r>
              <a:rPr lang="en-US" sz="4400" b="0" i="0" dirty="0">
                <a:solidFill>
                  <a:srgbClr val="D1D5DB"/>
                </a:solidFill>
                <a:effectLst/>
                <a:latin typeface="Söhne"/>
              </a:rPr>
              <a:t>.</a:t>
            </a:r>
          </a:p>
          <a:p>
            <a:pPr>
              <a:buFont typeface="Wingdings" panose="05000000000000000000" pitchFamily="2" charset="2"/>
              <a:buChar char="§"/>
            </a:pPr>
            <a:r>
              <a:rPr lang="en-IN" sz="4400" b="1" i="0" dirty="0">
                <a:effectLst/>
                <a:latin typeface="Söhne"/>
              </a:rPr>
              <a:t>Transaction Management</a:t>
            </a:r>
            <a:r>
              <a:rPr lang="en-IN" sz="4400" b="0" i="0" dirty="0">
                <a:solidFill>
                  <a:srgbClr val="D1D5DB"/>
                </a:solidFill>
                <a:effectLst/>
                <a:latin typeface="Söhne"/>
              </a:rPr>
              <a:t>::</a:t>
            </a:r>
            <a:r>
              <a:rPr lang="en-US" sz="4400" b="0" i="0" dirty="0">
                <a:effectLst/>
                <a:latin typeface="Söhne"/>
              </a:rPr>
              <a:t>Users can easily record income and expense transactions, categorize them, and add additional details such as payment methods or transaction notes. </a:t>
            </a:r>
            <a:endParaRPr lang="en-US" sz="4400" dirty="0">
              <a:solidFill>
                <a:srgbClr val="D1D5DB"/>
              </a:solidFill>
              <a:latin typeface="Söhne"/>
            </a:endParaRPr>
          </a:p>
          <a:p>
            <a:pPr>
              <a:buFont typeface="Wingdings" panose="05000000000000000000" pitchFamily="2" charset="2"/>
              <a:buChar char="§"/>
            </a:pPr>
            <a:r>
              <a:rPr lang="en-IN" sz="4400" b="1" i="0" dirty="0">
                <a:effectLst/>
                <a:latin typeface="Söhne"/>
              </a:rPr>
              <a:t>Goal Achievement</a:t>
            </a:r>
            <a:r>
              <a:rPr lang="en-IN" sz="4400" b="0" i="0" dirty="0">
                <a:solidFill>
                  <a:srgbClr val="D1D5DB"/>
                </a:solidFill>
                <a:effectLst/>
                <a:latin typeface="Söhne"/>
              </a:rPr>
              <a:t>:</a:t>
            </a:r>
            <a:r>
              <a:rPr lang="en-US" sz="4400" b="0" i="0" dirty="0">
                <a:effectLst/>
                <a:latin typeface="Söhne"/>
              </a:rPr>
              <a:t>:Users can set financial goals, such as saving for a vacation or paying off a debt. The app helps users track their progress toward these goals, offering motivation and guidance on how to reach them</a:t>
            </a:r>
            <a:r>
              <a:rPr lang="en-US" sz="2800" b="0" i="0" dirty="0">
                <a:effectLst/>
                <a:latin typeface="Söhne"/>
              </a:rPr>
              <a:t>.</a:t>
            </a:r>
          </a:p>
          <a:p>
            <a:pPr>
              <a:buFont typeface="Wingdings" panose="05000000000000000000" pitchFamily="2" charset="2"/>
              <a:buChar char="§"/>
            </a:pPr>
            <a:r>
              <a:rPr lang="en-US" sz="5000" b="0" i="0" dirty="0">
                <a:solidFill>
                  <a:schemeClr val="tx2"/>
                </a:solidFill>
                <a:effectLst/>
                <a:latin typeface="Söhne"/>
              </a:rPr>
              <a:t>Overall, the output of a budget app project is a user-friendly and feature-rich application that empowers individuals to take control of their finances, make informed financial decisions, and work toward their financial goals </a:t>
            </a:r>
            <a:r>
              <a:rPr lang="en-US" sz="5000" b="0" i="0" dirty="0">
                <a:solidFill>
                  <a:srgbClr val="D1D5DB"/>
                </a:solidFill>
                <a:effectLst/>
                <a:latin typeface="Söhne"/>
              </a:rPr>
              <a:t>effectively</a:t>
            </a:r>
            <a:r>
              <a:rPr lang="en-US" sz="3800" b="0" i="0" dirty="0">
                <a:solidFill>
                  <a:srgbClr val="D1D5DB"/>
                </a:solidFill>
                <a:effectLst/>
                <a:latin typeface="Söhne"/>
              </a:rPr>
              <a:t>.</a:t>
            </a:r>
            <a:endParaRPr lang="en-US" sz="3800" b="0" i="0" dirty="0">
              <a:effectLst/>
              <a:latin typeface="Söhne"/>
            </a:endParaRPr>
          </a:p>
          <a:p>
            <a:pPr>
              <a:buFont typeface="Wingdings" panose="05000000000000000000" pitchFamily="2" charset="2"/>
              <a:buChar char="§"/>
            </a:pPr>
            <a:endParaRPr lang="en-IN" sz="2800" dirty="0"/>
          </a:p>
        </p:txBody>
      </p:sp>
    </p:spTree>
    <p:extLst>
      <p:ext uri="{BB962C8B-B14F-4D97-AF65-F5344CB8AC3E}">
        <p14:creationId xmlns:p14="http://schemas.microsoft.com/office/powerpoint/2010/main" val="307144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8806-70C1-B275-03C0-20A80ABA78C6}"/>
              </a:ext>
            </a:extLst>
          </p:cNvPr>
          <p:cNvSpPr>
            <a:spLocks noGrp="1"/>
          </p:cNvSpPr>
          <p:nvPr>
            <p:ph type="title"/>
          </p:nvPr>
        </p:nvSpPr>
        <p:spPr/>
        <p:txBody>
          <a:bodyPr>
            <a:normAutofit/>
          </a:bodyPr>
          <a:lstStyle/>
          <a:p>
            <a:r>
              <a:rPr lang="en-IN" sz="4400" b="1" dirty="0"/>
              <a:t>Conclusion</a:t>
            </a:r>
          </a:p>
        </p:txBody>
      </p:sp>
      <p:sp>
        <p:nvSpPr>
          <p:cNvPr id="3" name="Content Placeholder 2">
            <a:extLst>
              <a:ext uri="{FF2B5EF4-FFF2-40B4-BE49-F238E27FC236}">
                <a16:creationId xmlns:a16="http://schemas.microsoft.com/office/drawing/2014/main" id="{41DF7CAC-536D-0649-C9CE-B1156F5F8AC0}"/>
              </a:ext>
            </a:extLst>
          </p:cNvPr>
          <p:cNvSpPr>
            <a:spLocks noGrp="1"/>
          </p:cNvSpPr>
          <p:nvPr>
            <p:ph idx="1"/>
          </p:nvPr>
        </p:nvSpPr>
        <p:spPr/>
        <p:txBody>
          <a:bodyPr>
            <a:normAutofit lnSpcReduction="10000"/>
          </a:bodyPr>
          <a:lstStyle/>
          <a:p>
            <a:pPr marL="0" indent="0">
              <a:buNone/>
            </a:pPr>
            <a:r>
              <a:rPr lang="en-US" b="0" i="0" dirty="0">
                <a:effectLst/>
                <a:latin typeface="Söhne"/>
              </a:rPr>
              <a:t>In conclusion, the budget app project has successfully created a user-friendly tool for managing personal finances. It helps users track their income, expenses, and savings goals effortlessly. With clear financial overviews, customizable budgets, and insightful reports, users gain better control over their money. The app offers security features to protect sensitive data and ensures accessibility for all users. It also allows for multi-device access and can integrate with financial services. Users can easily reach their financial goals with reminders and alerts. Overall, this budget app simplifies money management, making it </a:t>
            </a:r>
            <a:r>
              <a:rPr lang="en-US" b="0" i="0" dirty="0">
                <a:solidFill>
                  <a:srgbClr val="D1D5DB"/>
                </a:solidFill>
                <a:effectLst/>
                <a:latin typeface="Söhne"/>
              </a:rPr>
              <a:t>accessible and empowering for everyone.</a:t>
            </a:r>
            <a:endParaRPr lang="en-IN" dirty="0"/>
          </a:p>
        </p:txBody>
      </p:sp>
    </p:spTree>
    <p:extLst>
      <p:ext uri="{BB962C8B-B14F-4D97-AF65-F5344CB8AC3E}">
        <p14:creationId xmlns:p14="http://schemas.microsoft.com/office/powerpoint/2010/main" val="2805246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198</TotalTime>
  <Words>609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Corbel</vt:lpstr>
      <vt:lpstr>Söhne</vt:lpstr>
      <vt:lpstr>Times New Roman</vt:lpstr>
      <vt:lpstr>Wingdings</vt:lpstr>
      <vt:lpstr>Parallax</vt:lpstr>
      <vt:lpstr>BUDGET APP</vt:lpstr>
      <vt:lpstr>PowerPoint Presentation</vt:lpstr>
      <vt:lpstr>Introduction</vt:lpstr>
      <vt:lpstr>Technologies Requirements</vt:lpstr>
      <vt:lpstr>Module Description</vt:lpstr>
      <vt:lpstr>Reports/Outputs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Clone</dc:title>
  <dc:creator>sushant singh negi</dc:creator>
  <cp:lastModifiedBy>Ankita pandey</cp:lastModifiedBy>
  <cp:revision>4</cp:revision>
  <dcterms:created xsi:type="dcterms:W3CDTF">2023-09-22T08:30:47Z</dcterms:created>
  <dcterms:modified xsi:type="dcterms:W3CDTF">2023-11-23T04:12:20Z</dcterms:modified>
</cp:coreProperties>
</file>