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Default Extension="svg" ContentType="image/svg+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4"/>
  </p:sldMasterIdLst>
  <p:notesMasterIdLst>
    <p:notesMasterId r:id="rId14"/>
  </p:notesMasterIdLst>
  <p:handoutMasterIdLst>
    <p:handoutMasterId r:id="rId15"/>
  </p:handoutMasterIdLst>
  <p:sldIdLst>
    <p:sldId id="272" r:id="rId5"/>
    <p:sldId id="257" r:id="rId6"/>
    <p:sldId id="262" r:id="rId7"/>
    <p:sldId id="259" r:id="rId8"/>
    <p:sldId id="273" r:id="rId9"/>
    <p:sldId id="275" r:id="rId10"/>
    <p:sldId id="276" r:id="rId11"/>
    <p:sldId id="277" r:id="rId12"/>
    <p:sldId id="278" r:id="rId13"/>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15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36F75D-170A-279E-6540-C9E639ABA50E}" v="139" dt="2023-09-25T09:49:43.6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75" autoAdjust="0"/>
    <p:restoredTop sz="94660"/>
  </p:normalViewPr>
  <p:slideViewPr>
    <p:cSldViewPr snapToGrid="0">
      <p:cViewPr>
        <p:scale>
          <a:sx n="70" d="100"/>
          <a:sy n="70" d="100"/>
        </p:scale>
        <p:origin x="-620" y="-52"/>
      </p:cViewPr>
      <p:guideLst>
        <p:guide orient="horz" pos="2160"/>
        <p:guide pos="3840"/>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6E026202-6CFE-40B8-BFB9-16003313A2C3}" type="doc">
      <dgm:prSet loTypeId="urn:microsoft.com/office/officeart/2018/2/layout/IconCircle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BC0399EC-9866-4845-83A9-F051C874F36B}">
      <dgm:prSet/>
      <dgm:spPr/>
      <dgm:t>
        <a:bodyPr/>
        <a:lstStyle/>
        <a:p>
          <a:pPr>
            <a:lnSpc>
              <a:spcPct val="100000"/>
            </a:lnSpc>
          </a:pPr>
          <a:r>
            <a:rPr lang="en-GB" b="1" dirty="0"/>
            <a:t>Introduction</a:t>
          </a:r>
          <a:endParaRPr lang="en-US" dirty="0"/>
        </a:p>
      </dgm:t>
    </dgm:pt>
    <dgm:pt modelId="{D8301914-2465-4DDB-BC56-380F7FF45998}" type="parTrans" cxnId="{CC8E7474-3C30-4220-8982-9801B35D73A7}">
      <dgm:prSet/>
      <dgm:spPr/>
      <dgm:t>
        <a:bodyPr/>
        <a:lstStyle/>
        <a:p>
          <a:endParaRPr lang="en-US"/>
        </a:p>
      </dgm:t>
    </dgm:pt>
    <dgm:pt modelId="{28E862F9-8D71-42AB-A3B5-005E07AC16DC}" type="sibTrans" cxnId="{CC8E7474-3C30-4220-8982-9801B35D73A7}">
      <dgm:prSet/>
      <dgm:spPr/>
      <dgm:t>
        <a:bodyPr/>
        <a:lstStyle/>
        <a:p>
          <a:pPr>
            <a:lnSpc>
              <a:spcPct val="100000"/>
            </a:lnSpc>
          </a:pPr>
          <a:endParaRPr lang="en-US"/>
        </a:p>
      </dgm:t>
    </dgm:pt>
    <dgm:pt modelId="{0C6A3E09-1AF2-4739-9F1F-6A891BEA1395}">
      <dgm:prSet/>
      <dgm:spPr/>
      <dgm:t>
        <a:bodyPr/>
        <a:lstStyle/>
        <a:p>
          <a:pPr>
            <a:lnSpc>
              <a:spcPct val="100000"/>
            </a:lnSpc>
          </a:pPr>
          <a:r>
            <a:rPr lang="en-GB" b="1" dirty="0"/>
            <a:t>Technologies / Software Requirements</a:t>
          </a:r>
          <a:endParaRPr lang="en-US" dirty="0"/>
        </a:p>
      </dgm:t>
    </dgm:pt>
    <dgm:pt modelId="{7CFE809D-0F18-48A4-BEE8-7EDB308E0D77}" type="parTrans" cxnId="{6EF9E3DD-93C4-4B9C-87BD-3D5796823D61}">
      <dgm:prSet/>
      <dgm:spPr/>
      <dgm:t>
        <a:bodyPr/>
        <a:lstStyle/>
        <a:p>
          <a:endParaRPr lang="en-US"/>
        </a:p>
      </dgm:t>
    </dgm:pt>
    <dgm:pt modelId="{27F85E2C-262D-42D7-945A-EF79E4E86B41}" type="sibTrans" cxnId="{6EF9E3DD-93C4-4B9C-87BD-3D5796823D61}">
      <dgm:prSet/>
      <dgm:spPr/>
      <dgm:t>
        <a:bodyPr/>
        <a:lstStyle/>
        <a:p>
          <a:pPr>
            <a:lnSpc>
              <a:spcPct val="100000"/>
            </a:lnSpc>
          </a:pPr>
          <a:endParaRPr lang="en-US"/>
        </a:p>
      </dgm:t>
    </dgm:pt>
    <dgm:pt modelId="{FA162FB9-454E-4200-AB76-DE65187F2FFF}">
      <dgm:prSet/>
      <dgm:spPr/>
      <dgm:t>
        <a:bodyPr/>
        <a:lstStyle/>
        <a:p>
          <a:pPr>
            <a:lnSpc>
              <a:spcPct val="100000"/>
            </a:lnSpc>
          </a:pPr>
          <a:r>
            <a:rPr lang="en-GB" b="1" dirty="0"/>
            <a:t>Module description</a:t>
          </a:r>
          <a:endParaRPr lang="en-US" dirty="0"/>
        </a:p>
      </dgm:t>
    </dgm:pt>
    <dgm:pt modelId="{24448D9D-D8E4-4ADC-87CA-03E8B4FFBCD0}" type="parTrans" cxnId="{6E498977-1E0A-41D5-9C3C-C71C49E8EF8B}">
      <dgm:prSet/>
      <dgm:spPr/>
      <dgm:t>
        <a:bodyPr/>
        <a:lstStyle/>
        <a:p>
          <a:endParaRPr lang="en-US"/>
        </a:p>
      </dgm:t>
    </dgm:pt>
    <dgm:pt modelId="{170FC77F-5DE9-4754-AC51-348548BB11B4}" type="sibTrans" cxnId="{6E498977-1E0A-41D5-9C3C-C71C49E8EF8B}">
      <dgm:prSet/>
      <dgm:spPr/>
      <dgm:t>
        <a:bodyPr/>
        <a:lstStyle/>
        <a:p>
          <a:pPr>
            <a:lnSpc>
              <a:spcPct val="100000"/>
            </a:lnSpc>
          </a:pPr>
          <a:endParaRPr lang="en-US"/>
        </a:p>
      </dgm:t>
    </dgm:pt>
    <dgm:pt modelId="{F2FDB289-045D-458A-BD17-7BEFD47BCF55}">
      <dgm:prSet/>
      <dgm:spPr/>
      <dgm:t>
        <a:bodyPr/>
        <a:lstStyle/>
        <a:p>
          <a:pPr>
            <a:lnSpc>
              <a:spcPct val="100000"/>
            </a:lnSpc>
          </a:pPr>
          <a:r>
            <a:rPr lang="en-GB" b="1" dirty="0"/>
            <a:t>Results</a:t>
          </a:r>
          <a:endParaRPr lang="en-US" dirty="0"/>
        </a:p>
      </dgm:t>
    </dgm:pt>
    <dgm:pt modelId="{3291F99F-6D70-4042-9515-35FD2D895053}" type="parTrans" cxnId="{1DC50C14-12A8-42ED-8321-A5071AEA5235}">
      <dgm:prSet/>
      <dgm:spPr/>
      <dgm:t>
        <a:bodyPr/>
        <a:lstStyle/>
        <a:p>
          <a:endParaRPr lang="en-US"/>
        </a:p>
      </dgm:t>
    </dgm:pt>
    <dgm:pt modelId="{62E8D023-9E14-4CB7-A904-AF558C944579}" type="sibTrans" cxnId="{1DC50C14-12A8-42ED-8321-A5071AEA5235}">
      <dgm:prSet/>
      <dgm:spPr/>
      <dgm:t>
        <a:bodyPr/>
        <a:lstStyle/>
        <a:p>
          <a:pPr>
            <a:lnSpc>
              <a:spcPct val="100000"/>
            </a:lnSpc>
          </a:pPr>
          <a:endParaRPr lang="en-US"/>
        </a:p>
      </dgm:t>
    </dgm:pt>
    <dgm:pt modelId="{BDC11385-8575-4EB5-9752-B50154D34226}">
      <dgm:prSet/>
      <dgm:spPr/>
      <dgm:t>
        <a:bodyPr/>
        <a:lstStyle/>
        <a:p>
          <a:pPr>
            <a:lnSpc>
              <a:spcPct val="100000"/>
            </a:lnSpc>
          </a:pPr>
          <a:r>
            <a:rPr lang="en-GB" b="1" dirty="0"/>
            <a:t>Conclusion</a:t>
          </a:r>
          <a:endParaRPr lang="en-US" dirty="0"/>
        </a:p>
      </dgm:t>
    </dgm:pt>
    <dgm:pt modelId="{5FFB2C27-8031-4B13-9EF5-B9DA068AAD88}" type="parTrans" cxnId="{F20A080D-D3AB-40CB-8F4C-71774AD6DACE}">
      <dgm:prSet/>
      <dgm:spPr/>
      <dgm:t>
        <a:bodyPr/>
        <a:lstStyle/>
        <a:p>
          <a:endParaRPr lang="en-US"/>
        </a:p>
      </dgm:t>
    </dgm:pt>
    <dgm:pt modelId="{36FCD2E4-B899-4235-B009-2F520A53A5AC}" type="sibTrans" cxnId="{F20A080D-D3AB-40CB-8F4C-71774AD6DACE}">
      <dgm:prSet/>
      <dgm:spPr/>
      <dgm:t>
        <a:bodyPr/>
        <a:lstStyle/>
        <a:p>
          <a:pPr>
            <a:lnSpc>
              <a:spcPct val="100000"/>
            </a:lnSpc>
          </a:pPr>
          <a:endParaRPr lang="en-US"/>
        </a:p>
      </dgm:t>
    </dgm:pt>
    <dgm:pt modelId="{937A0377-3CF6-4D7F-8695-573D5C38BFB2}">
      <dgm:prSet phldr="0"/>
      <dgm:spPr/>
      <dgm:t>
        <a:bodyPr/>
        <a:lstStyle/>
        <a:p>
          <a:pPr>
            <a:lnSpc>
              <a:spcPct val="100000"/>
            </a:lnSpc>
          </a:pPr>
          <a:r>
            <a:rPr lang="en-GB" b="1" dirty="0">
              <a:latin typeface="Calibri Light" panose="020F0302020204030204"/>
            </a:rPr>
            <a:t>Project Schedule</a:t>
          </a:r>
          <a:endParaRPr lang="en-GB" b="1" dirty="0"/>
        </a:p>
      </dgm:t>
    </dgm:pt>
    <dgm:pt modelId="{6C4ECD28-7105-4FCD-9C8C-96F863505076}" type="parTrans" cxnId="{B97D4220-7F82-4C95-AE73-80463AB19162}">
      <dgm:prSet/>
      <dgm:spPr/>
      <dgm:t>
        <a:bodyPr/>
        <a:lstStyle/>
        <a:p>
          <a:endParaRPr lang="en-US"/>
        </a:p>
      </dgm:t>
    </dgm:pt>
    <dgm:pt modelId="{F7289C57-7219-401B-A618-355B5F94D348}" type="sibTrans" cxnId="{B97D4220-7F82-4C95-AE73-80463AB19162}">
      <dgm:prSet/>
      <dgm:spPr/>
      <dgm:t>
        <a:bodyPr/>
        <a:lstStyle/>
        <a:p>
          <a:pPr>
            <a:lnSpc>
              <a:spcPct val="100000"/>
            </a:lnSpc>
          </a:pPr>
          <a:endParaRPr lang="en-US"/>
        </a:p>
      </dgm:t>
    </dgm:pt>
    <dgm:pt modelId="{D3AC01B7-880F-42B5-8AB1-D7CF7C97B7C7}" type="pres">
      <dgm:prSet presAssocID="{6E026202-6CFE-40B8-BFB9-16003313A2C3}" presName="root" presStyleCnt="0">
        <dgm:presLayoutVars>
          <dgm:dir/>
          <dgm:resizeHandles val="exact"/>
        </dgm:presLayoutVars>
      </dgm:prSet>
      <dgm:spPr/>
      <dgm:t>
        <a:bodyPr/>
        <a:lstStyle/>
        <a:p>
          <a:endParaRPr lang="en-US"/>
        </a:p>
      </dgm:t>
    </dgm:pt>
    <dgm:pt modelId="{7FD540F8-E47A-4969-91B7-D39D5A85647C}" type="pres">
      <dgm:prSet presAssocID="{6E026202-6CFE-40B8-BFB9-16003313A2C3}" presName="container" presStyleCnt="0">
        <dgm:presLayoutVars>
          <dgm:dir/>
          <dgm:resizeHandles val="exact"/>
        </dgm:presLayoutVars>
      </dgm:prSet>
      <dgm:spPr/>
    </dgm:pt>
    <dgm:pt modelId="{DE2E5A6F-BA29-435F-B9A5-A471C97121B7}" type="pres">
      <dgm:prSet presAssocID="{BC0399EC-9866-4845-83A9-F051C874F36B}" presName="compNode" presStyleCnt="0"/>
      <dgm:spPr/>
    </dgm:pt>
    <dgm:pt modelId="{F11C92E1-2562-45DC-88E7-10716C37B112}" type="pres">
      <dgm:prSet presAssocID="{BC0399EC-9866-4845-83A9-F051C874F36B}" presName="iconBgRect" presStyleLbl="bgShp" presStyleIdx="0" presStyleCnt="6"/>
      <dgm:spPr/>
    </dgm:pt>
    <dgm:pt modelId="{D38EEE28-8B1D-4C8B-B2F3-B0D40E2F12F2}" type="pres">
      <dgm:prSet presAssocID="{BC0399EC-9866-4845-83A9-F051C874F36B}" presName="iconRect" presStyleLbl="node1" presStyleIdx="0" presStyleCnt="6"/>
      <dgm:spPr>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 xmlns:dgm14="http://schemas.microsoft.com/office/drawing/2010/diagram" id="0" name="" descr="Like"/>
        </a:ext>
      </dgm:extLst>
    </dgm:pt>
    <dgm:pt modelId="{86DAE80A-7DDE-4F98-A4A8-F7E53CD6450B}" type="pres">
      <dgm:prSet presAssocID="{BC0399EC-9866-4845-83A9-F051C874F36B}" presName="spaceRect" presStyleCnt="0"/>
      <dgm:spPr/>
    </dgm:pt>
    <dgm:pt modelId="{D0BAE740-5095-49C9-8541-866CAE80CA71}" type="pres">
      <dgm:prSet presAssocID="{BC0399EC-9866-4845-83A9-F051C874F36B}" presName="textRect" presStyleLbl="revTx" presStyleIdx="0" presStyleCnt="6">
        <dgm:presLayoutVars>
          <dgm:chMax val="1"/>
          <dgm:chPref val="1"/>
        </dgm:presLayoutVars>
      </dgm:prSet>
      <dgm:spPr/>
      <dgm:t>
        <a:bodyPr/>
        <a:lstStyle/>
        <a:p>
          <a:endParaRPr lang="en-US"/>
        </a:p>
      </dgm:t>
    </dgm:pt>
    <dgm:pt modelId="{6775EEA1-8BC1-4E96-AD13-2B205214F8F4}" type="pres">
      <dgm:prSet presAssocID="{28E862F9-8D71-42AB-A3B5-005E07AC16DC}" presName="sibTrans" presStyleLbl="sibTrans2D1" presStyleIdx="0" presStyleCnt="0"/>
      <dgm:spPr/>
      <dgm:t>
        <a:bodyPr/>
        <a:lstStyle/>
        <a:p>
          <a:endParaRPr lang="en-US"/>
        </a:p>
      </dgm:t>
    </dgm:pt>
    <dgm:pt modelId="{962ACC66-FA32-4EF6-8F22-D029467C0766}" type="pres">
      <dgm:prSet presAssocID="{0C6A3E09-1AF2-4739-9F1F-6A891BEA1395}" presName="compNode" presStyleCnt="0"/>
      <dgm:spPr/>
    </dgm:pt>
    <dgm:pt modelId="{C89BBFFF-B796-4306-859E-FD14BE23C473}" type="pres">
      <dgm:prSet presAssocID="{0C6A3E09-1AF2-4739-9F1F-6A891BEA1395}" presName="iconBgRect" presStyleLbl="bgShp" presStyleIdx="1" presStyleCnt="6"/>
      <dgm:spPr/>
    </dgm:pt>
    <dgm:pt modelId="{95C51ECB-58AA-4114-9075-100AA0AF7EF6}" type="pres">
      <dgm:prSet presAssocID="{0C6A3E09-1AF2-4739-9F1F-6A891BEA1395}" presName="iconRect" presStyleLbl="node1" presStyleIdx="1" presStyleCnt="6"/>
      <dgm:spPr>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 xmlns:dgm14="http://schemas.microsoft.com/office/drawing/2010/diagram" id="0" name="" descr="Deploy"/>
        </a:ext>
      </dgm:extLst>
    </dgm:pt>
    <dgm:pt modelId="{81833857-D411-4CF7-A18A-1ADA4CB14E11}" type="pres">
      <dgm:prSet presAssocID="{0C6A3E09-1AF2-4739-9F1F-6A891BEA1395}" presName="spaceRect" presStyleCnt="0"/>
      <dgm:spPr/>
    </dgm:pt>
    <dgm:pt modelId="{DC9CD5AE-C4D6-4B57-9BCA-063CC4165D45}" type="pres">
      <dgm:prSet presAssocID="{0C6A3E09-1AF2-4739-9F1F-6A891BEA1395}" presName="textRect" presStyleLbl="revTx" presStyleIdx="1" presStyleCnt="6">
        <dgm:presLayoutVars>
          <dgm:chMax val="1"/>
          <dgm:chPref val="1"/>
        </dgm:presLayoutVars>
      </dgm:prSet>
      <dgm:spPr/>
      <dgm:t>
        <a:bodyPr/>
        <a:lstStyle/>
        <a:p>
          <a:endParaRPr lang="en-US"/>
        </a:p>
      </dgm:t>
    </dgm:pt>
    <dgm:pt modelId="{39A11D0D-0F8E-40F3-8FAD-B8B2BD85CF79}" type="pres">
      <dgm:prSet presAssocID="{27F85E2C-262D-42D7-945A-EF79E4E86B41}" presName="sibTrans" presStyleLbl="sibTrans2D1" presStyleIdx="0" presStyleCnt="0"/>
      <dgm:spPr/>
      <dgm:t>
        <a:bodyPr/>
        <a:lstStyle/>
        <a:p>
          <a:endParaRPr lang="en-US"/>
        </a:p>
      </dgm:t>
    </dgm:pt>
    <dgm:pt modelId="{2FF163A5-B6CA-4441-BFF3-98CB86F4AA2B}" type="pres">
      <dgm:prSet presAssocID="{FA162FB9-454E-4200-AB76-DE65187F2FFF}" presName="compNode" presStyleCnt="0"/>
      <dgm:spPr/>
    </dgm:pt>
    <dgm:pt modelId="{E775FDEF-6A03-49FD-BCA9-145BFBF5C755}" type="pres">
      <dgm:prSet presAssocID="{FA162FB9-454E-4200-AB76-DE65187F2FFF}" presName="iconBgRect" presStyleLbl="bgShp" presStyleIdx="2" presStyleCnt="6"/>
      <dgm:spPr/>
    </dgm:pt>
    <dgm:pt modelId="{6E6EC925-1D0E-403B-B09D-F312F84CF7B1}" type="pres">
      <dgm:prSet presAssocID="{FA162FB9-454E-4200-AB76-DE65187F2FFF}" presName="iconRect" presStyleLbl="node1" presStyleIdx="2" presStyleCnt="6"/>
      <dgm:spPr>
        <a:blipFill>
          <a:blip xmlns:r="http://schemas.openxmlformats.org/officeDocument/2006/relationships" r:embed="rId5">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tretch>
            <a:fillRect/>
          </a:stretch>
        </a:blipFill>
        <a:ln>
          <a:noFill/>
        </a:ln>
      </dgm:spPr>
      <dgm:extLst>
        <a:ext uri="{E40237B7-FDA0-4F09-8148-C483321AD2D9}">
          <dgm14:cNvPr xmlns="" xmlns:dgm14="http://schemas.microsoft.com/office/drawing/2010/diagram" id="0" name="" descr="PC1"/>
        </a:ext>
      </dgm:extLst>
    </dgm:pt>
    <dgm:pt modelId="{0D342FE7-2665-45C8-AFD1-4BA7CB39F89C}" type="pres">
      <dgm:prSet presAssocID="{FA162FB9-454E-4200-AB76-DE65187F2FFF}" presName="spaceRect" presStyleCnt="0"/>
      <dgm:spPr/>
    </dgm:pt>
    <dgm:pt modelId="{2E23E7A5-8764-4253-A924-33B8B6A35C28}" type="pres">
      <dgm:prSet presAssocID="{FA162FB9-454E-4200-AB76-DE65187F2FFF}" presName="textRect" presStyleLbl="revTx" presStyleIdx="2" presStyleCnt="6">
        <dgm:presLayoutVars>
          <dgm:chMax val="1"/>
          <dgm:chPref val="1"/>
        </dgm:presLayoutVars>
      </dgm:prSet>
      <dgm:spPr/>
      <dgm:t>
        <a:bodyPr/>
        <a:lstStyle/>
        <a:p>
          <a:endParaRPr lang="en-US"/>
        </a:p>
      </dgm:t>
    </dgm:pt>
    <dgm:pt modelId="{B6909E4A-17EF-40F8-9A4D-49D13BD172D0}" type="pres">
      <dgm:prSet presAssocID="{170FC77F-5DE9-4754-AC51-348548BB11B4}" presName="sibTrans" presStyleLbl="sibTrans2D1" presStyleIdx="0" presStyleCnt="0"/>
      <dgm:spPr/>
      <dgm:t>
        <a:bodyPr/>
        <a:lstStyle/>
        <a:p>
          <a:endParaRPr lang="en-US"/>
        </a:p>
      </dgm:t>
    </dgm:pt>
    <dgm:pt modelId="{A4249EB2-E359-4C24-97AB-13C16826F2D8}" type="pres">
      <dgm:prSet presAssocID="{F2FDB289-045D-458A-BD17-7BEFD47BCF55}" presName="compNode" presStyleCnt="0"/>
      <dgm:spPr/>
    </dgm:pt>
    <dgm:pt modelId="{33673C04-1C56-4184-AED0-4805B35A4C73}" type="pres">
      <dgm:prSet presAssocID="{F2FDB289-045D-458A-BD17-7BEFD47BCF55}" presName="iconBgRect" presStyleLbl="bgShp" presStyleIdx="3" presStyleCnt="6"/>
      <dgm:spPr/>
    </dgm:pt>
    <dgm:pt modelId="{4B6A3BCA-ACF7-472A-8439-7EFF27390806}" type="pres">
      <dgm:prSet presAssocID="{F2FDB289-045D-458A-BD17-7BEFD47BCF55}" presName="iconRect" presStyleLbl="node1" presStyleIdx="3" presStyleCnt="6"/>
      <dgm:spPr>
        <a:blipFill>
          <a:blip xmlns:r="http://schemas.openxmlformats.org/officeDocument/2006/relationships" r:embed="rId7">
            <a:extLst>
              <a:ext uri="{28A0092B-C50C-407E-A947-70E740481C1C}">
                <a14:useLocalDpi xmlns="" xmlns:a14="http://schemas.microsoft.com/office/drawing/2010/main" val="0"/>
              </a:ext>
              <a:ext uri="{96DAC541-7B7A-43D3-8B79-37D633B846F1}">
                <asvg:svgBlip xmlns="" xmlns:asvg="http://schemas.microsoft.com/office/drawing/2016/SVG/main" r:embed="rId8"/>
              </a:ext>
            </a:extLst>
          </a:blip>
          <a:stretch>
            <a:fillRect/>
          </a:stretch>
        </a:blipFill>
        <a:ln>
          <a:noFill/>
        </a:ln>
      </dgm:spPr>
      <dgm:extLst>
        <a:ext uri="{E40237B7-FDA0-4F09-8148-C483321AD2D9}">
          <dgm14:cNvPr xmlns="" xmlns:dgm14="http://schemas.microsoft.com/office/drawing/2010/diagram" id="0" name="" descr="Questionnaire"/>
        </a:ext>
      </dgm:extLst>
    </dgm:pt>
    <dgm:pt modelId="{7F295DD5-E1F7-4A14-AD9C-FCF8B56F4C47}" type="pres">
      <dgm:prSet presAssocID="{F2FDB289-045D-458A-BD17-7BEFD47BCF55}" presName="spaceRect" presStyleCnt="0"/>
      <dgm:spPr/>
    </dgm:pt>
    <dgm:pt modelId="{25D4633E-BEA5-4D19-92B9-4090CF8CD76B}" type="pres">
      <dgm:prSet presAssocID="{F2FDB289-045D-458A-BD17-7BEFD47BCF55}" presName="textRect" presStyleLbl="revTx" presStyleIdx="3" presStyleCnt="6">
        <dgm:presLayoutVars>
          <dgm:chMax val="1"/>
          <dgm:chPref val="1"/>
        </dgm:presLayoutVars>
      </dgm:prSet>
      <dgm:spPr/>
      <dgm:t>
        <a:bodyPr/>
        <a:lstStyle/>
        <a:p>
          <a:endParaRPr lang="en-US"/>
        </a:p>
      </dgm:t>
    </dgm:pt>
    <dgm:pt modelId="{210B9727-4507-452C-9BEC-C9D5A3C4FBA4}" type="pres">
      <dgm:prSet presAssocID="{62E8D023-9E14-4CB7-A904-AF558C944579}" presName="sibTrans" presStyleLbl="sibTrans2D1" presStyleIdx="0" presStyleCnt="0"/>
      <dgm:spPr/>
      <dgm:t>
        <a:bodyPr/>
        <a:lstStyle/>
        <a:p>
          <a:endParaRPr lang="en-US"/>
        </a:p>
      </dgm:t>
    </dgm:pt>
    <dgm:pt modelId="{50B72074-A968-4890-87FD-0F9FE04EC0D8}" type="pres">
      <dgm:prSet presAssocID="{BDC11385-8575-4EB5-9752-B50154D34226}" presName="compNode" presStyleCnt="0"/>
      <dgm:spPr/>
    </dgm:pt>
    <dgm:pt modelId="{1C14FB1D-6CC3-4398-A0B8-6268B0D91947}" type="pres">
      <dgm:prSet presAssocID="{BDC11385-8575-4EB5-9752-B50154D34226}" presName="iconBgRect" presStyleLbl="bgShp" presStyleIdx="4" presStyleCnt="6"/>
      <dgm:spPr/>
    </dgm:pt>
    <dgm:pt modelId="{8C414679-AEF8-4163-BFF1-1C22D84E0441}" type="pres">
      <dgm:prSet presAssocID="{BDC11385-8575-4EB5-9752-B50154D34226}" presName="iconRect" presStyleLbl="node1" presStyleIdx="4" presStyleCnt="6"/>
      <dgm:spPr>
        <a:blipFill>
          <a:blip xmlns:r="http://schemas.openxmlformats.org/officeDocument/2006/relationships" r:embed="rId9">
            <a:extLst>
              <a:ext uri="{28A0092B-C50C-407E-A947-70E740481C1C}">
                <a14:useLocalDpi xmlns="" xmlns:a14="http://schemas.microsoft.com/office/drawing/2010/main" val="0"/>
              </a:ext>
              <a:ext uri="{96DAC541-7B7A-43D3-8B79-37D633B846F1}">
                <asvg:svgBlip xmlns="" xmlns:asvg="http://schemas.microsoft.com/office/drawing/2016/SVG/main" r:embed="rId10"/>
              </a:ext>
            </a:extLst>
          </a:blip>
          <a:stretch>
            <a:fillRect/>
          </a:stretch>
        </a:blipFill>
        <a:ln>
          <a:noFill/>
        </a:ln>
      </dgm:spPr>
      <dgm:extLst>
        <a:ext uri="{E40237B7-FDA0-4F09-8148-C483321AD2D9}">
          <dgm14:cNvPr xmlns="" xmlns:dgm14="http://schemas.microsoft.com/office/drawing/2010/diagram" id="0" name="" descr="Flow"/>
        </a:ext>
      </dgm:extLst>
    </dgm:pt>
    <dgm:pt modelId="{C2C453BB-7771-4126-A517-AD8F2E265C91}" type="pres">
      <dgm:prSet presAssocID="{BDC11385-8575-4EB5-9752-B50154D34226}" presName="spaceRect" presStyleCnt="0"/>
      <dgm:spPr/>
    </dgm:pt>
    <dgm:pt modelId="{7B3407DA-106D-47C9-8E3C-E3C52B4F8799}" type="pres">
      <dgm:prSet presAssocID="{BDC11385-8575-4EB5-9752-B50154D34226}" presName="textRect" presStyleLbl="revTx" presStyleIdx="4" presStyleCnt="6">
        <dgm:presLayoutVars>
          <dgm:chMax val="1"/>
          <dgm:chPref val="1"/>
        </dgm:presLayoutVars>
      </dgm:prSet>
      <dgm:spPr/>
      <dgm:t>
        <a:bodyPr/>
        <a:lstStyle/>
        <a:p>
          <a:endParaRPr lang="en-US"/>
        </a:p>
      </dgm:t>
    </dgm:pt>
    <dgm:pt modelId="{82EC4A4C-0EC0-4246-9FB5-44E4CBEDB76A}" type="pres">
      <dgm:prSet presAssocID="{36FCD2E4-B899-4235-B009-2F520A53A5AC}" presName="sibTrans" presStyleLbl="sibTrans2D1" presStyleIdx="0" presStyleCnt="0"/>
      <dgm:spPr/>
      <dgm:t>
        <a:bodyPr/>
        <a:lstStyle/>
        <a:p>
          <a:endParaRPr lang="en-US"/>
        </a:p>
      </dgm:t>
    </dgm:pt>
    <dgm:pt modelId="{F13A5522-6015-4926-8E1B-B585272A8C65}" type="pres">
      <dgm:prSet presAssocID="{937A0377-3CF6-4D7F-8695-573D5C38BFB2}" presName="compNode" presStyleCnt="0"/>
      <dgm:spPr/>
    </dgm:pt>
    <dgm:pt modelId="{99FCC3DE-B20A-4410-AA84-B4640DEC5E82}" type="pres">
      <dgm:prSet presAssocID="{937A0377-3CF6-4D7F-8695-573D5C38BFB2}" presName="iconBgRect" presStyleLbl="bgShp" presStyleIdx="5" presStyleCnt="6"/>
      <dgm:spPr/>
    </dgm:pt>
    <dgm:pt modelId="{F540C6F3-FF3D-4DA6-BD76-16CC5C9788FC}" type="pres">
      <dgm:prSet presAssocID="{937A0377-3CF6-4D7F-8695-573D5C38BFB2}" presName="iconRect" presStyleLbl="node1" presStyleIdx="5" presStyleCnt="6"/>
      <dgm:spPr>
        <a:blipFill>
          <a:blip xmlns:r="http://schemas.openxmlformats.org/officeDocument/2006/relationships" r:embed="rId11">
            <a:extLst>
              <a:ext uri="{28A0092B-C50C-407E-A947-70E740481C1C}">
                <a14:useLocalDpi xmlns="" xmlns:a14="http://schemas.microsoft.com/office/drawing/2010/main" val="0"/>
              </a:ext>
              <a:ext uri="{96DAC541-7B7A-43D3-8B79-37D633B846F1}">
                <asvg:svgBlip xmlns="" xmlns:asvg="http://schemas.microsoft.com/office/drawing/2016/SVG/main" r:embed="rId12"/>
              </a:ext>
            </a:extLst>
          </a:blip>
          <a:stretch>
            <a:fillRect/>
          </a:stretch>
        </a:blipFill>
        <a:ln>
          <a:noFill/>
        </a:ln>
      </dgm:spPr>
      <dgm:extLst>
        <a:ext uri="{E40237B7-FDA0-4F09-8148-C483321AD2D9}">
          <dgm14:cNvPr xmlns="" xmlns:dgm14="http://schemas.microsoft.com/office/drawing/2010/diagram" id="0" name="" descr="Chart"/>
        </a:ext>
      </dgm:extLst>
    </dgm:pt>
    <dgm:pt modelId="{57566C35-FA0D-4923-BFD6-12D09A3E4D51}" type="pres">
      <dgm:prSet presAssocID="{937A0377-3CF6-4D7F-8695-573D5C38BFB2}" presName="spaceRect" presStyleCnt="0"/>
      <dgm:spPr/>
    </dgm:pt>
    <dgm:pt modelId="{5FA16A68-D864-4B51-8776-27E9651E4E0E}" type="pres">
      <dgm:prSet presAssocID="{937A0377-3CF6-4D7F-8695-573D5C38BFB2}" presName="textRect" presStyleLbl="revTx" presStyleIdx="5" presStyleCnt="6">
        <dgm:presLayoutVars>
          <dgm:chMax val="1"/>
          <dgm:chPref val="1"/>
        </dgm:presLayoutVars>
      </dgm:prSet>
      <dgm:spPr/>
      <dgm:t>
        <a:bodyPr/>
        <a:lstStyle/>
        <a:p>
          <a:endParaRPr lang="en-US"/>
        </a:p>
      </dgm:t>
    </dgm:pt>
  </dgm:ptLst>
  <dgm:cxnLst>
    <dgm:cxn modelId="{CC8E7474-3C30-4220-8982-9801B35D73A7}" srcId="{6E026202-6CFE-40B8-BFB9-16003313A2C3}" destId="{BC0399EC-9866-4845-83A9-F051C874F36B}" srcOrd="0" destOrd="0" parTransId="{D8301914-2465-4DDB-BC56-380F7FF45998}" sibTransId="{28E862F9-8D71-42AB-A3B5-005E07AC16DC}"/>
    <dgm:cxn modelId="{6EF9E3DD-93C4-4B9C-87BD-3D5796823D61}" srcId="{6E026202-6CFE-40B8-BFB9-16003313A2C3}" destId="{0C6A3E09-1AF2-4739-9F1F-6A891BEA1395}" srcOrd="1" destOrd="0" parTransId="{7CFE809D-0F18-48A4-BEE8-7EDB308E0D77}" sibTransId="{27F85E2C-262D-42D7-945A-EF79E4E86B41}"/>
    <dgm:cxn modelId="{8D43C51A-D530-4C13-9F58-3BCDC63150E9}" type="presOf" srcId="{FA162FB9-454E-4200-AB76-DE65187F2FFF}" destId="{2E23E7A5-8764-4253-A924-33B8B6A35C28}" srcOrd="0" destOrd="0" presId="urn:microsoft.com/office/officeart/2018/2/layout/IconCircleList"/>
    <dgm:cxn modelId="{B97D4220-7F82-4C95-AE73-80463AB19162}" srcId="{6E026202-6CFE-40B8-BFB9-16003313A2C3}" destId="{937A0377-3CF6-4D7F-8695-573D5C38BFB2}" srcOrd="5" destOrd="0" parTransId="{6C4ECD28-7105-4FCD-9C8C-96F863505076}" sibTransId="{F7289C57-7219-401B-A618-355B5F94D348}"/>
    <dgm:cxn modelId="{1DC50C14-12A8-42ED-8321-A5071AEA5235}" srcId="{6E026202-6CFE-40B8-BFB9-16003313A2C3}" destId="{F2FDB289-045D-458A-BD17-7BEFD47BCF55}" srcOrd="3" destOrd="0" parTransId="{3291F99F-6D70-4042-9515-35FD2D895053}" sibTransId="{62E8D023-9E14-4CB7-A904-AF558C944579}"/>
    <dgm:cxn modelId="{ECE49BE8-F01D-46BF-B76B-87D3526D9DD7}" type="presOf" srcId="{F2FDB289-045D-458A-BD17-7BEFD47BCF55}" destId="{25D4633E-BEA5-4D19-92B9-4090CF8CD76B}" srcOrd="0" destOrd="0" presId="urn:microsoft.com/office/officeart/2018/2/layout/IconCircleList"/>
    <dgm:cxn modelId="{C887B6D9-7C86-4949-8096-1B1399D9459E}" type="presOf" srcId="{36FCD2E4-B899-4235-B009-2F520A53A5AC}" destId="{82EC4A4C-0EC0-4246-9FB5-44E4CBEDB76A}" srcOrd="0" destOrd="0" presId="urn:microsoft.com/office/officeart/2018/2/layout/IconCircleList"/>
    <dgm:cxn modelId="{F20A080D-D3AB-40CB-8F4C-71774AD6DACE}" srcId="{6E026202-6CFE-40B8-BFB9-16003313A2C3}" destId="{BDC11385-8575-4EB5-9752-B50154D34226}" srcOrd="4" destOrd="0" parTransId="{5FFB2C27-8031-4B13-9EF5-B9DA068AAD88}" sibTransId="{36FCD2E4-B899-4235-B009-2F520A53A5AC}"/>
    <dgm:cxn modelId="{E9AA0EA6-02D9-4037-A641-9476C2BBCDEF}" type="presOf" srcId="{27F85E2C-262D-42D7-945A-EF79E4E86B41}" destId="{39A11D0D-0F8E-40F3-8FAD-B8B2BD85CF79}" srcOrd="0" destOrd="0" presId="urn:microsoft.com/office/officeart/2018/2/layout/IconCircleList"/>
    <dgm:cxn modelId="{79D5B75C-32A9-4B7C-B69B-6410C269BB4B}" type="presOf" srcId="{BDC11385-8575-4EB5-9752-B50154D34226}" destId="{7B3407DA-106D-47C9-8E3C-E3C52B4F8799}" srcOrd="0" destOrd="0" presId="urn:microsoft.com/office/officeart/2018/2/layout/IconCircleList"/>
    <dgm:cxn modelId="{D2C1EF52-9579-4842-A851-F5AF0B2EAC47}" type="presOf" srcId="{170FC77F-5DE9-4754-AC51-348548BB11B4}" destId="{B6909E4A-17EF-40F8-9A4D-49D13BD172D0}" srcOrd="0" destOrd="0" presId="urn:microsoft.com/office/officeart/2018/2/layout/IconCircleList"/>
    <dgm:cxn modelId="{8ED7463B-09EE-400E-832E-956CA174A8EE}" type="presOf" srcId="{BC0399EC-9866-4845-83A9-F051C874F36B}" destId="{D0BAE740-5095-49C9-8541-866CAE80CA71}" srcOrd="0" destOrd="0" presId="urn:microsoft.com/office/officeart/2018/2/layout/IconCircleList"/>
    <dgm:cxn modelId="{4BC2EEF6-DF6D-4DEB-87DF-739F3A5DCF9D}" type="presOf" srcId="{0C6A3E09-1AF2-4739-9F1F-6A891BEA1395}" destId="{DC9CD5AE-C4D6-4B57-9BCA-063CC4165D45}" srcOrd="0" destOrd="0" presId="urn:microsoft.com/office/officeart/2018/2/layout/IconCircleList"/>
    <dgm:cxn modelId="{6E498977-1E0A-41D5-9C3C-C71C49E8EF8B}" srcId="{6E026202-6CFE-40B8-BFB9-16003313A2C3}" destId="{FA162FB9-454E-4200-AB76-DE65187F2FFF}" srcOrd="2" destOrd="0" parTransId="{24448D9D-D8E4-4ADC-87CA-03E8B4FFBCD0}" sibTransId="{170FC77F-5DE9-4754-AC51-348548BB11B4}"/>
    <dgm:cxn modelId="{764ED7B2-CDD6-4532-870E-165B5255E143}" type="presOf" srcId="{6E026202-6CFE-40B8-BFB9-16003313A2C3}" destId="{D3AC01B7-880F-42B5-8AB1-D7CF7C97B7C7}" srcOrd="0" destOrd="0" presId="urn:microsoft.com/office/officeart/2018/2/layout/IconCircleList"/>
    <dgm:cxn modelId="{8DFDBF44-7DA5-4914-82BA-F20D20688429}" type="presOf" srcId="{62E8D023-9E14-4CB7-A904-AF558C944579}" destId="{210B9727-4507-452C-9BEC-C9D5A3C4FBA4}" srcOrd="0" destOrd="0" presId="urn:microsoft.com/office/officeart/2018/2/layout/IconCircleList"/>
    <dgm:cxn modelId="{4DBCFCF3-BC5D-4E88-8003-B3EDA7D44826}" type="presOf" srcId="{937A0377-3CF6-4D7F-8695-573D5C38BFB2}" destId="{5FA16A68-D864-4B51-8776-27E9651E4E0E}" srcOrd="0" destOrd="0" presId="urn:microsoft.com/office/officeart/2018/2/layout/IconCircleList"/>
    <dgm:cxn modelId="{908F2980-C7D7-4C54-9C15-844E742F32E1}" type="presOf" srcId="{28E862F9-8D71-42AB-A3B5-005E07AC16DC}" destId="{6775EEA1-8BC1-4E96-AD13-2B205214F8F4}" srcOrd="0" destOrd="0" presId="urn:microsoft.com/office/officeart/2018/2/layout/IconCircleList"/>
    <dgm:cxn modelId="{9665D274-5576-4C86-81BF-8687D4D191AA}" type="presParOf" srcId="{D3AC01B7-880F-42B5-8AB1-D7CF7C97B7C7}" destId="{7FD540F8-E47A-4969-91B7-D39D5A85647C}" srcOrd="0" destOrd="0" presId="urn:microsoft.com/office/officeart/2018/2/layout/IconCircleList"/>
    <dgm:cxn modelId="{458A7792-0BEC-49A4-B678-CBB9E6CE6F74}" type="presParOf" srcId="{7FD540F8-E47A-4969-91B7-D39D5A85647C}" destId="{DE2E5A6F-BA29-435F-B9A5-A471C97121B7}" srcOrd="0" destOrd="0" presId="urn:microsoft.com/office/officeart/2018/2/layout/IconCircleList"/>
    <dgm:cxn modelId="{2B4CDC3E-B710-4C49-8EE1-DF269378564C}" type="presParOf" srcId="{DE2E5A6F-BA29-435F-B9A5-A471C97121B7}" destId="{F11C92E1-2562-45DC-88E7-10716C37B112}" srcOrd="0" destOrd="0" presId="urn:microsoft.com/office/officeart/2018/2/layout/IconCircleList"/>
    <dgm:cxn modelId="{1AF9A67F-74D5-4540-A3EB-0423AF6EACD8}" type="presParOf" srcId="{DE2E5A6F-BA29-435F-B9A5-A471C97121B7}" destId="{D38EEE28-8B1D-4C8B-B2F3-B0D40E2F12F2}" srcOrd="1" destOrd="0" presId="urn:microsoft.com/office/officeart/2018/2/layout/IconCircleList"/>
    <dgm:cxn modelId="{F82EC46E-9CE5-4DEE-AF11-9A1F09B5EED4}" type="presParOf" srcId="{DE2E5A6F-BA29-435F-B9A5-A471C97121B7}" destId="{86DAE80A-7DDE-4F98-A4A8-F7E53CD6450B}" srcOrd="2" destOrd="0" presId="urn:microsoft.com/office/officeart/2018/2/layout/IconCircleList"/>
    <dgm:cxn modelId="{0EA3E009-CD35-4FF8-8879-8D7BA9F08618}" type="presParOf" srcId="{DE2E5A6F-BA29-435F-B9A5-A471C97121B7}" destId="{D0BAE740-5095-49C9-8541-866CAE80CA71}" srcOrd="3" destOrd="0" presId="urn:microsoft.com/office/officeart/2018/2/layout/IconCircleList"/>
    <dgm:cxn modelId="{C4083AA5-59D8-47F9-AC3A-0830C860707F}" type="presParOf" srcId="{7FD540F8-E47A-4969-91B7-D39D5A85647C}" destId="{6775EEA1-8BC1-4E96-AD13-2B205214F8F4}" srcOrd="1" destOrd="0" presId="urn:microsoft.com/office/officeart/2018/2/layout/IconCircleList"/>
    <dgm:cxn modelId="{02B32BC8-EC9D-4F06-AF3A-128CFC5E2CD7}" type="presParOf" srcId="{7FD540F8-E47A-4969-91B7-D39D5A85647C}" destId="{962ACC66-FA32-4EF6-8F22-D029467C0766}" srcOrd="2" destOrd="0" presId="urn:microsoft.com/office/officeart/2018/2/layout/IconCircleList"/>
    <dgm:cxn modelId="{59DFFCA9-9C1E-4513-B2AD-870A924B72CA}" type="presParOf" srcId="{962ACC66-FA32-4EF6-8F22-D029467C0766}" destId="{C89BBFFF-B796-4306-859E-FD14BE23C473}" srcOrd="0" destOrd="0" presId="urn:microsoft.com/office/officeart/2018/2/layout/IconCircleList"/>
    <dgm:cxn modelId="{D988D630-9EEF-4E35-BDC1-852B9C0BCFDE}" type="presParOf" srcId="{962ACC66-FA32-4EF6-8F22-D029467C0766}" destId="{95C51ECB-58AA-4114-9075-100AA0AF7EF6}" srcOrd="1" destOrd="0" presId="urn:microsoft.com/office/officeart/2018/2/layout/IconCircleList"/>
    <dgm:cxn modelId="{030CD11D-A6F4-443F-9F36-94674036CD15}" type="presParOf" srcId="{962ACC66-FA32-4EF6-8F22-D029467C0766}" destId="{81833857-D411-4CF7-A18A-1ADA4CB14E11}" srcOrd="2" destOrd="0" presId="urn:microsoft.com/office/officeart/2018/2/layout/IconCircleList"/>
    <dgm:cxn modelId="{202F9AF2-688C-40C5-A535-F8A5382B64E3}" type="presParOf" srcId="{962ACC66-FA32-4EF6-8F22-D029467C0766}" destId="{DC9CD5AE-C4D6-4B57-9BCA-063CC4165D45}" srcOrd="3" destOrd="0" presId="urn:microsoft.com/office/officeart/2018/2/layout/IconCircleList"/>
    <dgm:cxn modelId="{3CA08AF6-9406-4CB3-B38D-06CF2202F903}" type="presParOf" srcId="{7FD540F8-E47A-4969-91B7-D39D5A85647C}" destId="{39A11D0D-0F8E-40F3-8FAD-B8B2BD85CF79}" srcOrd="3" destOrd="0" presId="urn:microsoft.com/office/officeart/2018/2/layout/IconCircleList"/>
    <dgm:cxn modelId="{3C7631E1-2AD4-4E7C-AF50-B697CC8D294F}" type="presParOf" srcId="{7FD540F8-E47A-4969-91B7-D39D5A85647C}" destId="{2FF163A5-B6CA-4441-BFF3-98CB86F4AA2B}" srcOrd="4" destOrd="0" presId="urn:microsoft.com/office/officeart/2018/2/layout/IconCircleList"/>
    <dgm:cxn modelId="{86C7F796-F47B-4FFD-8084-35E0EADAB831}" type="presParOf" srcId="{2FF163A5-B6CA-4441-BFF3-98CB86F4AA2B}" destId="{E775FDEF-6A03-49FD-BCA9-145BFBF5C755}" srcOrd="0" destOrd="0" presId="urn:microsoft.com/office/officeart/2018/2/layout/IconCircleList"/>
    <dgm:cxn modelId="{D0AC4A9E-6616-406D-8139-3125C5ECAD02}" type="presParOf" srcId="{2FF163A5-B6CA-4441-BFF3-98CB86F4AA2B}" destId="{6E6EC925-1D0E-403B-B09D-F312F84CF7B1}" srcOrd="1" destOrd="0" presId="urn:microsoft.com/office/officeart/2018/2/layout/IconCircleList"/>
    <dgm:cxn modelId="{3137DF71-1BC2-4020-89E9-F340AA3E1F3F}" type="presParOf" srcId="{2FF163A5-B6CA-4441-BFF3-98CB86F4AA2B}" destId="{0D342FE7-2665-45C8-AFD1-4BA7CB39F89C}" srcOrd="2" destOrd="0" presId="urn:microsoft.com/office/officeart/2018/2/layout/IconCircleList"/>
    <dgm:cxn modelId="{49DB8532-F1F9-4CF6-8AB2-2B85CF469BD4}" type="presParOf" srcId="{2FF163A5-B6CA-4441-BFF3-98CB86F4AA2B}" destId="{2E23E7A5-8764-4253-A924-33B8B6A35C28}" srcOrd="3" destOrd="0" presId="urn:microsoft.com/office/officeart/2018/2/layout/IconCircleList"/>
    <dgm:cxn modelId="{0885B024-3DC6-4DBB-8BEC-3C71503D10E6}" type="presParOf" srcId="{7FD540F8-E47A-4969-91B7-D39D5A85647C}" destId="{B6909E4A-17EF-40F8-9A4D-49D13BD172D0}" srcOrd="5" destOrd="0" presId="urn:microsoft.com/office/officeart/2018/2/layout/IconCircleList"/>
    <dgm:cxn modelId="{754F754B-97CD-4BD2-BD0B-26DA7753ED03}" type="presParOf" srcId="{7FD540F8-E47A-4969-91B7-D39D5A85647C}" destId="{A4249EB2-E359-4C24-97AB-13C16826F2D8}" srcOrd="6" destOrd="0" presId="urn:microsoft.com/office/officeart/2018/2/layout/IconCircleList"/>
    <dgm:cxn modelId="{EEA42832-21E5-4A15-8B75-AB7F2A010EF2}" type="presParOf" srcId="{A4249EB2-E359-4C24-97AB-13C16826F2D8}" destId="{33673C04-1C56-4184-AED0-4805B35A4C73}" srcOrd="0" destOrd="0" presId="urn:microsoft.com/office/officeart/2018/2/layout/IconCircleList"/>
    <dgm:cxn modelId="{9488095B-09D1-41FA-B336-3AAD0AAAD3A3}" type="presParOf" srcId="{A4249EB2-E359-4C24-97AB-13C16826F2D8}" destId="{4B6A3BCA-ACF7-472A-8439-7EFF27390806}" srcOrd="1" destOrd="0" presId="urn:microsoft.com/office/officeart/2018/2/layout/IconCircleList"/>
    <dgm:cxn modelId="{788E91F5-D106-4B30-8276-DED80087954C}" type="presParOf" srcId="{A4249EB2-E359-4C24-97AB-13C16826F2D8}" destId="{7F295DD5-E1F7-4A14-AD9C-FCF8B56F4C47}" srcOrd="2" destOrd="0" presId="urn:microsoft.com/office/officeart/2018/2/layout/IconCircleList"/>
    <dgm:cxn modelId="{D2BA4FA6-822E-44E5-AF91-05186385F1C2}" type="presParOf" srcId="{A4249EB2-E359-4C24-97AB-13C16826F2D8}" destId="{25D4633E-BEA5-4D19-92B9-4090CF8CD76B}" srcOrd="3" destOrd="0" presId="urn:microsoft.com/office/officeart/2018/2/layout/IconCircleList"/>
    <dgm:cxn modelId="{4D762436-8F8A-4543-AEA4-3BA50D0B3C89}" type="presParOf" srcId="{7FD540F8-E47A-4969-91B7-D39D5A85647C}" destId="{210B9727-4507-452C-9BEC-C9D5A3C4FBA4}" srcOrd="7" destOrd="0" presId="urn:microsoft.com/office/officeart/2018/2/layout/IconCircleList"/>
    <dgm:cxn modelId="{777DC79B-DAB2-47E0-8C6B-DFBF9E9F0110}" type="presParOf" srcId="{7FD540F8-E47A-4969-91B7-D39D5A85647C}" destId="{50B72074-A968-4890-87FD-0F9FE04EC0D8}" srcOrd="8" destOrd="0" presId="urn:microsoft.com/office/officeart/2018/2/layout/IconCircleList"/>
    <dgm:cxn modelId="{79A4BE37-3EAE-471A-96D1-27DE25F71F42}" type="presParOf" srcId="{50B72074-A968-4890-87FD-0F9FE04EC0D8}" destId="{1C14FB1D-6CC3-4398-A0B8-6268B0D91947}" srcOrd="0" destOrd="0" presId="urn:microsoft.com/office/officeart/2018/2/layout/IconCircleList"/>
    <dgm:cxn modelId="{8123BFD2-7B0D-4045-8D9E-C081280110FD}" type="presParOf" srcId="{50B72074-A968-4890-87FD-0F9FE04EC0D8}" destId="{8C414679-AEF8-4163-BFF1-1C22D84E0441}" srcOrd="1" destOrd="0" presId="urn:microsoft.com/office/officeart/2018/2/layout/IconCircleList"/>
    <dgm:cxn modelId="{EA4BFEDA-6A8C-4D0A-AADA-B769501B1FEC}" type="presParOf" srcId="{50B72074-A968-4890-87FD-0F9FE04EC0D8}" destId="{C2C453BB-7771-4126-A517-AD8F2E265C91}" srcOrd="2" destOrd="0" presId="urn:microsoft.com/office/officeart/2018/2/layout/IconCircleList"/>
    <dgm:cxn modelId="{0942CD42-E425-49BD-9E15-35B7B856CDE3}" type="presParOf" srcId="{50B72074-A968-4890-87FD-0F9FE04EC0D8}" destId="{7B3407DA-106D-47C9-8E3C-E3C52B4F8799}" srcOrd="3" destOrd="0" presId="urn:microsoft.com/office/officeart/2018/2/layout/IconCircleList"/>
    <dgm:cxn modelId="{7DDC34FF-089D-4C88-88F2-5E138DF3A1ED}" type="presParOf" srcId="{7FD540F8-E47A-4969-91B7-D39D5A85647C}" destId="{82EC4A4C-0EC0-4246-9FB5-44E4CBEDB76A}" srcOrd="9" destOrd="0" presId="urn:microsoft.com/office/officeart/2018/2/layout/IconCircleList"/>
    <dgm:cxn modelId="{B1A50954-DE85-4646-93F6-FAFDCDDD2D35}" type="presParOf" srcId="{7FD540F8-E47A-4969-91B7-D39D5A85647C}" destId="{F13A5522-6015-4926-8E1B-B585272A8C65}" srcOrd="10" destOrd="0" presId="urn:microsoft.com/office/officeart/2018/2/layout/IconCircleList"/>
    <dgm:cxn modelId="{083C7C1C-DE6C-4787-BCFA-4CB452E232B1}" type="presParOf" srcId="{F13A5522-6015-4926-8E1B-B585272A8C65}" destId="{99FCC3DE-B20A-4410-AA84-B4640DEC5E82}" srcOrd="0" destOrd="0" presId="urn:microsoft.com/office/officeart/2018/2/layout/IconCircleList"/>
    <dgm:cxn modelId="{B1B50FE4-8993-4BC2-A881-915276ABBE3A}" type="presParOf" srcId="{F13A5522-6015-4926-8E1B-B585272A8C65}" destId="{F540C6F3-FF3D-4DA6-BD76-16CC5C9788FC}" srcOrd="1" destOrd="0" presId="urn:microsoft.com/office/officeart/2018/2/layout/IconCircleList"/>
    <dgm:cxn modelId="{1FE43BBD-1863-4CDA-99D3-BB92A1FBD2B5}" type="presParOf" srcId="{F13A5522-6015-4926-8E1B-B585272A8C65}" destId="{57566C35-FA0D-4923-BFD6-12D09A3E4D51}" srcOrd="2" destOrd="0" presId="urn:microsoft.com/office/officeart/2018/2/layout/IconCircleList"/>
    <dgm:cxn modelId="{495344C7-1806-4724-A1DC-0757C976CABE}" type="presParOf" srcId="{F13A5522-6015-4926-8E1B-B585272A8C65}" destId="{5FA16A68-D864-4B51-8776-27E9651E4E0E}" srcOrd="3" destOrd="0" presId="urn:microsoft.com/office/officeart/2018/2/layout/IconCircle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11C92E1-2562-45DC-88E7-10716C37B112}">
      <dsp:nvSpPr>
        <dsp:cNvPr id="0" name=""/>
        <dsp:cNvSpPr/>
      </dsp:nvSpPr>
      <dsp:spPr>
        <a:xfrm>
          <a:off x="344932" y="759090"/>
          <a:ext cx="812133" cy="812133"/>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8EEE28-8B1D-4C8B-B2F3-B0D40E2F12F2}">
      <dsp:nvSpPr>
        <dsp:cNvPr id="0" name=""/>
        <dsp:cNvSpPr/>
      </dsp:nvSpPr>
      <dsp:spPr>
        <a:xfrm>
          <a:off x="515480" y="929638"/>
          <a:ext cx="471037" cy="471037"/>
        </a:xfrm>
        <a:prstGeom prst="rect">
          <a:avLst/>
        </a:prstGeom>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BAE740-5095-49C9-8541-866CAE80CA71}">
      <dsp:nvSpPr>
        <dsp:cNvPr id="0" name=""/>
        <dsp:cNvSpPr/>
      </dsp:nvSpPr>
      <dsp:spPr>
        <a:xfrm>
          <a:off x="1331094" y="75909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55650">
            <a:lnSpc>
              <a:spcPct val="100000"/>
            </a:lnSpc>
            <a:spcBef>
              <a:spcPct val="0"/>
            </a:spcBef>
            <a:spcAft>
              <a:spcPct val="35000"/>
            </a:spcAft>
          </a:pPr>
          <a:r>
            <a:rPr lang="en-GB" sz="1700" b="1" kern="1200" dirty="0"/>
            <a:t>Introduction</a:t>
          </a:r>
          <a:endParaRPr lang="en-US" sz="1700" kern="1200" dirty="0"/>
        </a:p>
      </dsp:txBody>
      <dsp:txXfrm>
        <a:off x="1331094" y="759090"/>
        <a:ext cx="1914313" cy="812133"/>
      </dsp:txXfrm>
    </dsp:sp>
    <dsp:sp modelId="{C89BBFFF-B796-4306-859E-FD14BE23C473}">
      <dsp:nvSpPr>
        <dsp:cNvPr id="0" name=""/>
        <dsp:cNvSpPr/>
      </dsp:nvSpPr>
      <dsp:spPr>
        <a:xfrm>
          <a:off x="3578962" y="759090"/>
          <a:ext cx="812133" cy="812133"/>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C51ECB-58AA-4114-9075-100AA0AF7EF6}">
      <dsp:nvSpPr>
        <dsp:cNvPr id="0" name=""/>
        <dsp:cNvSpPr/>
      </dsp:nvSpPr>
      <dsp:spPr>
        <a:xfrm>
          <a:off x="3749510" y="929638"/>
          <a:ext cx="471037" cy="471037"/>
        </a:xfrm>
        <a:prstGeom prst="rect">
          <a:avLst/>
        </a:prstGeom>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C9CD5AE-C4D6-4B57-9BCA-063CC4165D45}">
      <dsp:nvSpPr>
        <dsp:cNvPr id="0" name=""/>
        <dsp:cNvSpPr/>
      </dsp:nvSpPr>
      <dsp:spPr>
        <a:xfrm>
          <a:off x="4565123" y="75909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55650">
            <a:lnSpc>
              <a:spcPct val="100000"/>
            </a:lnSpc>
            <a:spcBef>
              <a:spcPct val="0"/>
            </a:spcBef>
            <a:spcAft>
              <a:spcPct val="35000"/>
            </a:spcAft>
          </a:pPr>
          <a:r>
            <a:rPr lang="en-GB" sz="1700" b="1" kern="1200" dirty="0"/>
            <a:t>Technologies / Software Requirements</a:t>
          </a:r>
          <a:endParaRPr lang="en-US" sz="1700" kern="1200" dirty="0"/>
        </a:p>
      </dsp:txBody>
      <dsp:txXfrm>
        <a:off x="4565123" y="759090"/>
        <a:ext cx="1914313" cy="812133"/>
      </dsp:txXfrm>
    </dsp:sp>
    <dsp:sp modelId="{E775FDEF-6A03-49FD-BCA9-145BFBF5C755}">
      <dsp:nvSpPr>
        <dsp:cNvPr id="0" name=""/>
        <dsp:cNvSpPr/>
      </dsp:nvSpPr>
      <dsp:spPr>
        <a:xfrm>
          <a:off x="6812992" y="759090"/>
          <a:ext cx="812133" cy="812133"/>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EC925-1D0E-403B-B09D-F312F84CF7B1}">
      <dsp:nvSpPr>
        <dsp:cNvPr id="0" name=""/>
        <dsp:cNvSpPr/>
      </dsp:nvSpPr>
      <dsp:spPr>
        <a:xfrm>
          <a:off x="6983540" y="929638"/>
          <a:ext cx="471037" cy="471037"/>
        </a:xfrm>
        <a:prstGeom prst="rect">
          <a:avLst/>
        </a:prstGeom>
        <a:blipFill>
          <a:blip xmlns:r="http://schemas.openxmlformats.org/officeDocument/2006/relationships" r:embed="rId5">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23E7A5-8764-4253-A924-33B8B6A35C28}">
      <dsp:nvSpPr>
        <dsp:cNvPr id="0" name=""/>
        <dsp:cNvSpPr/>
      </dsp:nvSpPr>
      <dsp:spPr>
        <a:xfrm>
          <a:off x="7799153" y="75909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55650">
            <a:lnSpc>
              <a:spcPct val="100000"/>
            </a:lnSpc>
            <a:spcBef>
              <a:spcPct val="0"/>
            </a:spcBef>
            <a:spcAft>
              <a:spcPct val="35000"/>
            </a:spcAft>
          </a:pPr>
          <a:r>
            <a:rPr lang="en-GB" sz="1700" b="1" kern="1200" dirty="0"/>
            <a:t>Module description</a:t>
          </a:r>
          <a:endParaRPr lang="en-US" sz="1700" kern="1200" dirty="0"/>
        </a:p>
      </dsp:txBody>
      <dsp:txXfrm>
        <a:off x="7799153" y="759090"/>
        <a:ext cx="1914313" cy="812133"/>
      </dsp:txXfrm>
    </dsp:sp>
    <dsp:sp modelId="{33673C04-1C56-4184-AED0-4805B35A4C73}">
      <dsp:nvSpPr>
        <dsp:cNvPr id="0" name=""/>
        <dsp:cNvSpPr/>
      </dsp:nvSpPr>
      <dsp:spPr>
        <a:xfrm>
          <a:off x="344932" y="2214856"/>
          <a:ext cx="812133" cy="812133"/>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6A3BCA-ACF7-472A-8439-7EFF27390806}">
      <dsp:nvSpPr>
        <dsp:cNvPr id="0" name=""/>
        <dsp:cNvSpPr/>
      </dsp:nvSpPr>
      <dsp:spPr>
        <a:xfrm>
          <a:off x="515480" y="2385404"/>
          <a:ext cx="471037" cy="471037"/>
        </a:xfrm>
        <a:prstGeom prst="rect">
          <a:avLst/>
        </a:prstGeom>
        <a:blipFill>
          <a:blip xmlns:r="http://schemas.openxmlformats.org/officeDocument/2006/relationships" r:embed="rId7">
            <a:extLst>
              <a:ext uri="{28A0092B-C50C-407E-A947-70E740481C1C}">
                <a14:useLocalDpi xmlns="" xmlns:a14="http://schemas.microsoft.com/office/drawing/2010/main" val="0"/>
              </a:ext>
              <a:ext uri="{96DAC541-7B7A-43D3-8B79-37D633B846F1}">
                <asvg:svgBlip xmlns=""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D4633E-BEA5-4D19-92B9-4090CF8CD76B}">
      <dsp:nvSpPr>
        <dsp:cNvPr id="0" name=""/>
        <dsp:cNvSpPr/>
      </dsp:nvSpPr>
      <dsp:spPr>
        <a:xfrm>
          <a:off x="1331094" y="221485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55650">
            <a:lnSpc>
              <a:spcPct val="100000"/>
            </a:lnSpc>
            <a:spcBef>
              <a:spcPct val="0"/>
            </a:spcBef>
            <a:spcAft>
              <a:spcPct val="35000"/>
            </a:spcAft>
          </a:pPr>
          <a:r>
            <a:rPr lang="en-GB" sz="1700" b="1" kern="1200" dirty="0"/>
            <a:t>Results</a:t>
          </a:r>
          <a:endParaRPr lang="en-US" sz="1700" kern="1200" dirty="0"/>
        </a:p>
      </dsp:txBody>
      <dsp:txXfrm>
        <a:off x="1331094" y="2214856"/>
        <a:ext cx="1914313" cy="812133"/>
      </dsp:txXfrm>
    </dsp:sp>
    <dsp:sp modelId="{1C14FB1D-6CC3-4398-A0B8-6268B0D91947}">
      <dsp:nvSpPr>
        <dsp:cNvPr id="0" name=""/>
        <dsp:cNvSpPr/>
      </dsp:nvSpPr>
      <dsp:spPr>
        <a:xfrm>
          <a:off x="3578962" y="2214856"/>
          <a:ext cx="812133" cy="812133"/>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414679-AEF8-4163-BFF1-1C22D84E0441}">
      <dsp:nvSpPr>
        <dsp:cNvPr id="0" name=""/>
        <dsp:cNvSpPr/>
      </dsp:nvSpPr>
      <dsp:spPr>
        <a:xfrm>
          <a:off x="3749510" y="2385404"/>
          <a:ext cx="471037" cy="471037"/>
        </a:xfrm>
        <a:prstGeom prst="rect">
          <a:avLst/>
        </a:prstGeom>
        <a:blipFill>
          <a:blip xmlns:r="http://schemas.openxmlformats.org/officeDocument/2006/relationships" r:embed="rId9">
            <a:extLst>
              <a:ext uri="{28A0092B-C50C-407E-A947-70E740481C1C}">
                <a14:useLocalDpi xmlns="" xmlns:a14="http://schemas.microsoft.com/office/drawing/2010/main" val="0"/>
              </a:ext>
              <a:ext uri="{96DAC541-7B7A-43D3-8B79-37D633B846F1}">
                <asvg:svgBlip xmlns=""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3407DA-106D-47C9-8E3C-E3C52B4F8799}">
      <dsp:nvSpPr>
        <dsp:cNvPr id="0" name=""/>
        <dsp:cNvSpPr/>
      </dsp:nvSpPr>
      <dsp:spPr>
        <a:xfrm>
          <a:off x="4565123" y="221485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55650">
            <a:lnSpc>
              <a:spcPct val="100000"/>
            </a:lnSpc>
            <a:spcBef>
              <a:spcPct val="0"/>
            </a:spcBef>
            <a:spcAft>
              <a:spcPct val="35000"/>
            </a:spcAft>
          </a:pPr>
          <a:r>
            <a:rPr lang="en-GB" sz="1700" b="1" kern="1200" dirty="0"/>
            <a:t>Conclusion</a:t>
          </a:r>
          <a:endParaRPr lang="en-US" sz="1700" kern="1200" dirty="0"/>
        </a:p>
      </dsp:txBody>
      <dsp:txXfrm>
        <a:off x="4565123" y="2214856"/>
        <a:ext cx="1914313" cy="812133"/>
      </dsp:txXfrm>
    </dsp:sp>
    <dsp:sp modelId="{99FCC3DE-B20A-4410-AA84-B4640DEC5E82}">
      <dsp:nvSpPr>
        <dsp:cNvPr id="0" name=""/>
        <dsp:cNvSpPr/>
      </dsp:nvSpPr>
      <dsp:spPr>
        <a:xfrm>
          <a:off x="6812992" y="2214856"/>
          <a:ext cx="812133" cy="812133"/>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40C6F3-FF3D-4DA6-BD76-16CC5C9788FC}">
      <dsp:nvSpPr>
        <dsp:cNvPr id="0" name=""/>
        <dsp:cNvSpPr/>
      </dsp:nvSpPr>
      <dsp:spPr>
        <a:xfrm>
          <a:off x="6983540" y="2385404"/>
          <a:ext cx="471037" cy="471037"/>
        </a:xfrm>
        <a:prstGeom prst="rect">
          <a:avLst/>
        </a:prstGeom>
        <a:blipFill>
          <a:blip xmlns:r="http://schemas.openxmlformats.org/officeDocument/2006/relationships" r:embed="rId11">
            <a:extLst>
              <a:ext uri="{28A0092B-C50C-407E-A947-70E740481C1C}">
                <a14:useLocalDpi xmlns="" xmlns:a14="http://schemas.microsoft.com/office/drawing/2010/main" val="0"/>
              </a:ext>
              <a:ext uri="{96DAC541-7B7A-43D3-8B79-37D633B846F1}">
                <asvg:svgBlip xmlns=""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A16A68-D864-4B51-8776-27E9651E4E0E}">
      <dsp:nvSpPr>
        <dsp:cNvPr id="0" name=""/>
        <dsp:cNvSpPr/>
      </dsp:nvSpPr>
      <dsp:spPr>
        <a:xfrm>
          <a:off x="7799153" y="221485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55650">
            <a:lnSpc>
              <a:spcPct val="100000"/>
            </a:lnSpc>
            <a:spcBef>
              <a:spcPct val="0"/>
            </a:spcBef>
            <a:spcAft>
              <a:spcPct val="35000"/>
            </a:spcAft>
          </a:pPr>
          <a:r>
            <a:rPr lang="en-GB" sz="1700" b="1" kern="1200" dirty="0">
              <a:latin typeface="Calibri Light" panose="020F0302020204030204"/>
            </a:rPr>
            <a:t>Project Schedule</a:t>
          </a:r>
          <a:endParaRPr lang="en-GB" sz="1700" b="1" kern="1200" dirty="0"/>
        </a:p>
      </dsp:txBody>
      <dsp:txXfrm>
        <a:off x="7799153" y="2214856"/>
        <a:ext cx="1914313" cy="81213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F74DDA47-654D-4CFF-98E6-03A448ED2F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 xmlns:a16="http://schemas.microsoft.com/office/drawing/2014/main" id="{DB61D4B7-91E7-45F8-A65D-420C5A6FD6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4A0E644-C8BD-42EE-82F7-16D3C4A65203}" type="datetime1">
              <a:rPr lang="en-GB" smtClean="0"/>
              <a:pPr rtl="0"/>
              <a:t>30/09/2023</a:t>
            </a:fld>
            <a:endParaRPr lang="en-GB"/>
          </a:p>
        </p:txBody>
      </p:sp>
      <p:sp>
        <p:nvSpPr>
          <p:cNvPr id="4" name="Footer Placeholder 3">
            <a:extLst>
              <a:ext uri="{FF2B5EF4-FFF2-40B4-BE49-F238E27FC236}">
                <a16:creationId xmlns="" xmlns:a16="http://schemas.microsoft.com/office/drawing/2014/main" id="{FAA8390F-DB2C-4290-94D1-7572F40884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 xmlns:a16="http://schemas.microsoft.com/office/drawing/2014/main" id="{67B28600-486A-4E47-971B-B86E3D5982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042772A-A0EA-4C33-946B-BB37C6740927}" type="slidenum">
              <a:rPr lang="en-GB" smtClean="0"/>
              <a:pPr rtl="0"/>
              <a:t>‹#›</a:t>
            </a:fld>
            <a:endParaRPr lang="en-GB"/>
          </a:p>
        </p:txBody>
      </p:sp>
    </p:spTree>
    <p:extLst>
      <p:ext uri="{BB962C8B-B14F-4D97-AF65-F5344CB8AC3E}">
        <p14:creationId xmlns="" xmlns:p14="http://schemas.microsoft.com/office/powerpoint/2010/main" val="22505283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B0253D-945E-401B-92C7-10CFDF685EE1}" type="datetime1">
              <a:rPr lang="en-GB" smtClean="0"/>
              <a:pPr/>
              <a:t>30/09/2023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42455A-0D23-4EAB-9AF9-2CC2B3066B0A}" type="slidenum">
              <a:rPr lang="en-GB" noProof="0" smtClean="0"/>
              <a:pPr rtl="0"/>
              <a:t>‹#›</a:t>
            </a:fld>
            <a:endParaRPr lang="en-GB" noProof="0"/>
          </a:p>
        </p:txBody>
      </p:sp>
    </p:spTree>
    <p:extLst>
      <p:ext uri="{BB962C8B-B14F-4D97-AF65-F5344CB8AC3E}">
        <p14:creationId xmlns="" xmlns:p14="http://schemas.microsoft.com/office/powerpoint/2010/main" val="39043684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0842455A-0D23-4EAB-9AF9-2CC2B3066B0A}" type="slidenum">
              <a:rPr lang="en-GB" smtClean="0"/>
              <a:pPr rtl="0"/>
              <a:t>1</a:t>
            </a:fld>
            <a:endParaRPr lang="en-GB"/>
          </a:p>
        </p:txBody>
      </p:sp>
    </p:spTree>
    <p:extLst>
      <p:ext uri="{BB962C8B-B14F-4D97-AF65-F5344CB8AC3E}">
        <p14:creationId xmlns="" xmlns:p14="http://schemas.microsoft.com/office/powerpoint/2010/main" val="2297639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0842455A-0D23-4EAB-9AF9-2CC2B3066B0A}" type="slidenum">
              <a:rPr lang="en-GB" smtClean="0"/>
              <a:pPr rtl="0"/>
              <a:t>2</a:t>
            </a:fld>
            <a:endParaRPr lang="en-GB"/>
          </a:p>
        </p:txBody>
      </p:sp>
    </p:spTree>
    <p:extLst>
      <p:ext uri="{BB962C8B-B14F-4D97-AF65-F5344CB8AC3E}">
        <p14:creationId xmlns="" xmlns:p14="http://schemas.microsoft.com/office/powerpoint/2010/main" val="3225186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0842455A-0D23-4EAB-9AF9-2CC2B3066B0A}" type="slidenum">
              <a:rPr lang="en-GB" smtClean="0"/>
              <a:pPr rtl="0"/>
              <a:t>3</a:t>
            </a:fld>
            <a:endParaRPr lang="en-GB"/>
          </a:p>
        </p:txBody>
      </p:sp>
    </p:spTree>
    <p:extLst>
      <p:ext uri="{BB962C8B-B14F-4D97-AF65-F5344CB8AC3E}">
        <p14:creationId xmlns="" xmlns:p14="http://schemas.microsoft.com/office/powerpoint/2010/main" val="2393900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0842455A-0D23-4EAB-9AF9-2CC2B3066B0A}" type="slidenum">
              <a:rPr lang="en-GB" smtClean="0"/>
              <a:pPr rtl="0"/>
              <a:t>4</a:t>
            </a:fld>
            <a:endParaRPr lang="en-GB"/>
          </a:p>
        </p:txBody>
      </p:sp>
    </p:spTree>
    <p:extLst>
      <p:ext uri="{BB962C8B-B14F-4D97-AF65-F5344CB8AC3E}">
        <p14:creationId xmlns="" xmlns:p14="http://schemas.microsoft.com/office/powerpoint/2010/main" val="1396118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0842455A-0D23-4EAB-9AF9-2CC2B3066B0A}" type="slidenum">
              <a:rPr lang="en-GB" smtClean="0"/>
              <a:pPr rtl="0"/>
              <a:t>5</a:t>
            </a:fld>
            <a:endParaRPr lang="en-GB"/>
          </a:p>
        </p:txBody>
      </p:sp>
    </p:spTree>
    <p:extLst>
      <p:ext uri="{BB962C8B-B14F-4D97-AF65-F5344CB8AC3E}">
        <p14:creationId xmlns="" xmlns:p14="http://schemas.microsoft.com/office/powerpoint/2010/main" val="712248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2" name="Picture Placeholder 11">
            <a:extLst>
              <a:ext uri="{FF2B5EF4-FFF2-40B4-BE49-F238E27FC236}">
                <a16:creationId xmlns="" xmlns:a16="http://schemas.microsoft.com/office/drawing/2014/main" id="{8CE0AB24-7427-4E0C-9E7C-B642B3170AF1}"/>
              </a:ext>
            </a:extLst>
          </p:cNvPr>
          <p:cNvSpPr>
            <a:spLocks noGrp="1"/>
          </p:cNvSpPr>
          <p:nvPr>
            <p:ph type="pic" sz="quarter" idx="13"/>
          </p:nvPr>
        </p:nvSpPr>
        <p:spPr>
          <a:xfrm>
            <a:off x="1524" y="0"/>
            <a:ext cx="12188952" cy="6400800"/>
          </a:xfrm>
          <a:solidFill>
            <a:schemeClr val="accent6"/>
          </a:solidFill>
        </p:spPr>
        <p:txBody>
          <a:bodyPr rtlCol="0"/>
          <a:lstStyle/>
          <a:p>
            <a:pPr rtl="0"/>
            <a:endParaRPr lang="en-GB" noProof="0"/>
          </a:p>
        </p:txBody>
      </p:sp>
      <p:sp>
        <p:nvSpPr>
          <p:cNvPr id="8" name="Title 1">
            <a:extLst>
              <a:ext uri="{FF2B5EF4-FFF2-40B4-BE49-F238E27FC236}">
                <a16:creationId xmlns="" xmlns:a16="http://schemas.microsoft.com/office/drawing/2014/main" id="{CE30A2A8-DADD-44CC-B8A3-9BFFD5E76B66}"/>
              </a:ext>
            </a:extLst>
          </p:cNvPr>
          <p:cNvSpPr>
            <a:spLocks noGrp="1"/>
          </p:cNvSpPr>
          <p:nvPr>
            <p:ph type="ctrTitle"/>
          </p:nvPr>
        </p:nvSpPr>
        <p:spPr>
          <a:xfrm>
            <a:off x="0" y="3118981"/>
            <a:ext cx="7537703" cy="2462667"/>
          </a:xfrm>
          <a:solidFill>
            <a:schemeClr val="bg1">
              <a:alpha val="93000"/>
            </a:schemeClr>
          </a:solidFill>
        </p:spPr>
        <p:txBody>
          <a:bodyPr lIns="822960" tIns="731520" rtlCol="0" anchor="t" anchorCtr="0">
            <a:normAutofit/>
          </a:bodyPr>
          <a:lstStyle/>
          <a:p>
            <a:pPr rtl="0"/>
            <a:endParaRPr lang="en-GB" sz="5400" noProof="0">
              <a:solidFill>
                <a:schemeClr val="tx1"/>
              </a:solidFill>
            </a:endParaRPr>
          </a:p>
        </p:txBody>
      </p:sp>
      <p:sp>
        <p:nvSpPr>
          <p:cNvPr id="9" name="Subtitle 2">
            <a:extLst>
              <a:ext uri="{FF2B5EF4-FFF2-40B4-BE49-F238E27FC236}">
                <a16:creationId xmlns="" xmlns:a16="http://schemas.microsoft.com/office/drawing/2014/main" id="{79DF17D8-A326-44D6-A77D-42DA99E92786}"/>
              </a:ext>
            </a:extLst>
          </p:cNvPr>
          <p:cNvSpPr>
            <a:spLocks noGrp="1"/>
          </p:cNvSpPr>
          <p:nvPr>
            <p:ph type="subTitle" idx="1"/>
          </p:nvPr>
        </p:nvSpPr>
        <p:spPr>
          <a:xfrm>
            <a:off x="745623" y="4735799"/>
            <a:ext cx="6470693" cy="605256"/>
          </a:xfrm>
        </p:spPr>
        <p:txBody>
          <a:bodyPr rtlCol="0"/>
          <a:lstStyle/>
          <a:p>
            <a:pPr rtl="0"/>
            <a:endParaRPr lang="en-GB" noProof="0">
              <a:solidFill>
                <a:schemeClr val="tx1"/>
              </a:solidFill>
            </a:endParaRPr>
          </a:p>
        </p:txBody>
      </p:sp>
      <p:sp>
        <p:nvSpPr>
          <p:cNvPr id="11" name="Rectangle 10">
            <a:extLst>
              <a:ext uri="{FF2B5EF4-FFF2-40B4-BE49-F238E27FC236}">
                <a16:creationId xmlns="" xmlns:a16="http://schemas.microsoft.com/office/drawing/2014/main" id="{67003F05-78A5-431B-8FEA-0B7BADEBF95E}"/>
              </a:ext>
            </a:extLst>
          </p:cNvPr>
          <p:cNvSpPr/>
          <p:nvPr userDrawn="1"/>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485679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rtlCol="0"/>
          <a:lstStyle/>
          <a:p>
            <a:pPr rtl="0"/>
            <a:r>
              <a:rPr lang="en-GB" noProof="0"/>
              <a:t>Click to edit Master title style</a:t>
            </a:r>
          </a:p>
        </p:txBody>
      </p:sp>
      <p:sp>
        <p:nvSpPr>
          <p:cNvPr id="3" name="Text Placeholder 2"/>
          <p:cNvSpPr>
            <a:spLocks noGrp="1"/>
          </p:cNvSpPr>
          <p:nvPr>
            <p:ph type="body" idx="1"/>
          </p:nvPr>
        </p:nvSpPr>
        <p:spPr>
          <a:xfrm>
            <a:off x="1188720" y="2057400"/>
            <a:ext cx="4639736" cy="736282"/>
          </a:xfrm>
        </p:spPr>
        <p:txBody>
          <a:bodyPr lIns="91440" rIns="91440" rtlCol="0" anchor="ctr">
            <a:normAutofit/>
          </a:bodyPr>
          <a:lstStyle>
            <a:lvl1pPr marL="0" indent="0">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1188720" y="2958274"/>
            <a:ext cx="4639736" cy="2910821"/>
          </a:xfrm>
        </p:spPr>
        <p:txBody>
          <a:bodyPr rtlCol="0"/>
          <a:lstStyle>
            <a:lvl1pPr marL="342900" indent="-182880">
              <a:buClr>
                <a:schemeClr val="accent1"/>
              </a:buClr>
              <a:buFont typeface="Arial" panose="020B0604020202020204" pitchFamily="34" charset="0"/>
              <a:buChar char="•"/>
              <a:defRPr/>
            </a:lvl1pPr>
            <a:lvl2pPr marL="486918" indent="-182880">
              <a:buClr>
                <a:schemeClr val="accent1"/>
              </a:buClr>
              <a:buFont typeface="Arial" panose="020B0604020202020204" pitchFamily="34" charset="0"/>
              <a:buChar char="•"/>
              <a:defRPr/>
            </a:lvl2pPr>
            <a:lvl3pPr marL="669798" indent="-182880">
              <a:buClr>
                <a:schemeClr val="accent1"/>
              </a:buClr>
              <a:buFont typeface="Arial" panose="020B0604020202020204" pitchFamily="34" charset="0"/>
              <a:buChar char="•"/>
              <a:defRPr/>
            </a:lvl3pPr>
            <a:lvl4pPr marL="852678" indent="-182880">
              <a:buClr>
                <a:schemeClr val="accent1"/>
              </a:buClr>
              <a:buFont typeface="Arial" panose="020B0604020202020204" pitchFamily="34" charset="0"/>
              <a:buChar char="•"/>
              <a:defRPr/>
            </a:lvl4pPr>
            <a:lvl5pPr marL="1035558" indent="-182880">
              <a:buClr>
                <a:schemeClr val="accent1"/>
              </a:buClr>
              <a:buFont typeface="Arial" panose="020B0604020202020204" pitchFamily="34" charset="0"/>
              <a:buChar char="•"/>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5" name="Text Placehold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6515944" y="2958273"/>
            <a:ext cx="4639736" cy="2910821"/>
          </a:xfrm>
        </p:spPr>
        <p:txBody>
          <a:bodyPr rtlCol="0"/>
          <a:lstStyle>
            <a:lvl1pPr marL="342900" indent="-182880">
              <a:buClr>
                <a:schemeClr val="accent1"/>
              </a:buClr>
              <a:buFont typeface="Arial" panose="020B0604020202020204" pitchFamily="34" charset="0"/>
              <a:buChar char="•"/>
              <a:defRPr/>
            </a:lvl1pPr>
            <a:lvl2pPr marL="486918" indent="-182880">
              <a:buClr>
                <a:schemeClr val="accent1"/>
              </a:buClr>
              <a:buFont typeface="Arial" panose="020B0604020202020204" pitchFamily="34" charset="0"/>
              <a:buChar char="•"/>
              <a:defRPr/>
            </a:lvl2pPr>
            <a:lvl3pPr marL="669798" indent="-182880">
              <a:buClr>
                <a:schemeClr val="accent1"/>
              </a:buClr>
              <a:buFont typeface="Arial" panose="020B0604020202020204" pitchFamily="34" charset="0"/>
              <a:buChar char="•"/>
              <a:defRPr/>
            </a:lvl3pPr>
            <a:lvl4pPr marL="852678" indent="-182880">
              <a:buClr>
                <a:schemeClr val="accent1"/>
              </a:buClr>
              <a:buFont typeface="Arial" panose="020B0604020202020204" pitchFamily="34" charset="0"/>
              <a:buChar char="•"/>
              <a:defRPr/>
            </a:lvl4pPr>
            <a:lvl5pPr marL="1035558" indent="-182880">
              <a:buClr>
                <a:schemeClr val="accent1"/>
              </a:buClr>
              <a:buFont typeface="Arial" panose="020B0604020202020204" pitchFamily="34" charset="0"/>
              <a:buChar char="•"/>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11" name="Footer Placeholder 10">
            <a:extLst>
              <a:ext uri="{FF2B5EF4-FFF2-40B4-BE49-F238E27FC236}">
                <a16:creationId xmlns="" xmlns:a16="http://schemas.microsoft.com/office/drawing/2014/main" id="{D052F5BC-98E0-4D60-AD67-9547738B7DD4}"/>
              </a:ext>
            </a:extLst>
          </p:cNvPr>
          <p:cNvSpPr>
            <a:spLocks noGrp="1"/>
          </p:cNvSpPr>
          <p:nvPr>
            <p:ph type="ftr" sz="quarter" idx="11"/>
          </p:nvPr>
        </p:nvSpPr>
        <p:spPr/>
        <p:txBody>
          <a:bodyPr rtlCol="0"/>
          <a:lstStyle/>
          <a:p>
            <a:pPr rtl="0"/>
            <a:r>
              <a:rPr lang="en-GB" noProof="0"/>
              <a:t>Sample Footer Text</a:t>
            </a:r>
          </a:p>
        </p:txBody>
      </p:sp>
      <p:sp>
        <p:nvSpPr>
          <p:cNvPr id="2" name="Date Placeholder 1">
            <a:extLst>
              <a:ext uri="{FF2B5EF4-FFF2-40B4-BE49-F238E27FC236}">
                <a16:creationId xmlns="" xmlns:a16="http://schemas.microsoft.com/office/drawing/2014/main" id="{8AF8A515-AA94-45D1-9223-5C2272618D85}"/>
              </a:ext>
            </a:extLst>
          </p:cNvPr>
          <p:cNvSpPr>
            <a:spLocks noGrp="1"/>
          </p:cNvSpPr>
          <p:nvPr>
            <p:ph type="dt" sz="half" idx="10"/>
          </p:nvPr>
        </p:nvSpPr>
        <p:spPr/>
        <p:txBody>
          <a:bodyPr rtlCol="0"/>
          <a:lstStyle/>
          <a:p>
            <a:pPr rtl="0"/>
            <a:r>
              <a:rPr lang="en-GB" noProof="0"/>
              <a:t>20XX</a:t>
            </a:r>
          </a:p>
        </p:txBody>
      </p:sp>
      <p:sp>
        <p:nvSpPr>
          <p:cNvPr id="12" name="Slide Number Placeholder 11">
            <a:extLst>
              <a:ext uri="{FF2B5EF4-FFF2-40B4-BE49-F238E27FC236}">
                <a16:creationId xmlns=""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GB" noProof="0" smtClean="0"/>
              <a:pPr rtl="0"/>
              <a:t>‹#›</a:t>
            </a:fld>
            <a:endParaRPr lang="en-GB" noProof="0"/>
          </a:p>
        </p:txBody>
      </p:sp>
    </p:spTree>
    <p:extLst>
      <p:ext uri="{BB962C8B-B14F-4D97-AF65-F5344CB8AC3E}">
        <p14:creationId xmlns="" xmlns:p14="http://schemas.microsoft.com/office/powerpoint/2010/main" val="1958229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rtlCol="0"/>
          <a:lstStyle/>
          <a:p>
            <a:pPr rtl="0"/>
            <a:r>
              <a:rPr lang="en-GB" noProof="0"/>
              <a:t>Click to edit Master title style</a:t>
            </a:r>
          </a:p>
        </p:txBody>
      </p:sp>
      <p:sp>
        <p:nvSpPr>
          <p:cNvPr id="3" name="Text Placeholder 2"/>
          <p:cNvSpPr>
            <a:spLocks noGrp="1"/>
          </p:cNvSpPr>
          <p:nvPr>
            <p:ph type="body" idx="1"/>
          </p:nvPr>
        </p:nvSpPr>
        <p:spPr>
          <a:xfrm>
            <a:off x="1188720" y="2057400"/>
            <a:ext cx="3200400" cy="736282"/>
          </a:xfrm>
        </p:spPr>
        <p:txBody>
          <a:bodyPr lIns="91440" rIns="91440" rtlCol="0" anchor="ctr">
            <a:normAutofit/>
          </a:bodyPr>
          <a:lstStyle>
            <a:lvl1pPr marL="0" indent="0">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1188720" y="2958274"/>
            <a:ext cx="3200400" cy="2910821"/>
          </a:xfrm>
        </p:spPr>
        <p:txBody>
          <a:bodyPr rtlCol="0"/>
          <a:lstStyle>
            <a:lvl1pPr marL="227013" indent="-227013">
              <a:buClr>
                <a:schemeClr val="accent1"/>
              </a:buClr>
              <a:buFont typeface="Arial" panose="020B0604020202020204" pitchFamily="34" charset="0"/>
              <a:buChar char="•"/>
              <a:defRPr/>
            </a:lvl1pPr>
            <a:lvl2pPr marL="486918" indent="-285750">
              <a:buClr>
                <a:schemeClr val="accent1"/>
              </a:buClr>
              <a:buFont typeface="Arial" panose="020B0604020202020204" pitchFamily="34" charset="0"/>
              <a:buChar char="•"/>
              <a:defRPr/>
            </a:lvl2pPr>
            <a:lvl3pPr marL="669798" indent="-285750">
              <a:buClr>
                <a:schemeClr val="accent1"/>
              </a:buClr>
              <a:buFont typeface="Arial" panose="020B0604020202020204" pitchFamily="34" charset="0"/>
              <a:buChar char="•"/>
              <a:defRPr/>
            </a:lvl3pPr>
            <a:lvl4pPr marL="852678" indent="-285750">
              <a:buClr>
                <a:schemeClr val="accent1"/>
              </a:buClr>
              <a:buFont typeface="Arial" panose="020B0604020202020204" pitchFamily="34" charset="0"/>
              <a:buChar char="•"/>
              <a:defRPr/>
            </a:lvl4pPr>
            <a:lvl5pPr marL="1035558" indent="-285750">
              <a:buClr>
                <a:schemeClr val="accent1"/>
              </a:buClr>
              <a:buFont typeface="Arial" panose="020B0604020202020204" pitchFamily="34" charset="0"/>
              <a:buChar char="•"/>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5" name="Text Placeholder 4"/>
          <p:cNvSpPr>
            <a:spLocks noGrp="1"/>
          </p:cNvSpPr>
          <p:nvPr>
            <p:ph type="body" sz="quarter" idx="3"/>
          </p:nvPr>
        </p:nvSpPr>
        <p:spPr>
          <a:xfrm>
            <a:off x="4572000" y="2051331"/>
            <a:ext cx="3200400" cy="736282"/>
          </a:xfrm>
        </p:spPr>
        <p:txBody>
          <a:bodyPr lIns="91440" rIns="91440" rtlCol="0" anchor="ctr">
            <a:normAutofit/>
          </a:bodyPr>
          <a:lstStyle>
            <a:lvl1pPr marL="0" indent="0">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4572000" y="2952204"/>
            <a:ext cx="3200400" cy="2910821"/>
          </a:xfrm>
        </p:spPr>
        <p:txBody>
          <a:bodyPr rtlCol="0"/>
          <a:lstStyle>
            <a:lvl1pPr marL="227013" indent="-227013">
              <a:buClr>
                <a:schemeClr val="accent1"/>
              </a:buClr>
              <a:buFont typeface="Arial" panose="020B0604020202020204" pitchFamily="34" charset="0"/>
              <a:buChar char="•"/>
              <a:defRPr/>
            </a:lvl1pPr>
            <a:lvl2pPr marL="486918" indent="-285750">
              <a:buClr>
                <a:schemeClr val="accent1"/>
              </a:buClr>
              <a:buFont typeface="Arial" panose="020B0604020202020204" pitchFamily="34" charset="0"/>
              <a:buChar char="•"/>
              <a:defRPr/>
            </a:lvl2pPr>
            <a:lvl3pPr marL="669798" indent="-285750">
              <a:buClr>
                <a:schemeClr val="accent1"/>
              </a:buClr>
              <a:buFont typeface="Arial" panose="020B0604020202020204" pitchFamily="34" charset="0"/>
              <a:buChar char="•"/>
              <a:defRPr/>
            </a:lvl3pPr>
            <a:lvl4pPr marL="852678" indent="-285750">
              <a:buClr>
                <a:schemeClr val="accent1"/>
              </a:buClr>
              <a:buFont typeface="Arial" panose="020B0604020202020204" pitchFamily="34" charset="0"/>
              <a:buChar char="•"/>
              <a:defRPr/>
            </a:lvl4pPr>
            <a:lvl5pPr marL="1035558" indent="-285750">
              <a:buClr>
                <a:schemeClr val="accent1"/>
              </a:buClr>
              <a:buFont typeface="Arial" panose="020B0604020202020204" pitchFamily="34" charset="0"/>
              <a:buChar char="•"/>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13" name="Text Placeholder 4">
            <a:extLst>
              <a:ext uri="{FF2B5EF4-FFF2-40B4-BE49-F238E27FC236}">
                <a16:creationId xmlns="" xmlns:a16="http://schemas.microsoft.com/office/drawing/2014/main" id="{9721C62B-6826-4C4A-B41E-814C63BA513E}"/>
              </a:ext>
            </a:extLst>
          </p:cNvPr>
          <p:cNvSpPr>
            <a:spLocks noGrp="1"/>
          </p:cNvSpPr>
          <p:nvPr>
            <p:ph type="body" sz="quarter" idx="13"/>
          </p:nvPr>
        </p:nvSpPr>
        <p:spPr>
          <a:xfrm>
            <a:off x="7955280" y="2057400"/>
            <a:ext cx="3200400" cy="736282"/>
          </a:xfrm>
        </p:spPr>
        <p:txBody>
          <a:bodyPr lIns="91440" rIns="91440" rtlCol="0" anchor="ctr">
            <a:normAutofit/>
          </a:bodyPr>
          <a:lstStyle>
            <a:lvl1pPr marL="0" indent="0">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4" name="Content Placeholder 5">
            <a:extLst>
              <a:ext uri="{FF2B5EF4-FFF2-40B4-BE49-F238E27FC236}">
                <a16:creationId xmlns="" xmlns:a16="http://schemas.microsoft.com/office/drawing/2014/main" id="{9F5CD2DF-69E0-48BA-AFAC-83EFCE2ACC89}"/>
              </a:ext>
            </a:extLst>
          </p:cNvPr>
          <p:cNvSpPr>
            <a:spLocks noGrp="1"/>
          </p:cNvSpPr>
          <p:nvPr>
            <p:ph sz="quarter" idx="14"/>
          </p:nvPr>
        </p:nvSpPr>
        <p:spPr>
          <a:xfrm>
            <a:off x="7955280" y="2958273"/>
            <a:ext cx="3200400" cy="2910821"/>
          </a:xfrm>
        </p:spPr>
        <p:txBody>
          <a:bodyPr rtlCol="0"/>
          <a:lstStyle>
            <a:lvl1pPr marL="227013" indent="-227013">
              <a:buClr>
                <a:schemeClr val="accent1"/>
              </a:buClr>
              <a:buFont typeface="Arial" panose="020B0604020202020204" pitchFamily="34" charset="0"/>
              <a:buChar char="•"/>
              <a:defRPr/>
            </a:lvl1pPr>
            <a:lvl2pPr marL="486918" indent="-285750">
              <a:buClr>
                <a:schemeClr val="accent1"/>
              </a:buClr>
              <a:buFont typeface="Arial" panose="020B0604020202020204" pitchFamily="34" charset="0"/>
              <a:buChar char="•"/>
              <a:defRPr/>
            </a:lvl2pPr>
            <a:lvl3pPr marL="669798" indent="-285750">
              <a:buClr>
                <a:schemeClr val="accent1"/>
              </a:buClr>
              <a:buFont typeface="Arial" panose="020B0604020202020204" pitchFamily="34" charset="0"/>
              <a:buChar char="•"/>
              <a:defRPr/>
            </a:lvl3pPr>
            <a:lvl4pPr marL="852678" indent="-285750">
              <a:buClr>
                <a:schemeClr val="accent1"/>
              </a:buClr>
              <a:buFont typeface="Arial" panose="020B0604020202020204" pitchFamily="34" charset="0"/>
              <a:buChar char="•"/>
              <a:defRPr/>
            </a:lvl4pPr>
            <a:lvl5pPr marL="1035558" indent="-285750">
              <a:buClr>
                <a:schemeClr val="accent1"/>
              </a:buClr>
              <a:buFont typeface="Arial" panose="020B0604020202020204" pitchFamily="34" charset="0"/>
              <a:buChar char="•"/>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11" name="Footer Placeholder 10">
            <a:extLst>
              <a:ext uri="{FF2B5EF4-FFF2-40B4-BE49-F238E27FC236}">
                <a16:creationId xmlns="" xmlns:a16="http://schemas.microsoft.com/office/drawing/2014/main" id="{D052F5BC-98E0-4D60-AD67-9547738B7DD4}"/>
              </a:ext>
            </a:extLst>
          </p:cNvPr>
          <p:cNvSpPr>
            <a:spLocks noGrp="1"/>
          </p:cNvSpPr>
          <p:nvPr>
            <p:ph type="ftr" sz="quarter" idx="11"/>
          </p:nvPr>
        </p:nvSpPr>
        <p:spPr/>
        <p:txBody>
          <a:bodyPr rtlCol="0"/>
          <a:lstStyle/>
          <a:p>
            <a:pPr rtl="0"/>
            <a:r>
              <a:rPr lang="en-GB" noProof="0"/>
              <a:t>Sample Footer Text</a:t>
            </a:r>
          </a:p>
        </p:txBody>
      </p:sp>
      <p:sp>
        <p:nvSpPr>
          <p:cNvPr id="2" name="Date Placeholder 1">
            <a:extLst>
              <a:ext uri="{FF2B5EF4-FFF2-40B4-BE49-F238E27FC236}">
                <a16:creationId xmlns="" xmlns:a16="http://schemas.microsoft.com/office/drawing/2014/main" id="{8AF8A515-AA94-45D1-9223-5C2272618D85}"/>
              </a:ext>
            </a:extLst>
          </p:cNvPr>
          <p:cNvSpPr>
            <a:spLocks noGrp="1"/>
          </p:cNvSpPr>
          <p:nvPr>
            <p:ph type="dt" sz="half" idx="10"/>
          </p:nvPr>
        </p:nvSpPr>
        <p:spPr/>
        <p:txBody>
          <a:bodyPr rtlCol="0"/>
          <a:lstStyle/>
          <a:p>
            <a:pPr rtl="0"/>
            <a:r>
              <a:rPr lang="en-GB" noProof="0"/>
              <a:t>20XX</a:t>
            </a:r>
          </a:p>
        </p:txBody>
      </p:sp>
      <p:sp>
        <p:nvSpPr>
          <p:cNvPr id="12" name="Slide Number Placeholder 11">
            <a:extLst>
              <a:ext uri="{FF2B5EF4-FFF2-40B4-BE49-F238E27FC236}">
                <a16:creationId xmlns=""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GB" noProof="0" smtClean="0"/>
              <a:pPr rtl="0"/>
              <a:t>‹#›</a:t>
            </a:fld>
            <a:endParaRPr lang="en-GB" noProof="0"/>
          </a:p>
        </p:txBody>
      </p:sp>
    </p:spTree>
    <p:extLst>
      <p:ext uri="{BB962C8B-B14F-4D97-AF65-F5344CB8AC3E}">
        <p14:creationId xmlns="" xmlns:p14="http://schemas.microsoft.com/office/powerpoint/2010/main" val="2233512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BD30B654-EB03-469D-8197-964CFA81E65F}"/>
              </a:ext>
            </a:extLst>
          </p:cNvPr>
          <p:cNvSpPr/>
          <p:nvPr userDrawn="1"/>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 xmlns:a16="http://schemas.microsoft.com/office/drawing/2014/main" id="{33DE7C46-EBCB-4558-B868-C6E743BAE1A2}"/>
              </a:ext>
              <a:ext uri="{C183D7F6-B498-43B3-948B-1728B52AA6E4}">
                <adec:decorative xmlns="" xmlns:adec="http://schemas.microsoft.com/office/drawing/2017/decorative" val="1"/>
              </a:ext>
            </a:extLst>
          </p:cNvPr>
          <p:cNvSpPr/>
          <p:nvPr userDrawn="1"/>
        </p:nvSpPr>
        <p:spPr>
          <a:xfrm>
            <a:off x="707474" y="1238442"/>
            <a:ext cx="3635926" cy="43557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7" name="Title 1">
            <a:extLst>
              <a:ext uri="{FF2B5EF4-FFF2-40B4-BE49-F238E27FC236}">
                <a16:creationId xmlns="" xmlns:a16="http://schemas.microsoft.com/office/drawing/2014/main" id="{5EDD7626-E6F6-463F-8041-E2EC32830F0E}"/>
              </a:ext>
            </a:extLst>
          </p:cNvPr>
          <p:cNvSpPr>
            <a:spLocks noGrp="1"/>
          </p:cNvSpPr>
          <p:nvPr>
            <p:ph type="title"/>
          </p:nvPr>
        </p:nvSpPr>
        <p:spPr>
          <a:xfrm>
            <a:off x="948648" y="1419273"/>
            <a:ext cx="3153580" cy="1358188"/>
          </a:xfrm>
        </p:spPr>
        <p:txBody>
          <a:bodyPr rtlCol="0">
            <a:normAutofit/>
          </a:bodyPr>
          <a:lstStyle>
            <a:lvl1pPr>
              <a:defRPr baseline="0">
                <a:solidFill>
                  <a:schemeClr val="bg1"/>
                </a:solidFill>
              </a:defRPr>
            </a:lvl1pPr>
          </a:lstStyle>
          <a:p>
            <a:pPr rtl="0"/>
            <a:endParaRPr lang="en-GB" sz="3600" noProof="0">
              <a:solidFill>
                <a:schemeClr val="tx1"/>
              </a:solidFill>
            </a:endParaRPr>
          </a:p>
        </p:txBody>
      </p:sp>
      <p:cxnSp>
        <p:nvCxnSpPr>
          <p:cNvPr id="8" name="Straight Connector 7">
            <a:extLst>
              <a:ext uri="{FF2B5EF4-FFF2-40B4-BE49-F238E27FC236}">
                <a16:creationId xmlns="" xmlns:a16="http://schemas.microsoft.com/office/drawing/2014/main" id="{4D4A9276-3942-47EA-B16C-FEF66FB6F290}"/>
              </a:ext>
              <a:ext uri="{C183D7F6-B498-43B3-948B-1728B52AA6E4}">
                <adec:decorative xmlns="" xmlns:adec="http://schemas.microsoft.com/office/drawing/2017/decorative" val="1"/>
              </a:ext>
            </a:extLst>
          </p:cNvPr>
          <p:cNvCxnSpPr/>
          <p:nvPr userDrawn="1"/>
        </p:nvCxnSpPr>
        <p:spPr>
          <a:xfrm>
            <a:off x="1092128"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 xmlns:a16="http://schemas.microsoft.com/office/drawing/2014/main" id="{611DABEC-17D7-4DA3-9DEA-F5D74509D3AC}"/>
              </a:ext>
            </a:extLst>
          </p:cNvPr>
          <p:cNvSpPr>
            <a:spLocks noGrp="1"/>
          </p:cNvSpPr>
          <p:nvPr>
            <p:ph idx="1"/>
          </p:nvPr>
        </p:nvSpPr>
        <p:spPr>
          <a:xfrm>
            <a:off x="948648" y="2978254"/>
            <a:ext cx="3153580" cy="2444238"/>
          </a:xfrm>
        </p:spPr>
        <p:txBody>
          <a:bodyPr lIns="91440" rtlCol="0">
            <a:normAutofit/>
          </a:bodyPr>
          <a:lstStyle>
            <a:lvl1pPr>
              <a:defRPr>
                <a:solidFill>
                  <a:schemeClr val="bg1"/>
                </a:solidFill>
              </a:defRPr>
            </a:lvl1pPr>
          </a:lstStyle>
          <a:p>
            <a:pPr marL="0" indent="0" rtl="0">
              <a:lnSpc>
                <a:spcPct val="100000"/>
              </a:lnSpc>
              <a:buNone/>
            </a:pPr>
            <a:endParaRPr lang="en-GB" sz="1600" noProof="0">
              <a:solidFill>
                <a:schemeClr val="tx1"/>
              </a:solidFill>
            </a:endParaRPr>
          </a:p>
        </p:txBody>
      </p:sp>
      <p:sp>
        <p:nvSpPr>
          <p:cNvPr id="13" name="Picture Placeholder 12">
            <a:extLst>
              <a:ext uri="{FF2B5EF4-FFF2-40B4-BE49-F238E27FC236}">
                <a16:creationId xmlns="" xmlns:a16="http://schemas.microsoft.com/office/drawing/2014/main" id="{0A5B6691-D26A-472B-BB73-55A4E0649246}"/>
              </a:ext>
            </a:extLst>
          </p:cNvPr>
          <p:cNvSpPr>
            <a:spLocks noGrp="1"/>
          </p:cNvSpPr>
          <p:nvPr>
            <p:ph type="pic" sz="quarter" idx="13"/>
          </p:nvPr>
        </p:nvSpPr>
        <p:spPr>
          <a:xfrm>
            <a:off x="4672584" y="1234440"/>
            <a:ext cx="3264408" cy="4352544"/>
          </a:xfrm>
          <a:solidFill>
            <a:schemeClr val="accent6"/>
          </a:solidFill>
        </p:spPr>
        <p:txBody>
          <a:bodyPr rtlCol="0"/>
          <a:lstStyle/>
          <a:p>
            <a:pPr rtl="0"/>
            <a:endParaRPr lang="en-GB" noProof="0"/>
          </a:p>
        </p:txBody>
      </p:sp>
      <p:sp>
        <p:nvSpPr>
          <p:cNvPr id="14" name="Picture Placeholder 12">
            <a:extLst>
              <a:ext uri="{FF2B5EF4-FFF2-40B4-BE49-F238E27FC236}">
                <a16:creationId xmlns="" xmlns:a16="http://schemas.microsoft.com/office/drawing/2014/main" id="{BF1FB629-3697-40BE-A9E2-962CC86418D3}"/>
              </a:ext>
            </a:extLst>
          </p:cNvPr>
          <p:cNvSpPr>
            <a:spLocks noGrp="1"/>
          </p:cNvSpPr>
          <p:nvPr>
            <p:ph type="pic" sz="quarter" idx="14"/>
          </p:nvPr>
        </p:nvSpPr>
        <p:spPr>
          <a:xfrm>
            <a:off x="8275320" y="1234440"/>
            <a:ext cx="3264408" cy="4352544"/>
          </a:xfrm>
          <a:solidFill>
            <a:schemeClr val="accent6"/>
          </a:solidFill>
        </p:spPr>
        <p:txBody>
          <a:bodyPr rtlCol="0"/>
          <a:lstStyle/>
          <a:p>
            <a:pPr rtl="0"/>
            <a:endParaRPr lang="en-GB" noProof="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rtlCol="0"/>
          <a:lstStyle/>
          <a:p>
            <a:pPr rtl="0"/>
            <a:r>
              <a:rPr lang="en-GB" noProof="0"/>
              <a:t>Sample Footer Text</a:t>
            </a:r>
          </a:p>
        </p:txBody>
      </p:sp>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rtlCol="0"/>
          <a:lstStyle/>
          <a:p>
            <a:pPr rtl="0"/>
            <a:r>
              <a:rPr lang="en-GB" noProof="0"/>
              <a:t>20XX</a:t>
            </a:r>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GB" noProof="0" smtClean="0"/>
              <a:pPr rtl="0"/>
              <a:t>‹#›</a:t>
            </a:fld>
            <a:endParaRPr lang="en-GB" noProof="0"/>
          </a:p>
        </p:txBody>
      </p:sp>
    </p:spTree>
    <p:extLst>
      <p:ext uri="{BB962C8B-B14F-4D97-AF65-F5344CB8AC3E}">
        <p14:creationId xmlns="" xmlns:p14="http://schemas.microsoft.com/office/powerpoint/2010/main" val="3927269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08783F4E-1082-419B-80D8-C7EAE84467CA}"/>
              </a:ext>
            </a:extLst>
          </p:cNvPr>
          <p:cNvSpPr/>
          <p:nvPr userDrawn="1"/>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3">
            <a:extLst>
              <a:ext uri="{FF2B5EF4-FFF2-40B4-BE49-F238E27FC236}">
                <a16:creationId xmlns="" xmlns:a16="http://schemas.microsoft.com/office/drawing/2014/main" id="{EAD2187F-4097-47C0-8330-56262D32831D}"/>
              </a:ext>
              <a:ext uri="{C183D7F6-B498-43B3-948B-1728B52AA6E4}">
                <adec:decorative xmlns="" xmlns:adec="http://schemas.microsoft.com/office/drawing/2017/decorative" val="0"/>
              </a:ext>
            </a:extLst>
          </p:cNvPr>
          <p:cNvSpPr>
            <a:spLocks noGrp="1"/>
          </p:cNvSpPr>
          <p:nvPr>
            <p:ph type="title"/>
          </p:nvPr>
        </p:nvSpPr>
        <p:spPr>
          <a:xfrm>
            <a:off x="7859485" y="634946"/>
            <a:ext cx="3690257" cy="1450757"/>
          </a:xfrm>
        </p:spPr>
        <p:txBody>
          <a:bodyPr rtlCol="0">
            <a:normAutofit/>
          </a:bodyPr>
          <a:lstStyle/>
          <a:p>
            <a:pPr rtl="0"/>
            <a:endParaRPr lang="en-GB" noProof="0"/>
          </a:p>
        </p:txBody>
      </p:sp>
      <p:cxnSp>
        <p:nvCxnSpPr>
          <p:cNvPr id="8" name="Straight Connector 7">
            <a:extLst>
              <a:ext uri="{FF2B5EF4-FFF2-40B4-BE49-F238E27FC236}">
                <a16:creationId xmlns="" xmlns:a16="http://schemas.microsoft.com/office/drawing/2014/main" id="{10523EF1-B104-45FE-925A-5C7906FA18C2}"/>
              </a:ext>
              <a:ext uri="{C183D7F6-B498-43B3-948B-1728B52AA6E4}">
                <adec:decorative xmlns="" xmlns:adec="http://schemas.microsoft.com/office/drawing/2017/decorative" val="1"/>
              </a:ext>
            </a:extLst>
          </p:cNvPr>
          <p:cNvCxnSpPr/>
          <p:nvPr userDrawn="1"/>
        </p:nvCxnSpPr>
        <p:spPr>
          <a:xfrm>
            <a:off x="7942633"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 xmlns:a16="http://schemas.microsoft.com/office/drawing/2014/main" id="{FA958037-C140-4697-8EAF-21C950A0ECC5}"/>
              </a:ext>
            </a:extLst>
          </p:cNvPr>
          <p:cNvSpPr>
            <a:spLocks noGrp="1"/>
          </p:cNvSpPr>
          <p:nvPr>
            <p:ph type="pic" sz="quarter" idx="13"/>
          </p:nvPr>
        </p:nvSpPr>
        <p:spPr>
          <a:xfrm>
            <a:off x="630936" y="640080"/>
            <a:ext cx="6912864" cy="5312664"/>
          </a:xfrm>
          <a:solidFill>
            <a:schemeClr val="accent6"/>
          </a:solidFill>
        </p:spPr>
        <p:txBody>
          <a:bodyPr rtlCol="0"/>
          <a:lstStyle/>
          <a:p>
            <a:pPr rtl="0"/>
            <a:endParaRPr lang="en-GB" noProof="0"/>
          </a:p>
        </p:txBody>
      </p:sp>
      <p:sp>
        <p:nvSpPr>
          <p:cNvPr id="9" name="Content Placeholder 14">
            <a:extLst>
              <a:ext uri="{FF2B5EF4-FFF2-40B4-BE49-F238E27FC236}">
                <a16:creationId xmlns="" xmlns:a16="http://schemas.microsoft.com/office/drawing/2014/main" id="{44613BB0-E0E0-4B1C-9926-EBE53B5420E1}"/>
              </a:ext>
            </a:extLst>
          </p:cNvPr>
          <p:cNvSpPr>
            <a:spLocks noGrp="1"/>
          </p:cNvSpPr>
          <p:nvPr>
            <p:ph idx="1"/>
          </p:nvPr>
        </p:nvSpPr>
        <p:spPr>
          <a:xfrm>
            <a:off x="7859485" y="2407436"/>
            <a:ext cx="3690257" cy="3461658"/>
          </a:xfrm>
        </p:spPr>
        <p:txBody>
          <a:bodyPr rtlCol="0">
            <a:normAutofit/>
          </a:bodyPr>
          <a:lstStyle/>
          <a:p>
            <a:pPr rtl="0"/>
            <a:endParaRPr lang="en-GB" noProof="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rtlCol="0"/>
          <a:lstStyle/>
          <a:p>
            <a:pPr rtl="0"/>
            <a:r>
              <a:rPr lang="en-GB" noProof="0"/>
              <a:t>Sample Footer Text</a:t>
            </a:r>
          </a:p>
        </p:txBody>
      </p:sp>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rtlCol="0"/>
          <a:lstStyle/>
          <a:p>
            <a:pPr rtl="0"/>
            <a:r>
              <a:rPr lang="en-GB" noProof="0"/>
              <a:t>20XX</a:t>
            </a:r>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GB" noProof="0" smtClean="0"/>
              <a:pPr rtl="0"/>
              <a:t>‹#›</a:t>
            </a:fld>
            <a:endParaRPr lang="en-GB" noProof="0"/>
          </a:p>
        </p:txBody>
      </p:sp>
    </p:spTree>
    <p:extLst>
      <p:ext uri="{BB962C8B-B14F-4D97-AF65-F5344CB8AC3E}">
        <p14:creationId xmlns="" xmlns:p14="http://schemas.microsoft.com/office/powerpoint/2010/main" val="3631521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F77D8A42-DBCB-4147-8301-ED784EC983C8}"/>
              </a:ext>
            </a:extLst>
          </p:cNvPr>
          <p:cNvSpPr/>
          <p:nvPr userDrawn="1"/>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n-GB" noProof="0"/>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cxnSp>
        <p:nvCxnSpPr>
          <p:cNvPr id="9" name="Straight Connector 8">
            <a:extLst>
              <a:ext uri="{FF2B5EF4-FFF2-40B4-BE49-F238E27FC236}">
                <a16:creationId xmlns=""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826311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rtlCol="0"/>
          <a:lstStyle/>
          <a:p>
            <a:pPr rtl="0"/>
            <a:r>
              <a:rPr lang="en-GB" noProof="0"/>
              <a:t>Click to edit Master title style</a:t>
            </a:r>
          </a:p>
        </p:txBody>
      </p:sp>
      <p:sp>
        <p:nvSpPr>
          <p:cNvPr id="3" name="Content Placeholder 2"/>
          <p:cNvSpPr>
            <a:spLocks noGrp="1"/>
          </p:cNvSpPr>
          <p:nvPr>
            <p:ph sz="half" idx="1"/>
          </p:nvPr>
        </p:nvSpPr>
        <p:spPr>
          <a:xfrm>
            <a:off x="1188720" y="2120900"/>
            <a:ext cx="4639736" cy="3748193"/>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Content Placeholder 3"/>
          <p:cNvSpPr>
            <a:spLocks noGrp="1"/>
          </p:cNvSpPr>
          <p:nvPr>
            <p:ph sz="half" idx="2"/>
          </p:nvPr>
        </p:nvSpPr>
        <p:spPr>
          <a:xfrm>
            <a:off x="6515944" y="2120900"/>
            <a:ext cx="4639736" cy="3748194"/>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2" name="Date Placeholder 1">
            <a:extLst>
              <a:ext uri="{FF2B5EF4-FFF2-40B4-BE49-F238E27FC236}">
                <a16:creationId xmlns="" xmlns:a16="http://schemas.microsoft.com/office/drawing/2014/main" id="{5782D47D-B0DC-4C40-BCC6-BBBA32584A38}"/>
              </a:ext>
            </a:extLst>
          </p:cNvPr>
          <p:cNvSpPr>
            <a:spLocks noGrp="1"/>
          </p:cNvSpPr>
          <p:nvPr>
            <p:ph type="dt" sz="half" idx="10"/>
          </p:nvPr>
        </p:nvSpPr>
        <p:spPr/>
        <p:txBody>
          <a:bodyPr rtlCol="0"/>
          <a:lstStyle/>
          <a:p>
            <a:pPr rtl="0"/>
            <a:r>
              <a:rPr lang="en-GB" noProof="0"/>
              <a:t>20XX</a:t>
            </a:r>
          </a:p>
        </p:txBody>
      </p:sp>
      <p:sp>
        <p:nvSpPr>
          <p:cNvPr id="9" name="Footer Placeholder 8">
            <a:extLst>
              <a:ext uri="{FF2B5EF4-FFF2-40B4-BE49-F238E27FC236}">
                <a16:creationId xmlns="" xmlns:a16="http://schemas.microsoft.com/office/drawing/2014/main" id="{4690D34E-7EBD-44B2-83CA-4C126A18D7EF}"/>
              </a:ext>
            </a:extLst>
          </p:cNvPr>
          <p:cNvSpPr>
            <a:spLocks noGrp="1"/>
          </p:cNvSpPr>
          <p:nvPr>
            <p:ph type="ftr" sz="quarter" idx="11"/>
          </p:nvPr>
        </p:nvSpPr>
        <p:spPr/>
        <p:txBody>
          <a:bodyPr rtlCol="0"/>
          <a:lstStyle/>
          <a:p>
            <a:pPr rtl="0"/>
            <a:r>
              <a:rPr lang="en-GB" noProof="0"/>
              <a:t>Sample Footer Text</a:t>
            </a:r>
          </a:p>
        </p:txBody>
      </p:sp>
      <p:sp>
        <p:nvSpPr>
          <p:cNvPr id="10" name="Slide Number Placeholder 9">
            <a:extLst>
              <a:ext uri="{FF2B5EF4-FFF2-40B4-BE49-F238E27FC236}">
                <a16:creationId xmlns=""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GB" noProof="0" smtClean="0"/>
              <a:pPr rtl="0"/>
              <a:t>‹#›</a:t>
            </a:fld>
            <a:endParaRPr lang="en-GB" noProof="0"/>
          </a:p>
        </p:txBody>
      </p:sp>
    </p:spTree>
    <p:extLst>
      <p:ext uri="{BB962C8B-B14F-4D97-AF65-F5344CB8AC3E}">
        <p14:creationId xmlns="" xmlns:p14="http://schemas.microsoft.com/office/powerpoint/2010/main" val="826755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87BB497F-29C0-47B6-8020-97AECBB14E9F}"/>
              </a:ext>
            </a:extLst>
          </p:cNvPr>
          <p:cNvSpPr/>
          <p:nvPr userDrawn="1"/>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rtlCol="0"/>
          <a:lstStyle/>
          <a:p>
            <a:pPr rtl="0"/>
            <a:r>
              <a:rPr lang="en-GB" noProof="0"/>
              <a:t>20XX</a:t>
            </a:r>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rtlCol="0"/>
          <a:lstStyle/>
          <a:p>
            <a:pPr rtl="0"/>
            <a:r>
              <a:rPr lang="en-GB" noProof="0"/>
              <a:t>Sample Footer Text</a:t>
            </a:r>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GB" noProof="0" smtClean="0"/>
              <a:pPr rtl="0"/>
              <a:t>‹#›</a:t>
            </a:fld>
            <a:endParaRPr lang="en-GB" noProof="0"/>
          </a:p>
        </p:txBody>
      </p:sp>
    </p:spTree>
    <p:extLst>
      <p:ext uri="{BB962C8B-B14F-4D97-AF65-F5344CB8AC3E}">
        <p14:creationId xmlns="" xmlns:p14="http://schemas.microsoft.com/office/powerpoint/2010/main" val="2475667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n-GB" noProof="0"/>
              <a:t>Click to edit Master title style</a:t>
            </a:r>
          </a:p>
        </p:txBody>
      </p:sp>
      <p:sp>
        <p:nvSpPr>
          <p:cNvPr id="3" name="Content Placeholder 2"/>
          <p:cNvSpPr>
            <a:spLocks noGrp="1"/>
          </p:cNvSpPr>
          <p:nvPr>
            <p:ph idx="1"/>
          </p:nvPr>
        </p:nvSpPr>
        <p:spPr>
          <a:xfrm>
            <a:off x="5458984" y="812799"/>
            <a:ext cx="5928344" cy="5294757"/>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Text Placehold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a:xfrm>
            <a:off x="643464" y="6446520"/>
            <a:ext cx="3517568" cy="365125"/>
          </a:xfrm>
        </p:spPr>
        <p:txBody>
          <a:bodyPr rtlCol="0"/>
          <a:lstStyle>
            <a:lvl1pPr algn="l">
              <a:defRPr/>
            </a:lvl1pPr>
          </a:lstStyle>
          <a:p>
            <a:pPr rtl="0"/>
            <a:r>
              <a:rPr lang="en-GB" noProof="0"/>
              <a:t>20XX</a:t>
            </a:r>
          </a:p>
        </p:txBody>
      </p:sp>
      <p:sp>
        <p:nvSpPr>
          <p:cNvPr id="6" name="Footer Placehold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r>
              <a:rPr lang="en-GB" noProof="0"/>
              <a:t>Sample Footer Text</a:t>
            </a:r>
          </a:p>
        </p:txBody>
      </p:sp>
      <p:sp>
        <p:nvSpPr>
          <p:cNvPr id="7" name="Slide Number Placehold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GB" noProof="0" smtClean="0"/>
              <a:pPr rtl="0"/>
              <a:t>‹#›</a:t>
            </a:fld>
            <a:endParaRPr lang="en-GB" noProof="0"/>
          </a:p>
        </p:txBody>
      </p:sp>
    </p:spTree>
    <p:extLst>
      <p:ext uri="{BB962C8B-B14F-4D97-AF65-F5344CB8AC3E}">
        <p14:creationId xmlns="" xmlns:p14="http://schemas.microsoft.com/office/powerpoint/2010/main" val="12471280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DA134939-39C0-4522-A125-A13DFDA66490}"/>
              </a:ext>
            </a:extLst>
          </p:cNvPr>
          <p:cNvSpPr/>
          <p:nvPr/>
        </p:nvSpPr>
        <p:spPr>
          <a:xfrm>
            <a:off x="0" y="4578350"/>
            <a:ext cx="12192000"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2" name="Titl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n-GB"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lvl1pPr>
              <a:defRPr/>
            </a:lvl1pPr>
          </a:lstStyle>
          <a:p>
            <a:pPr rtl="0"/>
            <a:r>
              <a:rPr lang="en-GB" noProof="0"/>
              <a:t>20XX</a:t>
            </a:r>
          </a:p>
        </p:txBody>
      </p:sp>
      <p:sp>
        <p:nvSpPr>
          <p:cNvPr id="6" name="Footer Placeholder 5"/>
          <p:cNvSpPr>
            <a:spLocks noGrp="1"/>
          </p:cNvSpPr>
          <p:nvPr>
            <p:ph type="ftr" sz="quarter" idx="11"/>
          </p:nvPr>
        </p:nvSpPr>
        <p:spPr>
          <a:xfrm>
            <a:off x="1097279" y="6446838"/>
            <a:ext cx="6818262" cy="365125"/>
          </a:xfrm>
        </p:spPr>
        <p:txBody>
          <a:bodyPr rtlCol="0"/>
          <a:lstStyle/>
          <a:p>
            <a:pPr algn="l" rtl="0"/>
            <a:r>
              <a:rPr lang="en-GB" noProof="0"/>
              <a:t>Sample Footer Text</a:t>
            </a:r>
          </a:p>
        </p:txBody>
      </p:sp>
      <p:sp>
        <p:nvSpPr>
          <p:cNvPr id="7" name="Slide Number Placeholder 6"/>
          <p:cNvSpPr>
            <a:spLocks noGrp="1"/>
          </p:cNvSpPr>
          <p:nvPr>
            <p:ph type="sldNum" sz="quarter" idx="12"/>
          </p:nvPr>
        </p:nvSpPr>
        <p:spPr/>
        <p:txBody>
          <a:bodyPr rtlCol="0"/>
          <a:lstStyle/>
          <a:p>
            <a:pPr rtl="0"/>
            <a:fld id="{3A98EE3D-8CD1-4C3F-BD1C-C98C9596463C}" type="slidenum">
              <a:rPr lang="en-GB" noProof="0" smtClean="0"/>
              <a:pPr rtl="0"/>
              <a:t>‹#›</a:t>
            </a:fld>
            <a:endParaRPr lang="en-GB" noProof="0"/>
          </a:p>
        </p:txBody>
      </p:sp>
    </p:spTree>
    <p:extLst>
      <p:ext uri="{BB962C8B-B14F-4D97-AF65-F5344CB8AC3E}">
        <p14:creationId xmlns="" xmlns:p14="http://schemas.microsoft.com/office/powerpoint/2010/main" val="4083663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2E7A15B3-CF61-4208-B154-0A0DED1B3189}"/>
              </a:ext>
            </a:extLst>
          </p:cNvPr>
          <p:cNvSpPr/>
          <p:nvPr userDrawn="1"/>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 xmlns:a16="http://schemas.microsoft.com/office/drawing/2014/main" id="{EF018FF3-9740-4BA5-8515-EBFCC62322E6}"/>
              </a:ext>
              <a:ext uri="{C183D7F6-B498-43B3-948B-1728B52AA6E4}">
                <adec:decorative xmlns="" xmlns:adec="http://schemas.microsoft.com/office/drawing/2017/decorative" val="1"/>
              </a:ext>
            </a:extLst>
          </p:cNvPr>
          <p:cNvSpPr/>
          <p:nvPr userDrawn="1"/>
        </p:nvSpPr>
        <p:spPr>
          <a:xfrm>
            <a:off x="7848600" y="643467"/>
            <a:ext cx="3635926" cy="511386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cxnSp>
        <p:nvCxnSpPr>
          <p:cNvPr id="11" name="Straight Connector 10">
            <a:extLst>
              <a:ext uri="{FF2B5EF4-FFF2-40B4-BE49-F238E27FC236}">
                <a16:creationId xmlns="" xmlns:a16="http://schemas.microsoft.com/office/drawing/2014/main" id="{89BEFBB5-382E-4634-9782-68859DEE12F7}"/>
              </a:ext>
              <a:ext uri="{C183D7F6-B498-43B3-948B-1728B52AA6E4}">
                <adec:decorative xmlns="" xmlns:adec="http://schemas.microsoft.com/office/drawing/2017/decorative" val="1"/>
              </a:ext>
            </a:extLst>
          </p:cNvPr>
          <p:cNvCxnSpPr/>
          <p:nvPr userDrawn="1"/>
        </p:nvCxnSpPr>
        <p:spPr>
          <a:xfrm>
            <a:off x="8173792" y="2660530"/>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 xmlns:a16="http://schemas.microsoft.com/office/drawing/2014/main" id="{CE069499-3ED9-4F5B-ADC9-5EBFC522E948}"/>
              </a:ext>
            </a:extLst>
          </p:cNvPr>
          <p:cNvSpPr>
            <a:spLocks noGrp="1"/>
          </p:cNvSpPr>
          <p:nvPr>
            <p:ph type="title" hasCustomPrompt="1"/>
          </p:nvPr>
        </p:nvSpPr>
        <p:spPr>
          <a:xfrm>
            <a:off x="8081400" y="1118014"/>
            <a:ext cx="3379080" cy="1450757"/>
          </a:xfrm>
        </p:spPr>
        <p:txBody>
          <a:bodyPr rtlCol="0"/>
          <a:lstStyle>
            <a:lvl1pPr>
              <a:defRPr>
                <a:solidFill>
                  <a:schemeClr val="bg1"/>
                </a:solidFill>
              </a:defRPr>
            </a:lvl1pPr>
          </a:lstStyle>
          <a:p>
            <a:pPr rtl="0"/>
            <a:r>
              <a:rPr lang="en-GB" noProof="0"/>
              <a:t>Click to add title</a:t>
            </a:r>
          </a:p>
        </p:txBody>
      </p:sp>
      <p:sp>
        <p:nvSpPr>
          <p:cNvPr id="15" name="Picture Placeholder 14">
            <a:extLst>
              <a:ext uri="{FF2B5EF4-FFF2-40B4-BE49-F238E27FC236}">
                <a16:creationId xmlns="" xmlns:a16="http://schemas.microsoft.com/office/drawing/2014/main" id="{04052F90-8192-445D-854C-F144C7CFAC76}"/>
              </a:ext>
            </a:extLst>
          </p:cNvPr>
          <p:cNvSpPr>
            <a:spLocks noGrp="1"/>
          </p:cNvSpPr>
          <p:nvPr>
            <p:ph type="pic" sz="quarter" idx="13"/>
          </p:nvPr>
        </p:nvSpPr>
        <p:spPr>
          <a:xfrm>
            <a:off x="640080" y="640080"/>
            <a:ext cx="3273552" cy="2395728"/>
          </a:xfrm>
          <a:solidFill>
            <a:schemeClr val="accent6"/>
          </a:solidFill>
        </p:spPr>
        <p:txBody>
          <a:bodyPr rtlCol="0"/>
          <a:lstStyle/>
          <a:p>
            <a:pPr rtl="0"/>
            <a:endParaRPr lang="en-GB" noProof="0"/>
          </a:p>
        </p:txBody>
      </p:sp>
      <p:sp>
        <p:nvSpPr>
          <p:cNvPr id="16" name="Picture Placeholder 14">
            <a:extLst>
              <a:ext uri="{FF2B5EF4-FFF2-40B4-BE49-F238E27FC236}">
                <a16:creationId xmlns="" xmlns:a16="http://schemas.microsoft.com/office/drawing/2014/main" id="{51433AC9-3FFE-4C0D-A905-A0CB48FB81A1}"/>
              </a:ext>
            </a:extLst>
          </p:cNvPr>
          <p:cNvSpPr>
            <a:spLocks noGrp="1"/>
          </p:cNvSpPr>
          <p:nvPr>
            <p:ph type="pic" sz="quarter" idx="14"/>
          </p:nvPr>
        </p:nvSpPr>
        <p:spPr>
          <a:xfrm>
            <a:off x="4251960" y="640080"/>
            <a:ext cx="3273552" cy="2395728"/>
          </a:xfrm>
          <a:solidFill>
            <a:schemeClr val="accent6"/>
          </a:solidFill>
        </p:spPr>
        <p:txBody>
          <a:bodyPr rtlCol="0"/>
          <a:lstStyle/>
          <a:p>
            <a:pPr rtl="0"/>
            <a:endParaRPr lang="en-GB" noProof="0"/>
          </a:p>
        </p:txBody>
      </p:sp>
      <p:sp>
        <p:nvSpPr>
          <p:cNvPr id="17" name="Picture Placeholder 14">
            <a:extLst>
              <a:ext uri="{FF2B5EF4-FFF2-40B4-BE49-F238E27FC236}">
                <a16:creationId xmlns="" xmlns:a16="http://schemas.microsoft.com/office/drawing/2014/main" id="{5054A368-7C94-4623-8670-651AAB51F2B6}"/>
              </a:ext>
            </a:extLst>
          </p:cNvPr>
          <p:cNvSpPr>
            <a:spLocks noGrp="1"/>
          </p:cNvSpPr>
          <p:nvPr>
            <p:ph type="pic" sz="quarter" idx="15"/>
          </p:nvPr>
        </p:nvSpPr>
        <p:spPr>
          <a:xfrm>
            <a:off x="640080" y="3364992"/>
            <a:ext cx="3273552" cy="2395728"/>
          </a:xfrm>
          <a:solidFill>
            <a:schemeClr val="accent6"/>
          </a:solidFill>
        </p:spPr>
        <p:txBody>
          <a:bodyPr rtlCol="0"/>
          <a:lstStyle/>
          <a:p>
            <a:pPr rtl="0"/>
            <a:endParaRPr lang="en-GB" noProof="0"/>
          </a:p>
        </p:txBody>
      </p:sp>
      <p:sp>
        <p:nvSpPr>
          <p:cNvPr id="18" name="Picture Placeholder 14">
            <a:extLst>
              <a:ext uri="{FF2B5EF4-FFF2-40B4-BE49-F238E27FC236}">
                <a16:creationId xmlns="" xmlns:a16="http://schemas.microsoft.com/office/drawing/2014/main" id="{04D3A3D1-400C-4822-B959-96FF1469FD68}"/>
              </a:ext>
            </a:extLst>
          </p:cNvPr>
          <p:cNvSpPr>
            <a:spLocks noGrp="1"/>
          </p:cNvSpPr>
          <p:nvPr>
            <p:ph type="pic" sz="quarter" idx="16"/>
          </p:nvPr>
        </p:nvSpPr>
        <p:spPr>
          <a:xfrm>
            <a:off x="4251960" y="3364992"/>
            <a:ext cx="3273552" cy="2395728"/>
          </a:xfrm>
          <a:solidFill>
            <a:schemeClr val="accent6"/>
          </a:solidFill>
        </p:spPr>
        <p:txBody>
          <a:bodyPr rtlCol="0"/>
          <a:lstStyle/>
          <a:p>
            <a:pPr rtl="0"/>
            <a:endParaRPr lang="en-GB" noProof="0"/>
          </a:p>
        </p:txBody>
      </p:sp>
      <p:sp>
        <p:nvSpPr>
          <p:cNvPr id="8" name="Text Placeholder 7">
            <a:extLst>
              <a:ext uri="{FF2B5EF4-FFF2-40B4-BE49-F238E27FC236}">
                <a16:creationId xmlns="" xmlns:a16="http://schemas.microsoft.com/office/drawing/2014/main" id="{D8B04F02-660E-4770-B563-1D977AFF4C66}"/>
              </a:ext>
            </a:extLst>
          </p:cNvPr>
          <p:cNvSpPr>
            <a:spLocks noGrp="1"/>
          </p:cNvSpPr>
          <p:nvPr>
            <p:ph type="body" sz="quarter" idx="17"/>
          </p:nvPr>
        </p:nvSpPr>
        <p:spPr>
          <a:xfrm>
            <a:off x="8086408" y="2789067"/>
            <a:ext cx="3176587" cy="2706687"/>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rtlCol="0"/>
          <a:lstStyle/>
          <a:p>
            <a:pPr rtl="0"/>
            <a:r>
              <a:rPr lang="en-GB" noProof="0"/>
              <a:t>Sample Footer Text</a:t>
            </a:r>
          </a:p>
        </p:txBody>
      </p:sp>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rtlCol="0"/>
          <a:lstStyle/>
          <a:p>
            <a:pPr rtl="0"/>
            <a:r>
              <a:rPr lang="en-GB" noProof="0"/>
              <a:t>20XX</a:t>
            </a:r>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GB" noProof="0" smtClean="0"/>
              <a:pPr rtl="0"/>
              <a:t>‹#›</a:t>
            </a:fld>
            <a:endParaRPr lang="en-GB" noProof="0"/>
          </a:p>
        </p:txBody>
      </p:sp>
    </p:spTree>
    <p:extLst>
      <p:ext uri="{BB962C8B-B14F-4D97-AF65-F5344CB8AC3E}">
        <p14:creationId xmlns="" xmlns:p14="http://schemas.microsoft.com/office/powerpoint/2010/main" val="327377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9">
            <a:extLst>
              <a:ext uri="{FF2B5EF4-FFF2-40B4-BE49-F238E27FC236}">
                <a16:creationId xmlns="" xmlns:a16="http://schemas.microsoft.com/office/drawing/2014/main" id="{8832B6D9-0469-48A5-A85E-8C5D8EF86BE3}"/>
              </a:ext>
            </a:extLst>
          </p:cNvPr>
          <p:cNvSpPr>
            <a:spLocks noGrp="1"/>
          </p:cNvSpPr>
          <p:nvPr>
            <p:ph type="title"/>
          </p:nvPr>
        </p:nvSpPr>
        <p:spPr>
          <a:xfrm>
            <a:off x="1097280" y="286603"/>
            <a:ext cx="10058400" cy="1450757"/>
          </a:xfrm>
        </p:spPr>
        <p:txBody>
          <a:bodyPr rtlCol="0"/>
          <a:lstStyle/>
          <a:p>
            <a:pPr rtl="0"/>
            <a:endParaRPr lang="en-GB" noProof="0"/>
          </a:p>
        </p:txBody>
      </p:sp>
      <p:cxnSp>
        <p:nvCxnSpPr>
          <p:cNvPr id="7" name="Straight Connector 6">
            <a:extLst>
              <a:ext uri="{FF2B5EF4-FFF2-40B4-BE49-F238E27FC236}">
                <a16:creationId xmlns="" xmlns:a16="http://schemas.microsoft.com/office/drawing/2014/main" id="{C8A8F00A-3EB2-4D4D-B4A7-990BB91D746D}"/>
              </a:ext>
              <a:ext uri="{C183D7F6-B498-43B3-948B-1728B52AA6E4}">
                <adec:decorative xmlns="" xmlns:adec="http://schemas.microsoft.com/office/drawing/2017/decorative" val="1"/>
              </a:ext>
            </a:extLst>
          </p:cNvPr>
          <p:cNvCxnSpPr/>
          <p:nvPr userDrawn="1"/>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11">
            <a:extLst>
              <a:ext uri="{FF2B5EF4-FFF2-40B4-BE49-F238E27FC236}">
                <a16:creationId xmlns="" xmlns:a16="http://schemas.microsoft.com/office/drawing/2014/main" id="{4142A7E4-A56F-4FC2-A81D-36A83134A219}"/>
              </a:ext>
            </a:extLst>
          </p:cNvPr>
          <p:cNvSpPr>
            <a:spLocks noGrp="1"/>
          </p:cNvSpPr>
          <p:nvPr>
            <p:ph idx="1"/>
          </p:nvPr>
        </p:nvSpPr>
        <p:spPr>
          <a:xfrm>
            <a:off x="1097281" y="2108201"/>
            <a:ext cx="3557016" cy="3760891"/>
          </a:xfrm>
        </p:spPr>
        <p:txBody>
          <a:bodyPr rtlCol="0"/>
          <a:lstStyle/>
          <a:p>
            <a:pPr rtl="0"/>
            <a:endParaRPr lang="en-GB" noProof="0"/>
          </a:p>
        </p:txBody>
      </p:sp>
      <p:sp>
        <p:nvSpPr>
          <p:cNvPr id="13" name="Picture Placeholder 12">
            <a:extLst>
              <a:ext uri="{FF2B5EF4-FFF2-40B4-BE49-F238E27FC236}">
                <a16:creationId xmlns="" xmlns:a16="http://schemas.microsoft.com/office/drawing/2014/main" id="{8A40EF35-BB21-4D3F-A9D6-2A92BFD0DDD5}"/>
              </a:ext>
            </a:extLst>
          </p:cNvPr>
          <p:cNvSpPr>
            <a:spLocks noGrp="1"/>
          </p:cNvSpPr>
          <p:nvPr>
            <p:ph type="pic" sz="quarter" idx="13"/>
          </p:nvPr>
        </p:nvSpPr>
        <p:spPr>
          <a:xfrm>
            <a:off x="4974336" y="2112264"/>
            <a:ext cx="3035808" cy="1837944"/>
          </a:xfrm>
          <a:solidFill>
            <a:schemeClr val="accent6"/>
          </a:solidFill>
        </p:spPr>
        <p:txBody>
          <a:bodyPr rtlCol="0"/>
          <a:lstStyle/>
          <a:p>
            <a:pPr rtl="0"/>
            <a:endParaRPr lang="en-GB" noProof="0"/>
          </a:p>
        </p:txBody>
      </p:sp>
      <p:sp>
        <p:nvSpPr>
          <p:cNvPr id="14" name="Picture Placeholder 12">
            <a:extLst>
              <a:ext uri="{FF2B5EF4-FFF2-40B4-BE49-F238E27FC236}">
                <a16:creationId xmlns="" xmlns:a16="http://schemas.microsoft.com/office/drawing/2014/main" id="{F7CE5DD4-B27E-482B-8208-FA5A7BBC9AC9}"/>
              </a:ext>
            </a:extLst>
          </p:cNvPr>
          <p:cNvSpPr>
            <a:spLocks noGrp="1"/>
          </p:cNvSpPr>
          <p:nvPr>
            <p:ph type="pic" sz="quarter" idx="14"/>
          </p:nvPr>
        </p:nvSpPr>
        <p:spPr>
          <a:xfrm>
            <a:off x="4974336" y="4032504"/>
            <a:ext cx="3035808" cy="1837944"/>
          </a:xfrm>
          <a:solidFill>
            <a:schemeClr val="accent6"/>
          </a:solidFill>
        </p:spPr>
        <p:txBody>
          <a:bodyPr rtlCol="0"/>
          <a:lstStyle/>
          <a:p>
            <a:pPr rtl="0"/>
            <a:endParaRPr lang="en-GB" noProof="0"/>
          </a:p>
        </p:txBody>
      </p:sp>
      <p:sp>
        <p:nvSpPr>
          <p:cNvPr id="15" name="Picture Placeholder 12">
            <a:extLst>
              <a:ext uri="{FF2B5EF4-FFF2-40B4-BE49-F238E27FC236}">
                <a16:creationId xmlns="" xmlns:a16="http://schemas.microsoft.com/office/drawing/2014/main" id="{1F796570-D07C-4638-8B80-227A6EF1A082}"/>
              </a:ext>
            </a:extLst>
          </p:cNvPr>
          <p:cNvSpPr>
            <a:spLocks noGrp="1"/>
          </p:cNvSpPr>
          <p:nvPr>
            <p:ph type="pic" sz="quarter" idx="15"/>
          </p:nvPr>
        </p:nvSpPr>
        <p:spPr>
          <a:xfrm>
            <a:off x="8110728" y="2112264"/>
            <a:ext cx="3035808" cy="3758184"/>
          </a:xfrm>
          <a:solidFill>
            <a:schemeClr val="accent6"/>
          </a:solidFill>
        </p:spPr>
        <p:txBody>
          <a:bodyPr rtlCol="0"/>
          <a:lstStyle/>
          <a:p>
            <a:pPr rtl="0"/>
            <a:endParaRPr lang="en-GB" noProof="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rtlCol="0"/>
          <a:lstStyle/>
          <a:p>
            <a:pPr rtl="0"/>
            <a:r>
              <a:rPr lang="en-GB" noProof="0"/>
              <a:t>Sample Footer Text</a:t>
            </a:r>
          </a:p>
        </p:txBody>
      </p:sp>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rtlCol="0"/>
          <a:lstStyle/>
          <a:p>
            <a:pPr rtl="0"/>
            <a:r>
              <a:rPr lang="en-GB" noProof="0"/>
              <a:t>20XX</a:t>
            </a:r>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GB" noProof="0" smtClean="0"/>
              <a:pPr rtl="0"/>
              <a:t>‹#›</a:t>
            </a:fld>
            <a:endParaRPr lang="en-GB" noProof="0"/>
          </a:p>
        </p:txBody>
      </p:sp>
    </p:spTree>
    <p:extLst>
      <p:ext uri="{BB962C8B-B14F-4D97-AF65-F5344CB8AC3E}">
        <p14:creationId xmlns="" xmlns:p14="http://schemas.microsoft.com/office/powerpoint/2010/main" val="2425524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6" name="Rectangle 5" descr="Tag=AccentColor&#10;Flavor=Dark&#10;Target=Fill">
            <a:extLst>
              <a:ext uri="{FF2B5EF4-FFF2-40B4-BE49-F238E27FC236}">
                <a16:creationId xmlns="" xmlns:a16="http://schemas.microsoft.com/office/drawing/2014/main" id="{17DBCCDB-B58C-45B3-9E63-49F7B0819260}"/>
              </a:ext>
            </a:extLst>
          </p:cNvPr>
          <p:cNvSpPr/>
          <p:nvPr userDrawn="1"/>
        </p:nvSpPr>
        <p:spPr bwMode="white">
          <a:xfrm>
            <a:off x="0" y="4953000"/>
            <a:ext cx="12192000" cy="1905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1">
            <a:extLst>
              <a:ext uri="{FF2B5EF4-FFF2-40B4-BE49-F238E27FC236}">
                <a16:creationId xmlns="" xmlns:a16="http://schemas.microsoft.com/office/drawing/2014/main" id="{07B1649E-A273-4C2E-A9F2-D29871865897}"/>
              </a:ext>
            </a:extLst>
          </p:cNvPr>
          <p:cNvSpPr>
            <a:spLocks noGrp="1"/>
          </p:cNvSpPr>
          <p:nvPr>
            <p:ph type="ctrTitle"/>
          </p:nvPr>
        </p:nvSpPr>
        <p:spPr>
          <a:xfrm>
            <a:off x="1065197" y="5120640"/>
            <a:ext cx="10058400" cy="822960"/>
          </a:xfrm>
        </p:spPr>
        <p:txBody>
          <a:bodyPr rtlCol="0">
            <a:normAutofit/>
          </a:bodyPr>
          <a:lstStyle>
            <a:lvl1pPr>
              <a:defRPr>
                <a:solidFill>
                  <a:schemeClr val="bg1"/>
                </a:solidFill>
              </a:defRPr>
            </a:lvl1pPr>
          </a:lstStyle>
          <a:p>
            <a:pPr rtl="0"/>
            <a:endParaRPr lang="en-GB" sz="3600" noProof="0">
              <a:solidFill>
                <a:schemeClr val="bg1"/>
              </a:solidFill>
            </a:endParaRPr>
          </a:p>
        </p:txBody>
      </p:sp>
      <p:sp>
        <p:nvSpPr>
          <p:cNvPr id="8" name="Subtitle 2">
            <a:extLst>
              <a:ext uri="{FF2B5EF4-FFF2-40B4-BE49-F238E27FC236}">
                <a16:creationId xmlns="" xmlns:a16="http://schemas.microsoft.com/office/drawing/2014/main" id="{A72A6B42-C371-4562-8E40-9EE1906C8578}"/>
              </a:ext>
            </a:extLst>
          </p:cNvPr>
          <p:cNvSpPr>
            <a:spLocks noGrp="1"/>
          </p:cNvSpPr>
          <p:nvPr>
            <p:ph type="subTitle" idx="1"/>
          </p:nvPr>
        </p:nvSpPr>
        <p:spPr>
          <a:xfrm>
            <a:off x="1065212" y="5943600"/>
            <a:ext cx="10058400" cy="543513"/>
          </a:xfrm>
        </p:spPr>
        <p:txBody>
          <a:bodyPr rtlCol="0">
            <a:normAutofit/>
          </a:bodyPr>
          <a:lstStyle>
            <a:lvl1pPr>
              <a:defRPr>
                <a:solidFill>
                  <a:schemeClr val="bg1"/>
                </a:solidFill>
              </a:defRPr>
            </a:lvl1pPr>
          </a:lstStyle>
          <a:p>
            <a:pPr rtl="0"/>
            <a:endParaRPr lang="en-GB" sz="1500" noProof="0">
              <a:solidFill>
                <a:schemeClr val="bg1"/>
              </a:solidFill>
            </a:endParaRPr>
          </a:p>
        </p:txBody>
      </p:sp>
      <p:sp>
        <p:nvSpPr>
          <p:cNvPr id="13" name="Picture Placeholder 12">
            <a:extLst>
              <a:ext uri="{FF2B5EF4-FFF2-40B4-BE49-F238E27FC236}">
                <a16:creationId xmlns="" xmlns:a16="http://schemas.microsoft.com/office/drawing/2014/main" id="{68504FFB-1664-4F66-BC31-100C8DD98346}"/>
              </a:ext>
            </a:extLst>
          </p:cNvPr>
          <p:cNvSpPr>
            <a:spLocks noGrp="1"/>
          </p:cNvSpPr>
          <p:nvPr>
            <p:ph type="pic" sz="quarter" idx="13"/>
          </p:nvPr>
        </p:nvSpPr>
        <p:spPr>
          <a:xfrm>
            <a:off x="635000" y="640080"/>
            <a:ext cx="3544888" cy="3931920"/>
          </a:xfrm>
          <a:solidFill>
            <a:schemeClr val="accent6"/>
          </a:solidFill>
        </p:spPr>
        <p:txBody>
          <a:bodyPr rtlCol="0"/>
          <a:lstStyle/>
          <a:p>
            <a:pPr rtl="0"/>
            <a:endParaRPr lang="en-GB" noProof="0"/>
          </a:p>
        </p:txBody>
      </p:sp>
      <p:sp>
        <p:nvSpPr>
          <p:cNvPr id="14" name="Picture Placeholder 12">
            <a:extLst>
              <a:ext uri="{FF2B5EF4-FFF2-40B4-BE49-F238E27FC236}">
                <a16:creationId xmlns="" xmlns:a16="http://schemas.microsoft.com/office/drawing/2014/main" id="{1B45578D-1855-4EC0-9E45-E1630D11ACA5}"/>
              </a:ext>
            </a:extLst>
          </p:cNvPr>
          <p:cNvSpPr>
            <a:spLocks noGrp="1"/>
          </p:cNvSpPr>
          <p:nvPr>
            <p:ph type="pic" sz="quarter" idx="14"/>
          </p:nvPr>
        </p:nvSpPr>
        <p:spPr>
          <a:xfrm>
            <a:off x="4343400" y="640080"/>
            <a:ext cx="3544888" cy="3931920"/>
          </a:xfrm>
          <a:solidFill>
            <a:schemeClr val="accent6"/>
          </a:solidFill>
        </p:spPr>
        <p:txBody>
          <a:bodyPr rtlCol="0"/>
          <a:lstStyle/>
          <a:p>
            <a:pPr rtl="0"/>
            <a:endParaRPr lang="en-GB" noProof="0"/>
          </a:p>
        </p:txBody>
      </p:sp>
      <p:sp>
        <p:nvSpPr>
          <p:cNvPr id="15" name="Picture Placeholder 12">
            <a:extLst>
              <a:ext uri="{FF2B5EF4-FFF2-40B4-BE49-F238E27FC236}">
                <a16:creationId xmlns="" xmlns:a16="http://schemas.microsoft.com/office/drawing/2014/main" id="{C93482C2-6151-4050-9F16-9952B0A017A3}"/>
              </a:ext>
            </a:extLst>
          </p:cNvPr>
          <p:cNvSpPr>
            <a:spLocks noGrp="1"/>
          </p:cNvSpPr>
          <p:nvPr>
            <p:ph type="pic" sz="quarter" idx="15"/>
          </p:nvPr>
        </p:nvSpPr>
        <p:spPr>
          <a:xfrm>
            <a:off x="8028432" y="640080"/>
            <a:ext cx="3544888" cy="3931920"/>
          </a:xfrm>
          <a:solidFill>
            <a:schemeClr val="accent6"/>
          </a:solidFill>
        </p:spPr>
        <p:txBody>
          <a:bodyPr rtlCol="0"/>
          <a:lstStyle/>
          <a:p>
            <a:pPr rtl="0"/>
            <a:endParaRPr lang="en-GB" noProof="0"/>
          </a:p>
        </p:txBody>
      </p:sp>
    </p:spTree>
    <p:extLst>
      <p:ext uri="{BB962C8B-B14F-4D97-AF65-F5344CB8AC3E}">
        <p14:creationId xmlns="" xmlns:p14="http://schemas.microsoft.com/office/powerpoint/2010/main" val="468392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p:nvPr>
        </p:nvSpPr>
        <p:spPr>
          <a:xfrm>
            <a:off x="1188720" y="2313432"/>
            <a:ext cx="9966960" cy="3670837"/>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p:txBody>
          <a:bodyPr rtlCol="0"/>
          <a:lstStyle/>
          <a:p>
            <a:pPr rtl="0"/>
            <a:r>
              <a:rPr lang="en-GB" noProof="0"/>
              <a:t>Sample Footer Text</a:t>
            </a:r>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rtlCol="0"/>
          <a:lstStyle/>
          <a:p>
            <a:pPr rtl="0"/>
            <a:r>
              <a:rPr lang="en-GB" noProof="0"/>
              <a:t>20XX</a:t>
            </a:r>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GB" noProof="0" smtClean="0"/>
              <a:pPr rtl="0"/>
              <a:t>‹#›</a:t>
            </a:fld>
            <a:endParaRPr lang="en-GB" noProof="0"/>
          </a:p>
        </p:txBody>
      </p:sp>
    </p:spTree>
    <p:extLst>
      <p:ext uri="{BB962C8B-B14F-4D97-AF65-F5344CB8AC3E}">
        <p14:creationId xmlns="" xmlns:p14="http://schemas.microsoft.com/office/powerpoint/2010/main" val="1651786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p:txBody>
          <a:bodyPr rtlCol="0"/>
          <a:lstStyle/>
          <a:p>
            <a:pPr rtl="0"/>
            <a:r>
              <a:rPr lang="en-GB" noProof="0"/>
              <a:t>Sample Footer Text</a:t>
            </a:r>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rtlCol="0"/>
          <a:lstStyle/>
          <a:p>
            <a:pPr rtl="0"/>
            <a:r>
              <a:rPr lang="en-GB" noProof="0"/>
              <a:t>20XX</a:t>
            </a:r>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GB" noProof="0" smtClean="0"/>
              <a:pPr rtl="0"/>
              <a:t>‹#›</a:t>
            </a:fld>
            <a:endParaRPr lang="en-GB" noProof="0"/>
          </a:p>
        </p:txBody>
      </p:sp>
      <p:sp>
        <p:nvSpPr>
          <p:cNvPr id="10" name="Picture Placeholder 23">
            <a:extLst>
              <a:ext uri="{FF2B5EF4-FFF2-40B4-BE49-F238E27FC236}">
                <a16:creationId xmlns="" xmlns:a16="http://schemas.microsoft.com/office/drawing/2014/main" id="{59B25ABF-2D91-42D0-B257-28C830A0DB0A}"/>
              </a:ext>
            </a:extLst>
          </p:cNvPr>
          <p:cNvSpPr>
            <a:spLocks noGrp="1"/>
          </p:cNvSpPr>
          <p:nvPr>
            <p:ph type="pic" sz="quarter" idx="13"/>
          </p:nvPr>
        </p:nvSpPr>
        <p:spPr>
          <a:xfrm>
            <a:off x="1188720" y="2774209"/>
            <a:ext cx="2340864" cy="1828800"/>
          </a:xfrm>
        </p:spPr>
        <p:txBody>
          <a:bodyPr rtlCol="0"/>
          <a:lstStyle/>
          <a:p>
            <a:pPr rtl="0"/>
            <a:endParaRPr lang="en-GB" noProof="0"/>
          </a:p>
        </p:txBody>
      </p:sp>
      <p:sp>
        <p:nvSpPr>
          <p:cNvPr id="11" name="Picture Placeholder 23">
            <a:extLst>
              <a:ext uri="{FF2B5EF4-FFF2-40B4-BE49-F238E27FC236}">
                <a16:creationId xmlns="" xmlns:a16="http://schemas.microsoft.com/office/drawing/2014/main" id="{9F987416-CEE7-4146-91E2-1C62DCADAB63}"/>
              </a:ext>
            </a:extLst>
          </p:cNvPr>
          <p:cNvSpPr>
            <a:spLocks noGrp="1"/>
          </p:cNvSpPr>
          <p:nvPr>
            <p:ph type="pic" sz="quarter" idx="14"/>
          </p:nvPr>
        </p:nvSpPr>
        <p:spPr>
          <a:xfrm>
            <a:off x="3729685" y="2767763"/>
            <a:ext cx="2340864" cy="1828800"/>
          </a:xfrm>
        </p:spPr>
        <p:txBody>
          <a:bodyPr rtlCol="0"/>
          <a:lstStyle/>
          <a:p>
            <a:pPr rtl="0"/>
            <a:endParaRPr lang="en-GB" noProof="0"/>
          </a:p>
        </p:txBody>
      </p:sp>
      <p:sp>
        <p:nvSpPr>
          <p:cNvPr id="12" name="Picture Placeholder 23">
            <a:extLst>
              <a:ext uri="{FF2B5EF4-FFF2-40B4-BE49-F238E27FC236}">
                <a16:creationId xmlns="" xmlns:a16="http://schemas.microsoft.com/office/drawing/2014/main" id="{F8590697-896B-4145-A7B5-26F0E6F6B910}"/>
              </a:ext>
            </a:extLst>
          </p:cNvPr>
          <p:cNvSpPr>
            <a:spLocks noGrp="1"/>
          </p:cNvSpPr>
          <p:nvPr>
            <p:ph type="pic" sz="quarter" idx="15"/>
          </p:nvPr>
        </p:nvSpPr>
        <p:spPr>
          <a:xfrm>
            <a:off x="6270650" y="2776437"/>
            <a:ext cx="2340864" cy="1828800"/>
          </a:xfrm>
        </p:spPr>
        <p:txBody>
          <a:bodyPr rtlCol="0"/>
          <a:lstStyle/>
          <a:p>
            <a:pPr rtl="0"/>
            <a:endParaRPr lang="en-GB" noProof="0"/>
          </a:p>
        </p:txBody>
      </p:sp>
      <p:sp>
        <p:nvSpPr>
          <p:cNvPr id="13" name="Picture Placeholder 23">
            <a:extLst>
              <a:ext uri="{FF2B5EF4-FFF2-40B4-BE49-F238E27FC236}">
                <a16:creationId xmlns="" xmlns:a16="http://schemas.microsoft.com/office/drawing/2014/main" id="{E562EE16-EF76-4BCF-ACAA-CB3BADD8D4BC}"/>
              </a:ext>
            </a:extLst>
          </p:cNvPr>
          <p:cNvSpPr>
            <a:spLocks noGrp="1"/>
          </p:cNvSpPr>
          <p:nvPr>
            <p:ph type="pic" sz="quarter" idx="16"/>
          </p:nvPr>
        </p:nvSpPr>
        <p:spPr>
          <a:xfrm>
            <a:off x="8811615" y="2771021"/>
            <a:ext cx="2340864" cy="1828800"/>
          </a:xfrm>
        </p:spPr>
        <p:txBody>
          <a:bodyPr rtlCol="0"/>
          <a:lstStyle/>
          <a:p>
            <a:pPr rtl="0"/>
            <a:endParaRPr lang="en-GB" noProof="0"/>
          </a:p>
        </p:txBody>
      </p:sp>
      <p:sp>
        <p:nvSpPr>
          <p:cNvPr id="14" name="Text Placeholder 28">
            <a:extLst>
              <a:ext uri="{FF2B5EF4-FFF2-40B4-BE49-F238E27FC236}">
                <a16:creationId xmlns="" xmlns:a16="http://schemas.microsoft.com/office/drawing/2014/main" id="{86CD2107-D81C-4AA6-AA2C-5C271CD0C61F}"/>
              </a:ext>
            </a:extLst>
          </p:cNvPr>
          <p:cNvSpPr>
            <a:spLocks noGrp="1"/>
          </p:cNvSpPr>
          <p:nvPr>
            <p:ph type="body" sz="quarter" idx="17" hasCustomPrompt="1"/>
          </p:nvPr>
        </p:nvSpPr>
        <p:spPr>
          <a:xfrm>
            <a:off x="1188720" y="4810866"/>
            <a:ext cx="2340864" cy="347662"/>
          </a:xfrm>
        </p:spPr>
        <p:txBody>
          <a:bodyPr lIns="54864" tIns="0" rIns="0" bIns="0" rtlCol="0">
            <a:noAutofit/>
          </a:bodyPr>
          <a:lstStyle>
            <a:lvl1pPr algn="l">
              <a:lnSpc>
                <a:spcPct val="100000"/>
              </a:lnSpc>
              <a:spcBef>
                <a:spcPts val="0"/>
              </a:spcBef>
              <a:defRPr sz="2000" b="1" spc="20" baseline="0">
                <a:solidFill>
                  <a:schemeClr val="tx1"/>
                </a:solidFill>
              </a:defRPr>
            </a:lvl1pPr>
          </a:lstStyle>
          <a:p>
            <a:pPr lvl="0" rtl="0"/>
            <a:r>
              <a:rPr lang="en-GB" noProof="0"/>
              <a:t>Name</a:t>
            </a:r>
          </a:p>
        </p:txBody>
      </p:sp>
      <p:sp>
        <p:nvSpPr>
          <p:cNvPr id="15" name="Text Placeholder 28">
            <a:extLst>
              <a:ext uri="{FF2B5EF4-FFF2-40B4-BE49-F238E27FC236}">
                <a16:creationId xmlns="" xmlns:a16="http://schemas.microsoft.com/office/drawing/2014/main" id="{2A269BEA-7801-43D0-BB4D-499E164643B4}"/>
              </a:ext>
            </a:extLst>
          </p:cNvPr>
          <p:cNvSpPr>
            <a:spLocks noGrp="1"/>
          </p:cNvSpPr>
          <p:nvPr>
            <p:ph type="body" sz="quarter" idx="18" hasCustomPrompt="1"/>
          </p:nvPr>
        </p:nvSpPr>
        <p:spPr>
          <a:xfrm>
            <a:off x="1188720" y="5205596"/>
            <a:ext cx="2340864" cy="347662"/>
          </a:xfrm>
        </p:spPr>
        <p:txBody>
          <a:bodyPr lIns="54864" tIns="0" rIns="548640" bIns="0" rtlCol="0">
            <a:noAutofit/>
          </a:bodyPr>
          <a:lstStyle>
            <a:lvl1pPr algn="l">
              <a:lnSpc>
                <a:spcPct val="100000"/>
              </a:lnSpc>
              <a:spcBef>
                <a:spcPts val="0"/>
              </a:spcBef>
              <a:defRPr sz="1600" b="0" spc="20" baseline="0">
                <a:solidFill>
                  <a:schemeClr val="tx1"/>
                </a:solidFill>
              </a:defRPr>
            </a:lvl1pPr>
          </a:lstStyle>
          <a:p>
            <a:pPr lvl="0" rtl="0"/>
            <a:r>
              <a:rPr lang="en-GB" noProof="0"/>
              <a:t>Title</a:t>
            </a:r>
          </a:p>
        </p:txBody>
      </p:sp>
      <p:sp>
        <p:nvSpPr>
          <p:cNvPr id="16" name="Text Placeholder 28">
            <a:extLst>
              <a:ext uri="{FF2B5EF4-FFF2-40B4-BE49-F238E27FC236}">
                <a16:creationId xmlns="" xmlns:a16="http://schemas.microsoft.com/office/drawing/2014/main" id="{EC30D8C1-9CAA-453C-A135-99B34DEAECDA}"/>
              </a:ext>
            </a:extLst>
          </p:cNvPr>
          <p:cNvSpPr>
            <a:spLocks noGrp="1"/>
          </p:cNvSpPr>
          <p:nvPr>
            <p:ph type="body" sz="quarter" idx="19" hasCustomPrompt="1"/>
          </p:nvPr>
        </p:nvSpPr>
        <p:spPr>
          <a:xfrm>
            <a:off x="3729319" y="4810866"/>
            <a:ext cx="2340864" cy="347662"/>
          </a:xfrm>
        </p:spPr>
        <p:txBody>
          <a:bodyPr lIns="54864" tIns="0" rIns="0" bIns="0" rtlCol="0">
            <a:noAutofit/>
          </a:bodyPr>
          <a:lstStyle>
            <a:lvl1pPr algn="l">
              <a:lnSpc>
                <a:spcPct val="100000"/>
              </a:lnSpc>
              <a:spcBef>
                <a:spcPts val="0"/>
              </a:spcBef>
              <a:defRPr sz="2000" b="1" spc="20" baseline="0">
                <a:solidFill>
                  <a:schemeClr val="tx1"/>
                </a:solidFill>
              </a:defRPr>
            </a:lvl1pPr>
          </a:lstStyle>
          <a:p>
            <a:pPr lvl="0" rtl="0"/>
            <a:r>
              <a:rPr lang="en-GB" noProof="0"/>
              <a:t>Name</a:t>
            </a:r>
          </a:p>
        </p:txBody>
      </p:sp>
      <p:sp>
        <p:nvSpPr>
          <p:cNvPr id="17" name="Text Placeholder 28">
            <a:extLst>
              <a:ext uri="{FF2B5EF4-FFF2-40B4-BE49-F238E27FC236}">
                <a16:creationId xmlns="" xmlns:a16="http://schemas.microsoft.com/office/drawing/2014/main" id="{2C8127FC-EA51-4A6C-AD57-265191F313FE}"/>
              </a:ext>
            </a:extLst>
          </p:cNvPr>
          <p:cNvSpPr>
            <a:spLocks noGrp="1"/>
          </p:cNvSpPr>
          <p:nvPr>
            <p:ph type="body" sz="quarter" idx="20" hasCustomPrompt="1"/>
          </p:nvPr>
        </p:nvSpPr>
        <p:spPr>
          <a:xfrm>
            <a:off x="3729009" y="5205596"/>
            <a:ext cx="2340864" cy="347662"/>
          </a:xfrm>
        </p:spPr>
        <p:txBody>
          <a:bodyPr lIns="54864" tIns="0" rIns="548640" bIns="0" rtlCol="0">
            <a:noAutofit/>
          </a:bodyPr>
          <a:lstStyle>
            <a:lvl1pPr algn="l">
              <a:lnSpc>
                <a:spcPct val="100000"/>
              </a:lnSpc>
              <a:spcBef>
                <a:spcPts val="0"/>
              </a:spcBef>
              <a:defRPr sz="1600" b="0" spc="20" baseline="0">
                <a:solidFill>
                  <a:schemeClr val="tx1"/>
                </a:solidFill>
              </a:defRPr>
            </a:lvl1pPr>
          </a:lstStyle>
          <a:p>
            <a:pPr lvl="0" rtl="0"/>
            <a:r>
              <a:rPr lang="en-GB" noProof="0"/>
              <a:t>Title</a:t>
            </a:r>
          </a:p>
        </p:txBody>
      </p:sp>
      <p:sp>
        <p:nvSpPr>
          <p:cNvPr id="18" name="Text Placeholder 28">
            <a:extLst>
              <a:ext uri="{FF2B5EF4-FFF2-40B4-BE49-F238E27FC236}">
                <a16:creationId xmlns="" xmlns:a16="http://schemas.microsoft.com/office/drawing/2014/main" id="{623ECF9F-5017-46E1-B3F2-FF9DFD49FB07}"/>
              </a:ext>
            </a:extLst>
          </p:cNvPr>
          <p:cNvSpPr>
            <a:spLocks noGrp="1"/>
          </p:cNvSpPr>
          <p:nvPr>
            <p:ph type="body" sz="quarter" idx="21" hasCustomPrompt="1"/>
          </p:nvPr>
        </p:nvSpPr>
        <p:spPr>
          <a:xfrm>
            <a:off x="6269918" y="4810866"/>
            <a:ext cx="2340864" cy="347662"/>
          </a:xfrm>
        </p:spPr>
        <p:txBody>
          <a:bodyPr lIns="54864" tIns="0" rIns="0" bIns="0" rtlCol="0">
            <a:noAutofit/>
          </a:bodyPr>
          <a:lstStyle>
            <a:lvl1pPr algn="l">
              <a:lnSpc>
                <a:spcPct val="100000"/>
              </a:lnSpc>
              <a:spcBef>
                <a:spcPts val="0"/>
              </a:spcBef>
              <a:defRPr sz="2000" b="1" spc="20" baseline="0">
                <a:solidFill>
                  <a:schemeClr val="tx1"/>
                </a:solidFill>
              </a:defRPr>
            </a:lvl1pPr>
          </a:lstStyle>
          <a:p>
            <a:pPr lvl="0" rtl="0"/>
            <a:r>
              <a:rPr lang="en-GB" noProof="0"/>
              <a:t>Name</a:t>
            </a:r>
          </a:p>
        </p:txBody>
      </p:sp>
      <p:sp>
        <p:nvSpPr>
          <p:cNvPr id="19" name="Text Placeholder 28">
            <a:extLst>
              <a:ext uri="{FF2B5EF4-FFF2-40B4-BE49-F238E27FC236}">
                <a16:creationId xmlns="" xmlns:a16="http://schemas.microsoft.com/office/drawing/2014/main" id="{172350F8-3D16-4661-8DCD-34190A9C6B47}"/>
              </a:ext>
            </a:extLst>
          </p:cNvPr>
          <p:cNvSpPr>
            <a:spLocks noGrp="1"/>
          </p:cNvSpPr>
          <p:nvPr>
            <p:ph type="body" sz="quarter" idx="22" hasCustomPrompt="1"/>
          </p:nvPr>
        </p:nvSpPr>
        <p:spPr>
          <a:xfrm>
            <a:off x="6269298" y="5205596"/>
            <a:ext cx="2340864" cy="347662"/>
          </a:xfrm>
        </p:spPr>
        <p:txBody>
          <a:bodyPr lIns="54864" tIns="0" rIns="548640" bIns="0" rtlCol="0">
            <a:noAutofit/>
          </a:bodyPr>
          <a:lstStyle>
            <a:lvl1pPr algn="l">
              <a:lnSpc>
                <a:spcPct val="100000"/>
              </a:lnSpc>
              <a:spcBef>
                <a:spcPts val="0"/>
              </a:spcBef>
              <a:defRPr sz="1600" b="0" spc="20" baseline="0">
                <a:solidFill>
                  <a:schemeClr val="tx1"/>
                </a:solidFill>
              </a:defRPr>
            </a:lvl1pPr>
          </a:lstStyle>
          <a:p>
            <a:pPr lvl="0" rtl="0"/>
            <a:r>
              <a:rPr lang="en-GB" noProof="0"/>
              <a:t>Title</a:t>
            </a:r>
          </a:p>
        </p:txBody>
      </p:sp>
      <p:sp>
        <p:nvSpPr>
          <p:cNvPr id="20" name="Text Placeholder 28">
            <a:extLst>
              <a:ext uri="{FF2B5EF4-FFF2-40B4-BE49-F238E27FC236}">
                <a16:creationId xmlns="" xmlns:a16="http://schemas.microsoft.com/office/drawing/2014/main" id="{71374BEE-2BEB-449C-B492-8EDC885FDE43}"/>
              </a:ext>
            </a:extLst>
          </p:cNvPr>
          <p:cNvSpPr>
            <a:spLocks noGrp="1"/>
          </p:cNvSpPr>
          <p:nvPr>
            <p:ph type="body" sz="quarter" idx="23" hasCustomPrompt="1"/>
          </p:nvPr>
        </p:nvSpPr>
        <p:spPr>
          <a:xfrm>
            <a:off x="8810516" y="4810866"/>
            <a:ext cx="2340864" cy="347662"/>
          </a:xfrm>
        </p:spPr>
        <p:txBody>
          <a:bodyPr lIns="54864" tIns="0" rIns="0" bIns="0" rtlCol="0">
            <a:noAutofit/>
          </a:bodyPr>
          <a:lstStyle>
            <a:lvl1pPr algn="l">
              <a:lnSpc>
                <a:spcPct val="100000"/>
              </a:lnSpc>
              <a:spcBef>
                <a:spcPts val="0"/>
              </a:spcBef>
              <a:defRPr sz="2000" b="1" spc="20" baseline="0">
                <a:solidFill>
                  <a:schemeClr val="tx1"/>
                </a:solidFill>
              </a:defRPr>
            </a:lvl1pPr>
          </a:lstStyle>
          <a:p>
            <a:pPr lvl="0" rtl="0"/>
            <a:r>
              <a:rPr lang="en-GB" noProof="0"/>
              <a:t>Name</a:t>
            </a:r>
          </a:p>
        </p:txBody>
      </p:sp>
      <p:sp>
        <p:nvSpPr>
          <p:cNvPr id="21" name="Text Placeholder 28">
            <a:extLst>
              <a:ext uri="{FF2B5EF4-FFF2-40B4-BE49-F238E27FC236}">
                <a16:creationId xmlns="" xmlns:a16="http://schemas.microsoft.com/office/drawing/2014/main" id="{A91B02B2-35F9-4512-B6AA-543C16F263A8}"/>
              </a:ext>
            </a:extLst>
          </p:cNvPr>
          <p:cNvSpPr>
            <a:spLocks noGrp="1"/>
          </p:cNvSpPr>
          <p:nvPr>
            <p:ph type="body" sz="quarter" idx="24" hasCustomPrompt="1"/>
          </p:nvPr>
        </p:nvSpPr>
        <p:spPr>
          <a:xfrm>
            <a:off x="8809588" y="5205596"/>
            <a:ext cx="2340864" cy="347662"/>
          </a:xfrm>
        </p:spPr>
        <p:txBody>
          <a:bodyPr lIns="54864" tIns="0" rIns="548640" bIns="0" rtlCol="0">
            <a:noAutofit/>
          </a:bodyPr>
          <a:lstStyle>
            <a:lvl1pPr algn="l">
              <a:lnSpc>
                <a:spcPct val="100000"/>
              </a:lnSpc>
              <a:spcBef>
                <a:spcPts val="0"/>
              </a:spcBef>
              <a:defRPr sz="1600" b="0" spc="20" baseline="0">
                <a:solidFill>
                  <a:schemeClr val="tx1"/>
                </a:solidFill>
              </a:defRPr>
            </a:lvl1pPr>
          </a:lstStyle>
          <a:p>
            <a:pPr lvl="0" rtl="0"/>
            <a:r>
              <a:rPr lang="en-GB" noProof="0"/>
              <a:t>Title</a:t>
            </a:r>
          </a:p>
        </p:txBody>
      </p:sp>
    </p:spTree>
    <p:extLst>
      <p:ext uri="{BB962C8B-B14F-4D97-AF65-F5344CB8AC3E}">
        <p14:creationId xmlns="" xmlns:p14="http://schemas.microsoft.com/office/powerpoint/2010/main" val="3573368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DD858762-F5B2-42DA-A262-7D7C3AD60622}"/>
              </a:ext>
            </a:extLst>
          </p:cNvPr>
          <p:cNvSpPr/>
          <p:nvPr userDrawn="1"/>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
            <a:extLst>
              <a:ext uri="{FF2B5EF4-FFF2-40B4-BE49-F238E27FC236}">
                <a16:creationId xmlns="" xmlns:a16="http://schemas.microsoft.com/office/drawing/2014/main" id="{F29B458E-5354-42D4-AE10-8B2F796C3163}"/>
              </a:ext>
            </a:extLst>
          </p:cNvPr>
          <p:cNvSpPr>
            <a:spLocks noGrp="1"/>
          </p:cNvSpPr>
          <p:nvPr>
            <p:ph type="ctrTitle"/>
          </p:nvPr>
        </p:nvSpPr>
        <p:spPr>
          <a:xfrm>
            <a:off x="6730000" y="639097"/>
            <a:ext cx="4813072" cy="3494791"/>
          </a:xfrm>
        </p:spPr>
        <p:txBody>
          <a:bodyPr rtlCol="0">
            <a:normAutofit/>
          </a:bodyPr>
          <a:lstStyle/>
          <a:p>
            <a:pPr rtl="0"/>
            <a:endParaRPr lang="en-GB" noProof="0"/>
          </a:p>
        </p:txBody>
      </p:sp>
      <p:sp>
        <p:nvSpPr>
          <p:cNvPr id="7" name="Subtitle 2">
            <a:extLst>
              <a:ext uri="{FF2B5EF4-FFF2-40B4-BE49-F238E27FC236}">
                <a16:creationId xmlns="" xmlns:a16="http://schemas.microsoft.com/office/drawing/2014/main" id="{0B121E21-6D9B-46D0-957E-760B095BA4C2}"/>
              </a:ext>
            </a:extLst>
          </p:cNvPr>
          <p:cNvSpPr>
            <a:spLocks noGrp="1"/>
          </p:cNvSpPr>
          <p:nvPr>
            <p:ph type="subTitle" idx="1"/>
          </p:nvPr>
        </p:nvSpPr>
        <p:spPr>
          <a:xfrm>
            <a:off x="6729999" y="4455621"/>
            <a:ext cx="4829101" cy="1238616"/>
          </a:xfrm>
        </p:spPr>
        <p:txBody>
          <a:bodyPr rtlCol="0"/>
          <a:lstStyle/>
          <a:p>
            <a:pPr rtl="0"/>
            <a:endParaRPr lang="en-GB" noProof="0"/>
          </a:p>
        </p:txBody>
      </p:sp>
      <p:cxnSp>
        <p:nvCxnSpPr>
          <p:cNvPr id="11" name="Straight Connector 10">
            <a:extLst>
              <a:ext uri="{FF2B5EF4-FFF2-40B4-BE49-F238E27FC236}">
                <a16:creationId xmlns="" xmlns:a16="http://schemas.microsoft.com/office/drawing/2014/main" id="{DB51B24F-7663-45C0-BE23-CD0AEFF51287}"/>
              </a:ext>
              <a:ext uri="{C183D7F6-B498-43B3-948B-1728B52AA6E4}">
                <adec:decorative xmlns="" xmlns:adec="http://schemas.microsoft.com/office/drawing/2017/decorative" val="1"/>
              </a:ext>
            </a:extLst>
          </p:cNvPr>
          <p:cNvCxnSpPr/>
          <p:nvPr userDrawn="1"/>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Picture Placeholder 11">
            <a:extLst>
              <a:ext uri="{FF2B5EF4-FFF2-40B4-BE49-F238E27FC236}">
                <a16:creationId xmlns="" xmlns:a16="http://schemas.microsoft.com/office/drawing/2014/main" id="{35ABBAD1-553F-4CC1-AB36-7C1BE5089D81}"/>
              </a:ext>
            </a:extLst>
          </p:cNvPr>
          <p:cNvSpPr>
            <a:spLocks noGrp="1"/>
          </p:cNvSpPr>
          <p:nvPr>
            <p:ph type="pic" sz="quarter" idx="13"/>
          </p:nvPr>
        </p:nvSpPr>
        <p:spPr>
          <a:xfrm>
            <a:off x="642938" y="640080"/>
            <a:ext cx="5449824" cy="2743200"/>
          </a:xfrm>
          <a:solidFill>
            <a:schemeClr val="accent6"/>
          </a:solidFill>
        </p:spPr>
        <p:txBody>
          <a:bodyPr rtlCol="0"/>
          <a:lstStyle/>
          <a:p>
            <a:pPr rtl="0"/>
            <a:endParaRPr lang="en-GB" noProof="0"/>
          </a:p>
        </p:txBody>
      </p:sp>
      <p:sp>
        <p:nvSpPr>
          <p:cNvPr id="13" name="Picture Placeholder 11">
            <a:extLst>
              <a:ext uri="{FF2B5EF4-FFF2-40B4-BE49-F238E27FC236}">
                <a16:creationId xmlns="" xmlns:a16="http://schemas.microsoft.com/office/drawing/2014/main" id="{5C06EA1F-5BD5-4FE5-A059-6787DADCB591}"/>
              </a:ext>
            </a:extLst>
          </p:cNvPr>
          <p:cNvSpPr>
            <a:spLocks noGrp="1"/>
          </p:cNvSpPr>
          <p:nvPr>
            <p:ph type="pic" sz="quarter" idx="14"/>
          </p:nvPr>
        </p:nvSpPr>
        <p:spPr>
          <a:xfrm>
            <a:off x="640080" y="3474720"/>
            <a:ext cx="5449824" cy="2743200"/>
          </a:xfrm>
          <a:solidFill>
            <a:schemeClr val="accent6"/>
          </a:solidFill>
        </p:spPr>
        <p:txBody>
          <a:bodyPr rtlCol="0"/>
          <a:lstStyle/>
          <a:p>
            <a:pPr rtl="0"/>
            <a:endParaRPr lang="en-GB" noProof="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rtlCol="0"/>
          <a:lstStyle/>
          <a:p>
            <a:pPr rtl="0"/>
            <a:r>
              <a:rPr lang="en-GB" noProof="0"/>
              <a:t>Sample Footer Text</a:t>
            </a:r>
          </a:p>
        </p:txBody>
      </p:sp>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rtlCol="0"/>
          <a:lstStyle/>
          <a:p>
            <a:pPr rtl="0"/>
            <a:r>
              <a:rPr lang="en-GB" noProof="0"/>
              <a:t>20XX</a:t>
            </a:r>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GB" noProof="0" smtClean="0"/>
              <a:pPr rtl="0"/>
              <a:t>‹#›</a:t>
            </a:fld>
            <a:endParaRPr lang="en-GB" noProof="0"/>
          </a:p>
        </p:txBody>
      </p:sp>
    </p:spTree>
    <p:extLst>
      <p:ext uri="{BB962C8B-B14F-4D97-AF65-F5344CB8AC3E}">
        <p14:creationId xmlns="" xmlns:p14="http://schemas.microsoft.com/office/powerpoint/2010/main" val="329468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p:nvPr>
        </p:nvSpPr>
        <p:spPr>
          <a:xfrm>
            <a:off x="1188720" y="2463495"/>
            <a:ext cx="9966960" cy="3368653"/>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p:txBody>
          <a:bodyPr rtlCol="0"/>
          <a:lstStyle/>
          <a:p>
            <a:pPr rtl="0"/>
            <a:r>
              <a:rPr lang="en-GB" noProof="0"/>
              <a:t>Sample Footer Text</a:t>
            </a:r>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rtlCol="0"/>
          <a:lstStyle/>
          <a:p>
            <a:pPr rtl="0"/>
            <a:r>
              <a:rPr lang="en-GB" noProof="0"/>
              <a:t>20XX</a:t>
            </a:r>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GB" noProof="0" smtClean="0"/>
              <a:pPr rtl="0"/>
              <a:t>‹#›</a:t>
            </a:fld>
            <a:endParaRPr lang="en-GB" noProof="0"/>
          </a:p>
        </p:txBody>
      </p:sp>
    </p:spTree>
    <p:extLst>
      <p:ext uri="{BB962C8B-B14F-4D97-AF65-F5344CB8AC3E}">
        <p14:creationId xmlns="" xmlns:p14="http://schemas.microsoft.com/office/powerpoint/2010/main" val="1727598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6" name="Date Placeholder 5">
            <a:extLst>
              <a:ext uri="{FF2B5EF4-FFF2-40B4-BE49-F238E27FC236}">
                <a16:creationId xmlns="" xmlns:a16="http://schemas.microsoft.com/office/drawing/2014/main" id="{7392073F-158F-44A3-8913-917AFFC1BC20}"/>
              </a:ext>
            </a:extLst>
          </p:cNvPr>
          <p:cNvSpPr>
            <a:spLocks noGrp="1"/>
          </p:cNvSpPr>
          <p:nvPr>
            <p:ph type="dt" sz="half" idx="10"/>
          </p:nvPr>
        </p:nvSpPr>
        <p:spPr/>
        <p:txBody>
          <a:bodyPr rtlCol="0"/>
          <a:lstStyle/>
          <a:p>
            <a:pPr rtl="0"/>
            <a:r>
              <a:rPr lang="en-GB" noProof="0"/>
              <a:t>20XX</a:t>
            </a:r>
          </a:p>
        </p:txBody>
      </p:sp>
      <p:sp>
        <p:nvSpPr>
          <p:cNvPr id="7" name="Footer Placeholder 6">
            <a:extLst>
              <a:ext uri="{FF2B5EF4-FFF2-40B4-BE49-F238E27FC236}">
                <a16:creationId xmlns="" xmlns:a16="http://schemas.microsoft.com/office/drawing/2014/main" id="{EED72207-24CA-42B7-A975-2F8E41CBA904}"/>
              </a:ext>
            </a:extLst>
          </p:cNvPr>
          <p:cNvSpPr>
            <a:spLocks noGrp="1"/>
          </p:cNvSpPr>
          <p:nvPr>
            <p:ph type="ftr" sz="quarter" idx="11"/>
          </p:nvPr>
        </p:nvSpPr>
        <p:spPr/>
        <p:txBody>
          <a:bodyPr rtlCol="0"/>
          <a:lstStyle/>
          <a:p>
            <a:pPr rtl="0"/>
            <a:r>
              <a:rPr lang="en-GB" noProof="0"/>
              <a:t>Sample Footer Text</a:t>
            </a:r>
          </a:p>
        </p:txBody>
      </p:sp>
      <p:sp>
        <p:nvSpPr>
          <p:cNvPr id="8" name="Slide Number Placeholder 7">
            <a:extLst>
              <a:ext uri="{FF2B5EF4-FFF2-40B4-BE49-F238E27FC236}">
                <a16:creationId xmlns=""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GB" noProof="0" smtClean="0"/>
              <a:pPr rtl="0"/>
              <a:t>‹#›</a:t>
            </a:fld>
            <a:endParaRPr lang="en-GB" noProof="0"/>
          </a:p>
        </p:txBody>
      </p:sp>
    </p:spTree>
    <p:extLst>
      <p:ext uri="{BB962C8B-B14F-4D97-AF65-F5344CB8AC3E}">
        <p14:creationId xmlns="" xmlns:p14="http://schemas.microsoft.com/office/powerpoint/2010/main" val="241191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416A0E3C-60E6-4F39-BC55-5F7C224E1F7C}"/>
              </a:ext>
            </a:extLst>
          </p:cNvPr>
          <p:cNvSpPr/>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n-GB" noProof="0"/>
              <a:t>Click to edit Master title style</a:t>
            </a:r>
          </a:p>
        </p:txBody>
      </p:sp>
      <p:sp>
        <p:nvSpPr>
          <p:cNvPr id="3" name="Text Placeholder 2"/>
          <p:cNvSpPr>
            <a:spLocks noGrp="1"/>
          </p:cNvSpPr>
          <p:nvPr>
            <p:ph type="body" idx="1"/>
          </p:nvPr>
        </p:nvSpPr>
        <p:spPr>
          <a:xfrm>
            <a:off x="1188720" y="2108201"/>
            <a:ext cx="9966960" cy="3760891"/>
          </a:xfrm>
          <a:prstGeom prst="rect">
            <a:avLst/>
          </a:prstGeom>
        </p:spPr>
        <p:txBody>
          <a:bodyPr vert="horz" lIns="0" tIns="45720" rIns="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pPr rtl="0"/>
            <a:r>
              <a:rPr lang="en-GB" noProof="0"/>
              <a:t>20XX</a:t>
            </a:r>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pPr rtl="0"/>
            <a:r>
              <a:rPr lang="en-GB" noProof="0"/>
              <a:t>Sample Footer Text</a:t>
            </a:r>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pPr rtl="0"/>
            <a:fld id="{3A98EE3D-8CD1-4C3F-BD1C-C98C9596463C}" type="slidenum">
              <a:rPr lang="en-GB" noProof="0" smtClean="0"/>
              <a:pPr rtl="0"/>
              <a:t>‹#›</a:t>
            </a:fld>
            <a:endParaRPr lang="en-GB" noProof="0"/>
          </a:p>
        </p:txBody>
      </p:sp>
      <p:cxnSp>
        <p:nvCxnSpPr>
          <p:cNvPr id="10" name="Straight Connector 9">
            <a:extLst>
              <a:ext uri="{FF2B5EF4-FFF2-40B4-BE49-F238E27FC236}">
                <a16:creationId xmlns=""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60557751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6" r:id="rId3"/>
    <p:sldLayoutId id="2147483735" r:id="rId4"/>
    <p:sldLayoutId id="2147483722" r:id="rId5"/>
    <p:sldLayoutId id="2147483746" r:id="rId6"/>
    <p:sldLayoutId id="2147483734" r:id="rId7"/>
    <p:sldLayoutId id="2147483745" r:id="rId8"/>
    <p:sldLayoutId id="2147483726" r:id="rId9"/>
    <p:sldLayoutId id="2147483725" r:id="rId10"/>
    <p:sldLayoutId id="2147483743" r:id="rId11"/>
    <p:sldLayoutId id="2147483737" r:id="rId12"/>
    <p:sldLayoutId id="2147483738" r:id="rId13"/>
    <p:sldLayoutId id="2147483723" r:id="rId14"/>
    <p:sldLayoutId id="2147483724" r:id="rId15"/>
    <p:sldLayoutId id="2147483727" r:id="rId16"/>
    <p:sldLayoutId id="2147483728" r:id="rId17"/>
    <p:sldLayoutId id="2147483729" r:id="rId18"/>
  </p:sldLayoutIdLst>
  <p:hf hd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39E3965E-AC41-4711-9D10-E25ABB132D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 xmlns:a16="http://schemas.microsoft.com/office/drawing/2014/main" id="{1F5DC8C3-BA5F-4EED-BB9A-A14272BD82A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 xmlns:a16="http://schemas.microsoft.com/office/drawing/2014/main" id="{F452A527-3631-41ED-858D-3777A7D1496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 xmlns:a16="http://schemas.microsoft.com/office/drawing/2014/main" id="{D7559F58-E7E3-4312-BFB5-D3B5719E827E}"/>
              </a:ext>
            </a:extLst>
          </p:cNvPr>
          <p:cNvSpPr>
            <a:spLocks noGrp="1"/>
          </p:cNvSpPr>
          <p:nvPr>
            <p:ph type="ctrTitle"/>
          </p:nvPr>
        </p:nvSpPr>
        <p:spPr>
          <a:xfrm>
            <a:off x="6373641" y="298764"/>
            <a:ext cx="4897828" cy="3979979"/>
          </a:xfrm>
        </p:spPr>
        <p:txBody>
          <a:bodyPr vert="horz" lIns="91440" tIns="45720" rIns="91440" bIns="45720" rtlCol="0" anchor="b">
            <a:normAutofit fontScale="90000"/>
          </a:bodyPr>
          <a:lstStyle/>
          <a:p>
            <a:pPr algn="ctr"/>
            <a:r>
              <a:rPr lang="en-US" sz="6200" b="1" dirty="0" smtClean="0">
                <a:solidFill>
                  <a:schemeClr val="tx1">
                    <a:lumMod val="85000"/>
                    <a:lumOff val="15000"/>
                  </a:schemeClr>
                </a:solidFill>
              </a:rPr>
              <a:t/>
            </a:r>
            <a:br>
              <a:rPr lang="en-US" sz="6200" b="1" dirty="0" smtClean="0">
                <a:solidFill>
                  <a:schemeClr val="tx1">
                    <a:lumMod val="85000"/>
                    <a:lumOff val="15000"/>
                  </a:schemeClr>
                </a:solidFill>
              </a:rPr>
            </a:br>
            <a:r>
              <a:rPr lang="en-US" sz="6200" b="1" dirty="0" smtClean="0">
                <a:solidFill>
                  <a:schemeClr val="tx1">
                    <a:lumMod val="85000"/>
                    <a:lumOff val="15000"/>
                  </a:schemeClr>
                </a:solidFill>
              </a:rPr>
              <a:t>Sweat </a:t>
            </a:r>
            <a:r>
              <a:rPr lang="en-US" sz="6200" b="1" dirty="0">
                <a:solidFill>
                  <a:schemeClr val="tx1">
                    <a:lumMod val="85000"/>
                    <a:lumOff val="15000"/>
                  </a:schemeClr>
                </a:solidFill>
              </a:rPr>
              <a:t>it out with Fitness: A </a:t>
            </a:r>
            <a:r>
              <a:rPr lang="en-US" sz="6200" b="1" dirty="0" smtClean="0">
                <a:solidFill>
                  <a:schemeClr val="tx1">
                    <a:lumMod val="85000"/>
                    <a:lumOff val="15000"/>
                  </a:schemeClr>
                </a:solidFill>
              </a:rPr>
              <a:t>Exercise </a:t>
            </a:r>
            <a:r>
              <a:rPr lang="en-US" sz="6200" b="1" dirty="0">
                <a:solidFill>
                  <a:schemeClr val="tx1">
                    <a:lumMod val="85000"/>
                    <a:lumOff val="15000"/>
                  </a:schemeClr>
                </a:solidFill>
              </a:rPr>
              <a:t>Website</a:t>
            </a:r>
            <a:endParaRPr lang="en-US" sz="6200" dirty="0">
              <a:solidFill>
                <a:schemeClr val="tx1">
                  <a:lumMod val="85000"/>
                  <a:lumOff val="15000"/>
                </a:schemeClr>
              </a:solidFill>
            </a:endParaRPr>
          </a:p>
          <a:p>
            <a:pPr algn="ctr"/>
            <a:endParaRPr lang="en-US" sz="6200" dirty="0">
              <a:solidFill>
                <a:schemeClr val="tx1">
                  <a:lumMod val="85000"/>
                  <a:lumOff val="15000"/>
                </a:schemeClr>
              </a:solidFill>
            </a:endParaRPr>
          </a:p>
        </p:txBody>
      </p:sp>
      <p:sp>
        <p:nvSpPr>
          <p:cNvPr id="5" name="Subtitle 4">
            <a:extLst>
              <a:ext uri="{FF2B5EF4-FFF2-40B4-BE49-F238E27FC236}">
                <a16:creationId xmlns="" xmlns:a16="http://schemas.microsoft.com/office/drawing/2014/main" id="{EF502785-6557-4038-9743-2ABFF39CB24A}"/>
              </a:ext>
            </a:extLst>
          </p:cNvPr>
          <p:cNvSpPr>
            <a:spLocks noGrp="1"/>
          </p:cNvSpPr>
          <p:nvPr>
            <p:ph type="subTitle" idx="1"/>
          </p:nvPr>
        </p:nvSpPr>
        <p:spPr>
          <a:xfrm>
            <a:off x="6729999" y="4455621"/>
            <a:ext cx="4829101" cy="1238616"/>
          </a:xfrm>
        </p:spPr>
        <p:txBody>
          <a:bodyPr vert="horz" lIns="91440" tIns="45720" rIns="91440" bIns="45720" rtlCol="0" anchor="t">
            <a:normAutofit/>
          </a:bodyPr>
          <a:lstStyle/>
          <a:p>
            <a:pPr marL="0" indent="0">
              <a:buNone/>
            </a:pPr>
            <a:r>
              <a:rPr lang="en-US" sz="2400" cap="all" spc="200" dirty="0">
                <a:solidFill>
                  <a:schemeClr val="tx1"/>
                </a:solidFill>
                <a:ea typeface="Calibri"/>
                <a:cs typeface="Calibri"/>
              </a:rPr>
              <a:t>By- Unnati rastogi</a:t>
            </a:r>
            <a:endParaRPr lang="en-US" sz="2400" cap="all" spc="200" dirty="0">
              <a:solidFill>
                <a:schemeClr val="tx1"/>
              </a:solidFill>
            </a:endParaRPr>
          </a:p>
        </p:txBody>
      </p:sp>
      <p:pic>
        <p:nvPicPr>
          <p:cNvPr id="7" name="Picture 6" descr="An image of two dumbells against sunlight">
            <a:extLst>
              <a:ext uri="{FF2B5EF4-FFF2-40B4-BE49-F238E27FC236}">
                <a16:creationId xmlns="" xmlns:a16="http://schemas.microsoft.com/office/drawing/2014/main" id="{8FF8D4B2-194D-38B4-223D-5693DA276B30}"/>
              </a:ext>
            </a:extLst>
          </p:cNvPr>
          <p:cNvPicPr>
            <a:picLocks noChangeAspect="1"/>
          </p:cNvPicPr>
          <p:nvPr/>
        </p:nvPicPr>
        <p:blipFill rotWithShape="1">
          <a:blip r:embed="rId3"/>
          <a:srcRect l="30807" r="9946" b="-3"/>
          <a:stretch/>
        </p:blipFill>
        <p:spPr>
          <a:xfrm>
            <a:off x="1" y="10"/>
            <a:ext cx="6096000" cy="6857990"/>
          </a:xfrm>
          <a:prstGeom prst="rect">
            <a:avLst/>
          </a:prstGeom>
        </p:spPr>
      </p:pic>
      <p:cxnSp>
        <p:nvCxnSpPr>
          <p:cNvPr id="17" name="Straight Connector 16">
            <a:extLst>
              <a:ext uri="{FF2B5EF4-FFF2-40B4-BE49-F238E27FC236}">
                <a16:creationId xmlns="" xmlns:a16="http://schemas.microsoft.com/office/drawing/2014/main" id="{D28A9C89-B313-458F-9C85-515930A51A9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3166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 xmlns:a16="http://schemas.microsoft.com/office/drawing/2014/main" id="{416A0E3C-60E6-4F39-BC55-5F7C224E1F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 xmlns:a16="http://schemas.microsoft.com/office/drawing/2014/main" id="{C5025DAC-8B93-4160-B017-3A274A5828C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 xmlns:a16="http://schemas.microsoft.com/office/drawing/2014/main" id="{88F0A37D-2337-4AAF-98B0-7E4E9B98719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BDCE699D-9FC2-483D-9B52-64E766D1C93C}"/>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a:solidFill>
                  <a:schemeClr val="tx1">
                    <a:lumMod val="75000"/>
                    <a:lumOff val="25000"/>
                  </a:schemeClr>
                </a:solidFill>
              </a:rPr>
              <a:t>Content </a:t>
            </a:r>
          </a:p>
        </p:txBody>
      </p:sp>
      <p:cxnSp>
        <p:nvCxnSpPr>
          <p:cNvPr id="30" name="Straight Connector 29">
            <a:extLst>
              <a:ext uri="{FF2B5EF4-FFF2-40B4-BE49-F238E27FC236}">
                <a16:creationId xmlns="" xmlns:a16="http://schemas.microsoft.com/office/drawing/2014/main" id="{F15CCCF0-E573-463A-9760-1FDC0B2CFBD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 xmlns:a16="http://schemas.microsoft.com/office/drawing/2014/main" id="{F7234D70-FB65-4E99-985E-64D219674D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ooter Placeholder 16">
            <a:extLst>
              <a:ext uri="{FF2B5EF4-FFF2-40B4-BE49-F238E27FC236}">
                <a16:creationId xmlns="" xmlns:a16="http://schemas.microsoft.com/office/drawing/2014/main" id="{9011F41C-F343-402F-840A-70C98C309B5D}"/>
              </a:ext>
            </a:extLst>
          </p:cNvPr>
          <p:cNvSpPr>
            <a:spLocks noGrp="1"/>
          </p:cNvSpPr>
          <p:nvPr>
            <p:ph type="ftr" sz="quarter" idx="11"/>
          </p:nvPr>
        </p:nvSpPr>
        <p:spPr>
          <a:xfrm>
            <a:off x="1097279" y="6446838"/>
            <a:ext cx="6818262" cy="365125"/>
          </a:xfrm>
        </p:spPr>
        <p:txBody>
          <a:bodyPr vert="horz" lIns="91440" tIns="45720" rIns="91440" bIns="45720" rtlCol="0" anchor="ctr">
            <a:normAutofit/>
          </a:bodyPr>
          <a:lstStyle/>
          <a:p>
            <a:pPr>
              <a:spcAft>
                <a:spcPts val="600"/>
              </a:spcAft>
            </a:pPr>
            <a:r>
              <a:rPr lang="en-US" kern="1200" cap="all" baseline="0">
                <a:solidFill>
                  <a:srgbClr val="FFFFFF"/>
                </a:solidFill>
                <a:latin typeface="+mn-lt"/>
                <a:ea typeface="+mn-ea"/>
                <a:cs typeface="+mn-cs"/>
              </a:rPr>
              <a:t>Sample Footer Text</a:t>
            </a:r>
          </a:p>
        </p:txBody>
      </p:sp>
      <p:sp>
        <p:nvSpPr>
          <p:cNvPr id="18" name="Slide Number Placeholder 17">
            <a:extLst>
              <a:ext uri="{FF2B5EF4-FFF2-40B4-BE49-F238E27FC236}">
                <a16:creationId xmlns="" xmlns:a16="http://schemas.microsoft.com/office/drawing/2014/main" id="{D2077A5E-18AF-4957-9966-6DBE3C4A5A49}"/>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2</a:t>
            </a:fld>
            <a:endParaRPr lang="en-US"/>
          </a:p>
        </p:txBody>
      </p:sp>
      <p:graphicFrame>
        <p:nvGraphicFramePr>
          <p:cNvPr id="20" name="Content Placeholder 2">
            <a:extLst>
              <a:ext uri="{FF2B5EF4-FFF2-40B4-BE49-F238E27FC236}">
                <a16:creationId xmlns="" xmlns:a16="http://schemas.microsoft.com/office/drawing/2014/main" id="{5781D750-DFF7-E44E-185E-17815CF6D55C}"/>
              </a:ext>
            </a:extLst>
          </p:cNvPr>
          <p:cNvGraphicFramePr/>
          <p:nvPr>
            <p:extLst>
              <p:ext uri="{D42A27DB-BD31-4B8C-83A1-F6EECF244321}">
                <p14:modId xmlns="" xmlns:p14="http://schemas.microsoft.com/office/powerpoint/2010/main" val="200639338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233391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 xmlns:a16="http://schemas.microsoft.com/office/drawing/2014/main" id="{416A0E3C-60E6-4F39-BC55-5F7C224E1F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 xmlns:a16="http://schemas.microsoft.com/office/drawing/2014/main" id="{C5025DAC-8B93-4160-B017-3A274A5828C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 xmlns:a16="http://schemas.microsoft.com/office/drawing/2014/main" id="{F5FE1B2C-7BC1-4AE2-9A50-2A4A70A9D6A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 xmlns:a16="http://schemas.microsoft.com/office/drawing/2014/main" id="{97E8244A-2C81-4C0E-A929-3EC8EFF3556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20BF798-8948-401D-89CE-1ED6136ED254}"/>
              </a:ext>
            </a:extLst>
          </p:cNvPr>
          <p:cNvSpPr>
            <a:spLocks noGrp="1"/>
          </p:cNvSpPr>
          <p:nvPr>
            <p:ph type="title"/>
          </p:nvPr>
        </p:nvSpPr>
        <p:spPr>
          <a:xfrm>
            <a:off x="858749" y="963997"/>
            <a:ext cx="3787457" cy="4938361"/>
          </a:xfrm>
        </p:spPr>
        <p:txBody>
          <a:bodyPr vert="horz" lIns="91440" tIns="45720" rIns="91440" bIns="45720" rtlCol="0" anchor="ctr">
            <a:normAutofit/>
          </a:bodyPr>
          <a:lstStyle/>
          <a:p>
            <a:pPr algn="r"/>
            <a:r>
              <a:rPr lang="en-US"/>
              <a:t>Introduction</a:t>
            </a:r>
          </a:p>
        </p:txBody>
      </p:sp>
      <p:cxnSp>
        <p:nvCxnSpPr>
          <p:cNvPr id="28" name="Straight Connector 27">
            <a:extLst>
              <a:ext uri="{FF2B5EF4-FFF2-40B4-BE49-F238E27FC236}">
                <a16:creationId xmlns="" xmlns:a16="http://schemas.microsoft.com/office/drawing/2014/main" id="{02CC3441-26B3-4381-B3DF-8AE3C288BC0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F9529D8B-2C12-43D2-BC28-8FA4895C977A}"/>
              </a:ext>
            </a:extLst>
          </p:cNvPr>
          <p:cNvSpPr>
            <a:spLocks noGrp="1"/>
          </p:cNvSpPr>
          <p:nvPr>
            <p:ph idx="1"/>
          </p:nvPr>
        </p:nvSpPr>
        <p:spPr>
          <a:xfrm>
            <a:off x="5301798" y="963507"/>
            <a:ext cx="5968181" cy="4938851"/>
          </a:xfrm>
        </p:spPr>
        <p:txBody>
          <a:bodyPr vert="horz" lIns="0" tIns="45720" rIns="0" bIns="45720" rtlCol="0" anchor="ctr">
            <a:normAutofit/>
          </a:bodyPr>
          <a:lstStyle/>
          <a:p>
            <a:r>
              <a:rPr lang="en-US"/>
              <a:t>At our Fitness Exercise Website, our mission is to empower individuals of all ages and fitness levels to take control of their well-being and unlock their full potential. We believe that everyone deserves access to accurate information, expert guidance, and a supportive community to help them succeed on their fitness journey. </a:t>
            </a:r>
          </a:p>
        </p:txBody>
      </p:sp>
      <p:sp>
        <p:nvSpPr>
          <p:cNvPr id="14" name="Footer Placeholder 13">
            <a:extLst>
              <a:ext uri="{FF2B5EF4-FFF2-40B4-BE49-F238E27FC236}">
                <a16:creationId xmlns="" xmlns:a16="http://schemas.microsoft.com/office/drawing/2014/main" id="{10BD52C4-306B-4FA3-8235-FAE3F72C064F}"/>
              </a:ext>
            </a:extLst>
          </p:cNvPr>
          <p:cNvSpPr>
            <a:spLocks noGrp="1"/>
          </p:cNvSpPr>
          <p:nvPr>
            <p:ph type="ftr" sz="quarter" idx="11"/>
          </p:nvPr>
        </p:nvSpPr>
        <p:spPr>
          <a:xfrm>
            <a:off x="1097279" y="6446838"/>
            <a:ext cx="6818262" cy="365125"/>
          </a:xfrm>
        </p:spPr>
        <p:txBody>
          <a:bodyPr vert="horz" lIns="91440" tIns="45720" rIns="91440" bIns="45720" rtlCol="0" anchor="ctr">
            <a:normAutofit/>
          </a:bodyPr>
          <a:lstStyle/>
          <a:p>
            <a:pPr>
              <a:spcAft>
                <a:spcPts val="600"/>
              </a:spcAft>
            </a:pPr>
            <a:r>
              <a:rPr lang="en-US" kern="1200" cap="all" baseline="0">
                <a:solidFill>
                  <a:schemeClr val="tx1">
                    <a:lumMod val="85000"/>
                    <a:lumOff val="15000"/>
                  </a:schemeClr>
                </a:solidFill>
                <a:latin typeface="+mn-lt"/>
                <a:ea typeface="+mn-ea"/>
                <a:cs typeface="+mn-cs"/>
              </a:rPr>
              <a:t>Sample Footer Text</a:t>
            </a:r>
          </a:p>
        </p:txBody>
      </p:sp>
      <p:sp>
        <p:nvSpPr>
          <p:cNvPr id="15" name="Slide Number Placeholder 14">
            <a:extLst>
              <a:ext uri="{FF2B5EF4-FFF2-40B4-BE49-F238E27FC236}">
                <a16:creationId xmlns="" xmlns:a16="http://schemas.microsoft.com/office/drawing/2014/main" id="{FAC43D02-FCA1-4880-8376-FFDCFB5A520F}"/>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a:solidFill>
                  <a:schemeClr val="tx1">
                    <a:lumMod val="85000"/>
                    <a:lumOff val="15000"/>
                  </a:schemeClr>
                </a:solidFill>
              </a:rPr>
              <a:pPr>
                <a:spcAft>
                  <a:spcPts val="600"/>
                </a:spcAft>
              </a:pPr>
              <a:t>3</a:t>
            </a:fld>
            <a:endParaRPr lang="en-US">
              <a:solidFill>
                <a:schemeClr val="tx1">
                  <a:lumMod val="85000"/>
                  <a:lumOff val="15000"/>
                </a:schemeClr>
              </a:solidFill>
            </a:endParaRPr>
          </a:p>
        </p:txBody>
      </p:sp>
    </p:spTree>
    <p:extLst>
      <p:ext uri="{BB962C8B-B14F-4D97-AF65-F5344CB8AC3E}">
        <p14:creationId xmlns="" xmlns:p14="http://schemas.microsoft.com/office/powerpoint/2010/main" val="4250089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39E3965E-AC41-4711-9D10-E25ABB132D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 xmlns:a16="http://schemas.microsoft.com/office/drawing/2014/main" id="{1F5DC8C3-BA5F-4EED-BB9A-A14272BD82A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 xmlns:a16="http://schemas.microsoft.com/office/drawing/2014/main" id="{0AF4F2BA-3C03-4E2C-8ABC-0949B61B3C5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Computer script on a screen">
            <a:extLst>
              <a:ext uri="{FF2B5EF4-FFF2-40B4-BE49-F238E27FC236}">
                <a16:creationId xmlns="" xmlns:a16="http://schemas.microsoft.com/office/drawing/2014/main" id="{808540F1-B2B8-2326-F96D-ECB5AEA00ABF}"/>
              </a:ext>
            </a:extLst>
          </p:cNvPr>
          <p:cNvPicPr>
            <a:picLocks noChangeAspect="1"/>
          </p:cNvPicPr>
          <p:nvPr/>
        </p:nvPicPr>
        <p:blipFill rotWithShape="1">
          <a:blip r:embed="rId3">
            <a:alphaModFix amt="35000"/>
          </a:blip>
          <a:srcRect t="6573" r="-2" b="9030"/>
          <a:stretch/>
        </p:blipFill>
        <p:spPr>
          <a:xfrm>
            <a:off x="20" y="10"/>
            <a:ext cx="12191980" cy="6857990"/>
          </a:xfrm>
          <a:prstGeom prst="rect">
            <a:avLst/>
          </a:prstGeom>
        </p:spPr>
      </p:pic>
      <p:sp>
        <p:nvSpPr>
          <p:cNvPr id="2" name="Title 1">
            <a:extLst>
              <a:ext uri="{FF2B5EF4-FFF2-40B4-BE49-F238E27FC236}">
                <a16:creationId xmlns="" xmlns:a16="http://schemas.microsoft.com/office/drawing/2014/main" id="{5466122A-795E-4E91-8829-A4FC066F2CE7}"/>
              </a:ext>
            </a:extLst>
          </p:cNvPr>
          <p:cNvSpPr>
            <a:spLocks noGrp="1"/>
          </p:cNvSpPr>
          <p:nvPr>
            <p:ph type="ctrTitle"/>
          </p:nvPr>
        </p:nvSpPr>
        <p:spPr>
          <a:xfrm>
            <a:off x="1097280" y="758952"/>
            <a:ext cx="10058400" cy="2409761"/>
          </a:xfrm>
        </p:spPr>
        <p:txBody>
          <a:bodyPr vert="horz" lIns="91440" tIns="45720" rIns="91440" bIns="45720" rtlCol="0" anchor="b">
            <a:normAutofit/>
          </a:bodyPr>
          <a:lstStyle/>
          <a:p>
            <a:pPr algn="ctr"/>
            <a:r>
              <a:rPr lang="en-US" sz="5000" b="1" dirty="0">
                <a:solidFill>
                  <a:srgbClr val="FFFFFF"/>
                </a:solidFill>
              </a:rPr>
              <a:t>Software requirement / Software Used</a:t>
            </a:r>
            <a:endParaRPr lang="en-US" sz="5000" dirty="0">
              <a:solidFill>
                <a:srgbClr val="FFFFFF"/>
              </a:solidFill>
            </a:endParaRPr>
          </a:p>
          <a:p>
            <a:endParaRPr lang="en-US" sz="5000" dirty="0">
              <a:solidFill>
                <a:srgbClr val="FFFFFF"/>
              </a:solidFill>
            </a:endParaRPr>
          </a:p>
        </p:txBody>
      </p:sp>
      <p:sp>
        <p:nvSpPr>
          <p:cNvPr id="3" name="Subtitle 2">
            <a:extLst>
              <a:ext uri="{FF2B5EF4-FFF2-40B4-BE49-F238E27FC236}">
                <a16:creationId xmlns="" xmlns:a16="http://schemas.microsoft.com/office/drawing/2014/main" id="{CC640DA6-8ED2-417B-AF45-F0A81358F118}"/>
              </a:ext>
            </a:extLst>
          </p:cNvPr>
          <p:cNvSpPr>
            <a:spLocks noGrp="1"/>
          </p:cNvSpPr>
          <p:nvPr>
            <p:ph type="subTitle" idx="1"/>
          </p:nvPr>
        </p:nvSpPr>
        <p:spPr>
          <a:xfrm>
            <a:off x="1100051" y="2924269"/>
            <a:ext cx="10058400" cy="2863883"/>
          </a:xfrm>
        </p:spPr>
        <p:txBody>
          <a:bodyPr vert="horz" lIns="91440" tIns="45720" rIns="91440" bIns="45720" rtlCol="0">
            <a:noAutofit/>
          </a:bodyPr>
          <a:lstStyle/>
          <a:p>
            <a:pPr marL="457200" indent="-457200">
              <a:buFont typeface="Arial" pitchFamily="34" charset="0"/>
              <a:buChar char="•"/>
            </a:pPr>
            <a:r>
              <a:rPr lang="en-US" sz="2400" dirty="0" smtClean="0">
                <a:solidFill>
                  <a:srgbClr val="FFFFFF"/>
                </a:solidFill>
              </a:rPr>
              <a:t>Web Browser</a:t>
            </a:r>
          </a:p>
          <a:p>
            <a:pPr>
              <a:buFont typeface="Arial" pitchFamily="34" charset="0"/>
              <a:buChar char="•"/>
            </a:pPr>
            <a:r>
              <a:rPr lang="en-US" sz="2400" dirty="0" smtClean="0">
                <a:solidFill>
                  <a:srgbClr val="FFFFFF"/>
                </a:solidFill>
              </a:rPr>
              <a:t>     Rapid API</a:t>
            </a:r>
          </a:p>
          <a:p>
            <a:pPr>
              <a:buFont typeface="Arial" pitchFamily="34" charset="0"/>
              <a:buChar char="•"/>
            </a:pPr>
            <a:r>
              <a:rPr lang="en-US" sz="2400" dirty="0" smtClean="0">
                <a:solidFill>
                  <a:srgbClr val="FFFFFF"/>
                </a:solidFill>
              </a:rPr>
              <a:t>     VS Code</a:t>
            </a:r>
          </a:p>
          <a:p>
            <a:pPr>
              <a:buFont typeface="Arial" pitchFamily="34" charset="0"/>
              <a:buChar char="•"/>
            </a:pPr>
            <a:r>
              <a:rPr lang="en-US" sz="2400" dirty="0" smtClean="0">
                <a:solidFill>
                  <a:srgbClr val="FFFFFF"/>
                </a:solidFill>
              </a:rPr>
              <a:t>     </a:t>
            </a:r>
            <a:r>
              <a:rPr lang="en-US" sz="2200" dirty="0" err="1" smtClean="0">
                <a:solidFill>
                  <a:srgbClr val="FFFFFF"/>
                </a:solidFill>
              </a:rPr>
              <a:t>MySQL</a:t>
            </a:r>
            <a:r>
              <a:rPr lang="en-US" sz="2200" dirty="0" smtClean="0">
                <a:solidFill>
                  <a:srgbClr val="FFFFFF"/>
                </a:solidFill>
              </a:rPr>
              <a:t> </a:t>
            </a:r>
          </a:p>
        </p:txBody>
      </p:sp>
      <p:sp>
        <p:nvSpPr>
          <p:cNvPr id="30" name="!!footer rectangle">
            <a:extLst>
              <a:ext uri="{FF2B5EF4-FFF2-40B4-BE49-F238E27FC236}">
                <a16:creationId xmlns="" xmlns:a16="http://schemas.microsoft.com/office/drawing/2014/main" id="{B40A8CA7-7D5A-43B0-A1A0-B558ECA9EE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 xmlns:p14="http://schemas.microsoft.com/office/powerpoint/2010/main" val="180652059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3558DB37-9FEE-48A2-8578-ED04015739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5F7FCCA6-00E2-4F74-A105-0D769872F2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33EA32F0-1738-4EDC-912D-4960AC57BFFE}"/>
              </a:ext>
            </a:extLst>
          </p:cNvPr>
          <p:cNvSpPr>
            <a:spLocks noGrp="1"/>
          </p:cNvSpPr>
          <p:nvPr>
            <p:ph type="title"/>
          </p:nvPr>
        </p:nvSpPr>
        <p:spPr>
          <a:xfrm>
            <a:off x="1097280" y="286603"/>
            <a:ext cx="10058400" cy="1450757"/>
          </a:xfrm>
        </p:spPr>
        <p:txBody>
          <a:bodyPr rtlCol="0" anchor="ctr">
            <a:normAutofit/>
          </a:bodyPr>
          <a:lstStyle/>
          <a:p>
            <a:r>
              <a:rPr lang="en-GB" b="1">
                <a:solidFill>
                  <a:srgbClr val="FFFFFF"/>
                </a:solidFill>
              </a:rPr>
              <a:t>Module Description</a:t>
            </a:r>
            <a:endParaRPr lang="en-US">
              <a:solidFill>
                <a:srgbClr val="FFFFFF"/>
              </a:solidFill>
            </a:endParaRPr>
          </a:p>
          <a:p>
            <a:endParaRPr lang="en-GB">
              <a:solidFill>
                <a:srgbClr val="FFFFFF"/>
              </a:solidFill>
              <a:ea typeface="Calibri Light"/>
              <a:cs typeface="Calibri Light"/>
            </a:endParaRPr>
          </a:p>
        </p:txBody>
      </p:sp>
      <p:sp>
        <p:nvSpPr>
          <p:cNvPr id="4" name="Content Placeholder 3">
            <a:extLst>
              <a:ext uri="{FF2B5EF4-FFF2-40B4-BE49-F238E27FC236}">
                <a16:creationId xmlns="" xmlns:a16="http://schemas.microsoft.com/office/drawing/2014/main" id="{1F005233-8F11-97DD-056D-07886923AB60}"/>
              </a:ext>
            </a:extLst>
          </p:cNvPr>
          <p:cNvSpPr>
            <a:spLocks noGrp="1"/>
          </p:cNvSpPr>
          <p:nvPr>
            <p:ph idx="1"/>
          </p:nvPr>
        </p:nvSpPr>
        <p:spPr>
          <a:xfrm>
            <a:off x="1096963" y="2036598"/>
            <a:ext cx="10058400" cy="4201099"/>
          </a:xfrm>
        </p:spPr>
        <p:txBody>
          <a:bodyPr vert="horz" lIns="0" tIns="45720" rIns="0" bIns="45720" rtlCol="0" anchor="t">
            <a:noAutofit/>
          </a:bodyPr>
          <a:lstStyle/>
          <a:p>
            <a:pPr>
              <a:lnSpc>
                <a:spcPct val="90000"/>
              </a:lnSpc>
            </a:pPr>
            <a:r>
              <a:rPr lang="en-GB" sz="1400" b="1" dirty="0">
                <a:ea typeface="+mn-lt"/>
                <a:cs typeface="+mn-lt"/>
              </a:rPr>
              <a:t>1. Homepage:</a:t>
            </a:r>
            <a:endParaRPr lang="en-GB" sz="1400" dirty="0">
              <a:ea typeface="Calibri" panose="020F0502020204030204"/>
              <a:cs typeface="Calibri" panose="020F0502020204030204"/>
            </a:endParaRPr>
          </a:p>
          <a:p>
            <a:pPr>
              <a:lnSpc>
                <a:spcPct val="90000"/>
              </a:lnSpc>
            </a:pPr>
            <a:r>
              <a:rPr lang="en-GB" sz="1400" dirty="0">
                <a:ea typeface="+mn-lt"/>
                <a:cs typeface="+mn-lt"/>
              </a:rPr>
              <a:t>- The homepage serves as the main entry point for users.</a:t>
            </a:r>
            <a:endParaRPr lang="en-GB" sz="1400" dirty="0">
              <a:ea typeface="Calibri"/>
              <a:cs typeface="Calibri"/>
            </a:endParaRPr>
          </a:p>
          <a:p>
            <a:pPr>
              <a:lnSpc>
                <a:spcPct val="90000"/>
              </a:lnSpc>
            </a:pPr>
            <a:r>
              <a:rPr lang="en-GB" sz="1400" dirty="0">
                <a:ea typeface="+mn-lt"/>
                <a:cs typeface="+mn-lt"/>
              </a:rPr>
              <a:t>- It should include a visually appealing design with high-quality images or videos to showcase the website's fitness content and A brief introduction to your website's mission and offerings.</a:t>
            </a:r>
            <a:endParaRPr lang="en-GB" sz="1400" dirty="0">
              <a:ea typeface="Calibri"/>
              <a:cs typeface="Calibri"/>
            </a:endParaRPr>
          </a:p>
          <a:p>
            <a:pPr>
              <a:lnSpc>
                <a:spcPct val="90000"/>
              </a:lnSpc>
            </a:pPr>
            <a:r>
              <a:rPr lang="en-GB" sz="1400" b="1" dirty="0">
                <a:ea typeface="+mn-lt"/>
                <a:cs typeface="+mn-lt"/>
              </a:rPr>
              <a:t>2. User Registration and Login:</a:t>
            </a:r>
            <a:endParaRPr lang="en-GB" sz="1400" dirty="0">
              <a:ea typeface="Calibri"/>
              <a:cs typeface="Calibri"/>
            </a:endParaRPr>
          </a:p>
          <a:p>
            <a:pPr>
              <a:lnSpc>
                <a:spcPct val="90000"/>
              </a:lnSpc>
            </a:pPr>
            <a:r>
              <a:rPr lang="en-GB" sz="1400" dirty="0">
                <a:ea typeface="+mn-lt"/>
                <a:cs typeface="+mn-lt"/>
              </a:rPr>
              <a:t>- Allows users to create accounts, sign in, or recover their passwords and Collects essential user information like name, email, and password.</a:t>
            </a:r>
            <a:endParaRPr lang="en-GB" sz="1400" dirty="0">
              <a:ea typeface="Calibri"/>
              <a:cs typeface="Calibri"/>
            </a:endParaRPr>
          </a:p>
          <a:p>
            <a:pPr>
              <a:lnSpc>
                <a:spcPct val="90000"/>
              </a:lnSpc>
            </a:pPr>
            <a:r>
              <a:rPr lang="en-GB" sz="1400" b="1" dirty="0">
                <a:ea typeface="+mn-lt"/>
                <a:cs typeface="+mn-lt"/>
              </a:rPr>
              <a:t>3. User </a:t>
            </a:r>
            <a:r>
              <a:rPr lang="en-GB" sz="1400" b="1" dirty="0" smtClean="0">
                <a:ea typeface="+mn-lt"/>
                <a:cs typeface="+mn-lt"/>
              </a:rPr>
              <a:t>Profile / dashboard:</a:t>
            </a:r>
            <a:endParaRPr lang="en-GB" sz="1400" dirty="0">
              <a:ea typeface="Calibri"/>
              <a:cs typeface="Calibri"/>
            </a:endParaRPr>
          </a:p>
          <a:p>
            <a:pPr>
              <a:lnSpc>
                <a:spcPct val="90000"/>
              </a:lnSpc>
            </a:pPr>
            <a:r>
              <a:rPr lang="en-GB" sz="1400" dirty="0">
                <a:ea typeface="+mn-lt"/>
                <a:cs typeface="+mn-lt"/>
              </a:rPr>
              <a:t>- Users can create and edit their profiles, providing personal information, fitness goals, and </a:t>
            </a:r>
            <a:r>
              <a:rPr lang="en-GB" sz="1400" dirty="0" smtClean="0">
                <a:ea typeface="+mn-lt"/>
                <a:cs typeface="+mn-lt"/>
              </a:rPr>
              <a:t>preferences as well as with BMI calculation and weekly progress.</a:t>
            </a:r>
            <a:endParaRPr lang="en-GB" sz="1400" dirty="0">
              <a:ea typeface="Calibri"/>
              <a:cs typeface="Calibri"/>
            </a:endParaRPr>
          </a:p>
          <a:p>
            <a:pPr>
              <a:lnSpc>
                <a:spcPct val="90000"/>
              </a:lnSpc>
            </a:pPr>
            <a:r>
              <a:rPr lang="en-GB" sz="1400" b="1" dirty="0">
                <a:ea typeface="+mn-lt"/>
                <a:cs typeface="+mn-lt"/>
              </a:rPr>
              <a:t>4. Exercise Library:</a:t>
            </a:r>
            <a:endParaRPr lang="en-GB" sz="1400" dirty="0">
              <a:ea typeface="Calibri"/>
              <a:cs typeface="Calibri"/>
            </a:endParaRPr>
          </a:p>
          <a:p>
            <a:pPr>
              <a:lnSpc>
                <a:spcPct val="90000"/>
              </a:lnSpc>
            </a:pPr>
            <a:r>
              <a:rPr lang="en-GB" sz="1400" dirty="0">
                <a:ea typeface="+mn-lt"/>
                <a:cs typeface="+mn-lt"/>
              </a:rPr>
              <a:t>- A comprehensive database of exercises categorized by muscle groups, difficulty levels, and workout types (cardio, strength, flexibility, etc.).</a:t>
            </a:r>
            <a:endParaRPr lang="en-GB" sz="1400" dirty="0">
              <a:ea typeface="Calibri"/>
              <a:cs typeface="Calibri"/>
            </a:endParaRPr>
          </a:p>
          <a:p>
            <a:pPr>
              <a:lnSpc>
                <a:spcPct val="90000"/>
              </a:lnSpc>
            </a:pPr>
            <a:r>
              <a:rPr lang="en-GB" sz="1400" dirty="0">
                <a:ea typeface="+mn-lt"/>
                <a:cs typeface="+mn-lt"/>
              </a:rPr>
              <a:t>- Include detailed descriptions, images, videos, and recommended sets/reps for each exercise.</a:t>
            </a:r>
            <a:endParaRPr lang="en-GB" sz="1400" dirty="0">
              <a:ea typeface="Calibri"/>
              <a:cs typeface="Calibri"/>
            </a:endParaRPr>
          </a:p>
          <a:p>
            <a:pPr>
              <a:lnSpc>
                <a:spcPct val="90000"/>
              </a:lnSpc>
            </a:pPr>
            <a:endParaRPr lang="en-GB" sz="1400" dirty="0">
              <a:ea typeface="Calibri"/>
              <a:cs typeface="Calibri"/>
            </a:endParaRPr>
          </a:p>
        </p:txBody>
      </p:sp>
      <p:sp>
        <p:nvSpPr>
          <p:cNvPr id="15" name="Rectangle 14">
            <a:extLst>
              <a:ext uri="{FF2B5EF4-FFF2-40B4-BE49-F238E27FC236}">
                <a16:creationId xmlns="" xmlns:a16="http://schemas.microsoft.com/office/drawing/2014/main" id="{359CEC61-F44B-43B3-B40F-AE38C5AF1D5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Footer Placeholder 4">
            <a:extLst>
              <a:ext uri="{FF2B5EF4-FFF2-40B4-BE49-F238E27FC236}">
                <a16:creationId xmlns="" xmlns:a16="http://schemas.microsoft.com/office/drawing/2014/main" id="{202E079E-4276-4B57-A7D9-BB2739332A1D}"/>
              </a:ext>
            </a:extLst>
          </p:cNvPr>
          <p:cNvSpPr>
            <a:spLocks noGrp="1"/>
          </p:cNvSpPr>
          <p:nvPr>
            <p:ph type="ftr" sz="quarter" idx="11"/>
          </p:nvPr>
        </p:nvSpPr>
        <p:spPr>
          <a:xfrm>
            <a:off x="1097279" y="6446838"/>
            <a:ext cx="6818262" cy="365125"/>
          </a:xfrm>
        </p:spPr>
        <p:txBody>
          <a:bodyPr rtlCol="0">
            <a:normAutofit/>
          </a:bodyPr>
          <a:lstStyle/>
          <a:p>
            <a:pPr rtl="0">
              <a:spcAft>
                <a:spcPts val="600"/>
              </a:spcAft>
            </a:pPr>
            <a:r>
              <a:rPr lang="en-GB"/>
              <a:t>Sample Footer Text</a:t>
            </a:r>
          </a:p>
        </p:txBody>
      </p:sp>
      <p:sp>
        <p:nvSpPr>
          <p:cNvPr id="6" name="Slide Number Placeholder 5">
            <a:extLst>
              <a:ext uri="{FF2B5EF4-FFF2-40B4-BE49-F238E27FC236}">
                <a16:creationId xmlns="" xmlns:a16="http://schemas.microsoft.com/office/drawing/2014/main" id="{5C0A7D0C-4965-4C81-9F41-C8790BCC75DA}"/>
              </a:ext>
            </a:extLst>
          </p:cNvPr>
          <p:cNvSpPr>
            <a:spLocks noGrp="1"/>
          </p:cNvSpPr>
          <p:nvPr>
            <p:ph type="sldNum" sz="quarter" idx="12"/>
          </p:nvPr>
        </p:nvSpPr>
        <p:spPr>
          <a:xfrm>
            <a:off x="10993582" y="6446838"/>
            <a:ext cx="780010" cy="365125"/>
          </a:xfrm>
        </p:spPr>
        <p:txBody>
          <a:bodyPr rtlCol="0">
            <a:normAutofit/>
          </a:bodyPr>
          <a:lstStyle/>
          <a:p>
            <a:pPr rtl="0">
              <a:spcAft>
                <a:spcPts val="600"/>
              </a:spcAft>
            </a:pPr>
            <a:fld id="{3A98EE3D-8CD1-4C3F-BD1C-C98C9596463C}" type="slidenum">
              <a:rPr lang="en-GB" smtClean="0"/>
              <a:pPr rtl="0">
                <a:spcAft>
                  <a:spcPts val="600"/>
                </a:spcAft>
              </a:pPr>
              <a:t>5</a:t>
            </a:fld>
            <a:endParaRPr lang="en-GB"/>
          </a:p>
        </p:txBody>
      </p:sp>
    </p:spTree>
    <p:extLst>
      <p:ext uri="{BB962C8B-B14F-4D97-AF65-F5344CB8AC3E}">
        <p14:creationId xmlns="" xmlns:p14="http://schemas.microsoft.com/office/powerpoint/2010/main" val="2072775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844E128-FF69-4E9F-8327-6B504B3C5A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 xmlns:a16="http://schemas.microsoft.com/office/drawing/2014/main" id="{9E7E3A51-8445-B1C1-03B9-3E08D454206A}"/>
              </a:ext>
            </a:extLst>
          </p:cNvPr>
          <p:cNvSpPr>
            <a:spLocks noGrp="1"/>
          </p:cNvSpPr>
          <p:nvPr>
            <p:ph type="title"/>
          </p:nvPr>
        </p:nvSpPr>
        <p:spPr>
          <a:xfrm>
            <a:off x="5116783" y="516835"/>
            <a:ext cx="5977937" cy="1666501"/>
          </a:xfrm>
        </p:spPr>
        <p:txBody>
          <a:bodyPr>
            <a:normAutofit/>
          </a:bodyPr>
          <a:lstStyle/>
          <a:p>
            <a:endParaRPr lang="en-GB" sz="4000">
              <a:solidFill>
                <a:srgbClr val="FFFFFF"/>
              </a:solidFill>
            </a:endParaRPr>
          </a:p>
        </p:txBody>
      </p:sp>
      <p:pic>
        <p:nvPicPr>
          <p:cNvPr id="7" name="Picture 6">
            <a:extLst>
              <a:ext uri="{FF2B5EF4-FFF2-40B4-BE49-F238E27FC236}">
                <a16:creationId xmlns="" xmlns:a16="http://schemas.microsoft.com/office/drawing/2014/main" id="{B5BB535D-9320-BB04-C014-A7D4AC6DBC5D}"/>
              </a:ext>
            </a:extLst>
          </p:cNvPr>
          <p:cNvPicPr>
            <a:picLocks noChangeAspect="1"/>
          </p:cNvPicPr>
          <p:nvPr/>
        </p:nvPicPr>
        <p:blipFill rotWithShape="1">
          <a:blip r:embed="rId2"/>
          <a:srcRect l="33726" r="31055" b="6250"/>
          <a:stretch/>
        </p:blipFill>
        <p:spPr>
          <a:xfrm>
            <a:off x="20" y="10"/>
            <a:ext cx="4580077" cy="6857990"/>
          </a:xfrm>
          <a:prstGeom prst="rect">
            <a:avLst/>
          </a:prstGeom>
        </p:spPr>
      </p:pic>
      <p:sp>
        <p:nvSpPr>
          <p:cNvPr id="3" name="Content Placeholder 2">
            <a:extLst>
              <a:ext uri="{FF2B5EF4-FFF2-40B4-BE49-F238E27FC236}">
                <a16:creationId xmlns="" xmlns:a16="http://schemas.microsoft.com/office/drawing/2014/main" id="{60ECEA0F-C5B5-E71A-7767-2FA1ED9EE4F1}"/>
              </a:ext>
            </a:extLst>
          </p:cNvPr>
          <p:cNvSpPr>
            <a:spLocks noGrp="1"/>
          </p:cNvSpPr>
          <p:nvPr>
            <p:ph idx="1"/>
          </p:nvPr>
        </p:nvSpPr>
        <p:spPr>
          <a:xfrm>
            <a:off x="5116784" y="1708151"/>
            <a:ext cx="5977938" cy="4180820"/>
          </a:xfrm>
        </p:spPr>
        <p:txBody>
          <a:bodyPr vert="horz" lIns="0" tIns="45720" rIns="0" bIns="45720" rtlCol="0" anchor="t">
            <a:noAutofit/>
          </a:bodyPr>
          <a:lstStyle/>
          <a:p>
            <a:pPr>
              <a:lnSpc>
                <a:spcPct val="90000"/>
              </a:lnSpc>
            </a:pPr>
            <a:r>
              <a:rPr lang="en-GB" sz="1400" b="1" dirty="0">
                <a:solidFill>
                  <a:srgbClr val="FFFFFF"/>
                </a:solidFill>
                <a:ea typeface="+mn-lt"/>
                <a:cs typeface="+mn-lt"/>
              </a:rPr>
              <a:t>5. Workout Plans:</a:t>
            </a:r>
            <a:endParaRPr lang="en-GB" sz="1400" dirty="0">
              <a:solidFill>
                <a:srgbClr val="FFFFFF"/>
              </a:solidFill>
              <a:ea typeface="Calibri" panose="020F0502020204030204"/>
              <a:cs typeface="Calibri" panose="020F0502020204030204"/>
            </a:endParaRPr>
          </a:p>
          <a:p>
            <a:pPr>
              <a:lnSpc>
                <a:spcPct val="90000"/>
              </a:lnSpc>
            </a:pPr>
            <a:r>
              <a:rPr lang="en-GB" sz="1400" dirty="0">
                <a:solidFill>
                  <a:srgbClr val="FFFFFF"/>
                </a:solidFill>
                <a:ea typeface="+mn-lt"/>
                <a:cs typeface="+mn-lt"/>
              </a:rPr>
              <a:t>- Users can browse and select pre-designed workout plans based on their goals (e.g., weight loss, muscle gain, endurance). Ability to customize and save personal workout routines.</a:t>
            </a:r>
            <a:endParaRPr lang="en-GB" sz="1400" dirty="0">
              <a:solidFill>
                <a:srgbClr val="FFFFFF"/>
              </a:solidFill>
              <a:ea typeface="Calibri"/>
              <a:cs typeface="Calibri"/>
            </a:endParaRPr>
          </a:p>
          <a:p>
            <a:pPr>
              <a:lnSpc>
                <a:spcPct val="90000"/>
              </a:lnSpc>
            </a:pPr>
            <a:r>
              <a:rPr lang="en-GB" sz="1400" b="1" dirty="0">
                <a:solidFill>
                  <a:srgbClr val="FFFFFF"/>
                </a:solidFill>
                <a:ea typeface="+mn-lt"/>
                <a:cs typeface="+mn-lt"/>
              </a:rPr>
              <a:t>6. Video Content:</a:t>
            </a:r>
            <a:endParaRPr lang="en-GB" sz="1400" dirty="0">
              <a:solidFill>
                <a:srgbClr val="FFFFFF"/>
              </a:solidFill>
              <a:ea typeface="Calibri"/>
              <a:cs typeface="Calibri"/>
            </a:endParaRPr>
          </a:p>
          <a:p>
            <a:pPr>
              <a:lnSpc>
                <a:spcPct val="90000"/>
              </a:lnSpc>
            </a:pPr>
            <a:r>
              <a:rPr lang="en-GB" sz="1400" dirty="0">
                <a:solidFill>
                  <a:srgbClr val="FFFFFF"/>
                </a:solidFill>
                <a:ea typeface="+mn-lt"/>
                <a:cs typeface="+mn-lt"/>
              </a:rPr>
              <a:t>- Integration with platforms like YouTube or </a:t>
            </a:r>
            <a:r>
              <a:rPr lang="en-GB" sz="1400" dirty="0" err="1">
                <a:solidFill>
                  <a:srgbClr val="FFFFFF"/>
                </a:solidFill>
                <a:ea typeface="+mn-lt"/>
                <a:cs typeface="+mn-lt"/>
              </a:rPr>
              <a:t>Vimeo</a:t>
            </a:r>
            <a:r>
              <a:rPr lang="en-GB" sz="1400" dirty="0">
                <a:solidFill>
                  <a:srgbClr val="FFFFFF"/>
                </a:solidFill>
                <a:ea typeface="+mn-lt"/>
                <a:cs typeface="+mn-lt"/>
              </a:rPr>
              <a:t> to host and showcase workout videos.</a:t>
            </a:r>
            <a:endParaRPr lang="en-GB" sz="1400" dirty="0">
              <a:solidFill>
                <a:srgbClr val="FFFFFF"/>
              </a:solidFill>
              <a:ea typeface="Calibri"/>
              <a:cs typeface="Calibri"/>
            </a:endParaRPr>
          </a:p>
          <a:p>
            <a:pPr>
              <a:lnSpc>
                <a:spcPct val="90000"/>
              </a:lnSpc>
            </a:pPr>
            <a:r>
              <a:rPr lang="en-GB" sz="1400" b="1" dirty="0" smtClean="0">
                <a:solidFill>
                  <a:srgbClr val="FFFFFF"/>
                </a:solidFill>
                <a:ea typeface="+mn-lt"/>
                <a:cs typeface="+mn-lt"/>
              </a:rPr>
              <a:t>7</a:t>
            </a:r>
            <a:r>
              <a:rPr lang="en-GB" sz="1400" b="1" dirty="0">
                <a:solidFill>
                  <a:srgbClr val="FFFFFF"/>
                </a:solidFill>
                <a:ea typeface="+mn-lt"/>
                <a:cs typeface="+mn-lt"/>
              </a:rPr>
              <a:t>. FAQ and Support:</a:t>
            </a:r>
            <a:endParaRPr lang="en-GB" sz="1400" dirty="0">
              <a:solidFill>
                <a:srgbClr val="FFFFFF"/>
              </a:solidFill>
              <a:ea typeface="Calibri"/>
              <a:cs typeface="Calibri"/>
            </a:endParaRPr>
          </a:p>
          <a:p>
            <a:pPr>
              <a:lnSpc>
                <a:spcPct val="90000"/>
              </a:lnSpc>
            </a:pPr>
            <a:r>
              <a:rPr lang="en-GB" sz="1400" dirty="0">
                <a:solidFill>
                  <a:srgbClr val="FFFFFF"/>
                </a:solidFill>
                <a:ea typeface="+mn-lt"/>
                <a:cs typeface="+mn-lt"/>
              </a:rPr>
              <a:t>- A frequently asked questions section to address common user queries and A support ticket system or </a:t>
            </a:r>
            <a:r>
              <a:rPr lang="en-GB" sz="1400" dirty="0" err="1" smtClean="0">
                <a:solidFill>
                  <a:srgbClr val="FFFFFF"/>
                </a:solidFill>
                <a:ea typeface="+mn-lt"/>
                <a:cs typeface="+mn-lt"/>
              </a:rPr>
              <a:t>chatbox</a:t>
            </a:r>
            <a:r>
              <a:rPr lang="en-GB" sz="1400" dirty="0" smtClean="0">
                <a:solidFill>
                  <a:srgbClr val="FFFFFF"/>
                </a:solidFill>
                <a:ea typeface="+mn-lt"/>
                <a:cs typeface="+mn-lt"/>
              </a:rPr>
              <a:t> </a:t>
            </a:r>
            <a:r>
              <a:rPr lang="en-GB" sz="1400" dirty="0">
                <a:solidFill>
                  <a:srgbClr val="FFFFFF"/>
                </a:solidFill>
                <a:ea typeface="+mn-lt"/>
                <a:cs typeface="+mn-lt"/>
              </a:rPr>
              <a:t>for customer assistance.</a:t>
            </a:r>
            <a:endParaRPr lang="en-GB" sz="1400" dirty="0">
              <a:solidFill>
                <a:srgbClr val="FFFFFF"/>
              </a:solidFill>
              <a:ea typeface="Calibri"/>
              <a:cs typeface="Calibri"/>
            </a:endParaRPr>
          </a:p>
          <a:p>
            <a:pPr>
              <a:lnSpc>
                <a:spcPct val="90000"/>
              </a:lnSpc>
            </a:pPr>
            <a:r>
              <a:rPr lang="en-GB" sz="1400" b="1" dirty="0">
                <a:solidFill>
                  <a:srgbClr val="FFFFFF"/>
                </a:solidFill>
                <a:ea typeface="+mn-lt"/>
                <a:cs typeface="+mn-lt"/>
              </a:rPr>
              <a:t>8. Search and Filter:</a:t>
            </a:r>
            <a:endParaRPr lang="en-GB" sz="1400" dirty="0">
              <a:solidFill>
                <a:srgbClr val="FFFFFF"/>
              </a:solidFill>
              <a:ea typeface="Calibri"/>
              <a:cs typeface="Calibri"/>
            </a:endParaRPr>
          </a:p>
          <a:p>
            <a:pPr>
              <a:lnSpc>
                <a:spcPct val="90000"/>
              </a:lnSpc>
            </a:pPr>
            <a:r>
              <a:rPr lang="en-GB" sz="1400" dirty="0">
                <a:solidFill>
                  <a:srgbClr val="FFFFFF"/>
                </a:solidFill>
                <a:ea typeface="+mn-lt"/>
                <a:cs typeface="+mn-lt"/>
              </a:rPr>
              <a:t>- Implement robust search and filtering options for exercises, workouts, and articles to enhance user navigation.</a:t>
            </a:r>
            <a:endParaRPr lang="en-GB" sz="1400" dirty="0">
              <a:solidFill>
                <a:srgbClr val="FFFFFF"/>
              </a:solidFill>
            </a:endParaRPr>
          </a:p>
          <a:p>
            <a:pPr>
              <a:lnSpc>
                <a:spcPct val="90000"/>
              </a:lnSpc>
            </a:pPr>
            <a:endParaRPr lang="en-GB" sz="1000" dirty="0">
              <a:solidFill>
                <a:srgbClr val="FFFFFF"/>
              </a:solidFill>
              <a:ea typeface="Calibri"/>
              <a:cs typeface="Calibri"/>
            </a:endParaRPr>
          </a:p>
        </p:txBody>
      </p:sp>
      <p:sp>
        <p:nvSpPr>
          <p:cNvPr id="4" name="Footer Placeholder 3">
            <a:extLst>
              <a:ext uri="{FF2B5EF4-FFF2-40B4-BE49-F238E27FC236}">
                <a16:creationId xmlns="" xmlns:a16="http://schemas.microsoft.com/office/drawing/2014/main" id="{3CB329AB-3463-62E4-6F9B-80E3204F13FC}"/>
              </a:ext>
            </a:extLst>
          </p:cNvPr>
          <p:cNvSpPr>
            <a:spLocks noGrp="1"/>
          </p:cNvSpPr>
          <p:nvPr>
            <p:ph type="ftr" sz="quarter" idx="11"/>
          </p:nvPr>
        </p:nvSpPr>
        <p:spPr>
          <a:xfrm>
            <a:off x="5116783" y="6446838"/>
            <a:ext cx="5486400" cy="365125"/>
          </a:xfrm>
        </p:spPr>
        <p:txBody>
          <a:bodyPr>
            <a:normAutofit/>
          </a:bodyPr>
          <a:lstStyle/>
          <a:p>
            <a:pPr rtl="0">
              <a:spcAft>
                <a:spcPts val="600"/>
              </a:spcAft>
            </a:pPr>
            <a:r>
              <a:rPr lang="en-GB" noProof="0"/>
              <a:t>Sample Footer Text</a:t>
            </a:r>
          </a:p>
        </p:txBody>
      </p:sp>
      <p:sp>
        <p:nvSpPr>
          <p:cNvPr id="5" name="Slide Number Placeholder 4">
            <a:extLst>
              <a:ext uri="{FF2B5EF4-FFF2-40B4-BE49-F238E27FC236}">
                <a16:creationId xmlns="" xmlns:a16="http://schemas.microsoft.com/office/drawing/2014/main" id="{60737456-A287-8725-1C62-1CA58A261DD9}"/>
              </a:ext>
            </a:extLst>
          </p:cNvPr>
          <p:cNvSpPr>
            <a:spLocks noGrp="1"/>
          </p:cNvSpPr>
          <p:nvPr>
            <p:ph type="sldNum" sz="quarter" idx="12"/>
          </p:nvPr>
        </p:nvSpPr>
        <p:spPr>
          <a:xfrm>
            <a:off x="10993582" y="6446838"/>
            <a:ext cx="780010" cy="365125"/>
          </a:xfrm>
        </p:spPr>
        <p:txBody>
          <a:bodyPr>
            <a:normAutofit/>
          </a:bodyPr>
          <a:lstStyle/>
          <a:p>
            <a:pPr rtl="0">
              <a:spcAft>
                <a:spcPts val="600"/>
              </a:spcAft>
            </a:pPr>
            <a:fld id="{3A98EE3D-8CD1-4C3F-BD1C-C98C9596463C}" type="slidenum">
              <a:rPr lang="en-GB" noProof="0" smtClean="0"/>
              <a:pPr rtl="0">
                <a:spcAft>
                  <a:spcPts val="600"/>
                </a:spcAft>
              </a:pPr>
              <a:t>6</a:t>
            </a:fld>
            <a:endParaRPr lang="en-GB" noProof="0"/>
          </a:p>
        </p:txBody>
      </p:sp>
    </p:spTree>
    <p:extLst>
      <p:ext uri="{BB962C8B-B14F-4D97-AF65-F5344CB8AC3E}">
        <p14:creationId xmlns="" xmlns:p14="http://schemas.microsoft.com/office/powerpoint/2010/main" val="8656600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F5FE1B2C-7BC1-4AE2-9A50-2A4A70A9D6A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 xmlns:a16="http://schemas.microsoft.com/office/drawing/2014/main" id="{97E8244A-2C81-4C0E-A929-3EC8EFF3556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5804AF3-9709-7DFE-B431-78B36F8325B5}"/>
              </a:ext>
            </a:extLst>
          </p:cNvPr>
          <p:cNvSpPr>
            <a:spLocks noGrp="1"/>
          </p:cNvSpPr>
          <p:nvPr>
            <p:ph type="title"/>
          </p:nvPr>
        </p:nvSpPr>
        <p:spPr>
          <a:xfrm>
            <a:off x="858749" y="963997"/>
            <a:ext cx="3787457" cy="4938361"/>
          </a:xfrm>
        </p:spPr>
        <p:txBody>
          <a:bodyPr anchor="ctr">
            <a:normAutofit/>
          </a:bodyPr>
          <a:lstStyle/>
          <a:p>
            <a:pPr algn="r"/>
            <a:r>
              <a:rPr lang="en-GB" b="1"/>
              <a:t>Results</a:t>
            </a:r>
            <a:endParaRPr lang="en-US"/>
          </a:p>
          <a:p>
            <a:pPr algn="r"/>
            <a:endParaRPr lang="en-GB">
              <a:ea typeface="Calibri Light"/>
              <a:cs typeface="Calibri Light"/>
            </a:endParaRPr>
          </a:p>
        </p:txBody>
      </p:sp>
      <p:cxnSp>
        <p:nvCxnSpPr>
          <p:cNvPr id="18" name="Straight Connector 17">
            <a:extLst>
              <a:ext uri="{FF2B5EF4-FFF2-40B4-BE49-F238E27FC236}">
                <a16:creationId xmlns="" xmlns:a16="http://schemas.microsoft.com/office/drawing/2014/main" id="{02CC3441-26B3-4381-B3DF-8AE3C288BC0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8F79B936-9549-BA67-A5B7-EA7036467A63}"/>
              </a:ext>
            </a:extLst>
          </p:cNvPr>
          <p:cNvSpPr>
            <a:spLocks noGrp="1"/>
          </p:cNvSpPr>
          <p:nvPr>
            <p:ph idx="1"/>
          </p:nvPr>
        </p:nvSpPr>
        <p:spPr>
          <a:xfrm>
            <a:off x="5301798" y="963507"/>
            <a:ext cx="5968181" cy="4938851"/>
          </a:xfrm>
        </p:spPr>
        <p:txBody>
          <a:bodyPr vert="horz" lIns="0" tIns="45720" rIns="0" bIns="45720" rtlCol="0" anchor="ctr">
            <a:normAutofit/>
          </a:bodyPr>
          <a:lstStyle/>
          <a:p>
            <a:r>
              <a:rPr lang="en-GB">
                <a:ea typeface="+mn-lt"/>
                <a:cs typeface="+mn-lt"/>
              </a:rPr>
              <a:t>The project output should be a fully functional fitness exercise website that not only meets the technical requirements but also aligns with the goals and objectives of promoting health and fitness among users. Regular maintenance and updates should be part of the ongoing project plan to ensure the website remains relevant and effective.</a:t>
            </a:r>
            <a:endParaRPr lang="en-GB"/>
          </a:p>
        </p:txBody>
      </p:sp>
      <p:sp>
        <p:nvSpPr>
          <p:cNvPr id="4" name="Footer Placeholder 3">
            <a:extLst>
              <a:ext uri="{FF2B5EF4-FFF2-40B4-BE49-F238E27FC236}">
                <a16:creationId xmlns="" xmlns:a16="http://schemas.microsoft.com/office/drawing/2014/main" id="{31AD4DF6-6116-C730-CAF8-B6EF5DB04CFC}"/>
              </a:ext>
            </a:extLst>
          </p:cNvPr>
          <p:cNvSpPr>
            <a:spLocks noGrp="1"/>
          </p:cNvSpPr>
          <p:nvPr>
            <p:ph type="ftr" sz="quarter" idx="11"/>
          </p:nvPr>
        </p:nvSpPr>
        <p:spPr>
          <a:xfrm>
            <a:off x="1097279" y="6446838"/>
            <a:ext cx="6818262" cy="365125"/>
          </a:xfrm>
        </p:spPr>
        <p:txBody>
          <a:bodyPr>
            <a:normAutofit/>
          </a:bodyPr>
          <a:lstStyle/>
          <a:p>
            <a:pPr rtl="0">
              <a:spcAft>
                <a:spcPts val="600"/>
              </a:spcAft>
            </a:pPr>
            <a:r>
              <a:rPr lang="en-GB" noProof="0">
                <a:solidFill>
                  <a:schemeClr val="tx1">
                    <a:lumMod val="85000"/>
                    <a:lumOff val="15000"/>
                  </a:schemeClr>
                </a:solidFill>
              </a:rPr>
              <a:t>Sample Footer Text</a:t>
            </a:r>
          </a:p>
        </p:txBody>
      </p:sp>
      <p:sp>
        <p:nvSpPr>
          <p:cNvPr id="5" name="Slide Number Placeholder 4">
            <a:extLst>
              <a:ext uri="{FF2B5EF4-FFF2-40B4-BE49-F238E27FC236}">
                <a16:creationId xmlns="" xmlns:a16="http://schemas.microsoft.com/office/drawing/2014/main" id="{C9B40DBA-51EB-8639-4E5D-A82086F0A9F9}"/>
              </a:ext>
            </a:extLst>
          </p:cNvPr>
          <p:cNvSpPr>
            <a:spLocks noGrp="1"/>
          </p:cNvSpPr>
          <p:nvPr>
            <p:ph type="sldNum" sz="quarter" idx="12"/>
          </p:nvPr>
        </p:nvSpPr>
        <p:spPr>
          <a:xfrm>
            <a:off x="10993582" y="6446838"/>
            <a:ext cx="780010" cy="365125"/>
          </a:xfrm>
        </p:spPr>
        <p:txBody>
          <a:bodyPr>
            <a:normAutofit/>
          </a:bodyPr>
          <a:lstStyle/>
          <a:p>
            <a:pPr rtl="0">
              <a:spcAft>
                <a:spcPts val="600"/>
              </a:spcAft>
            </a:pPr>
            <a:fld id="{3A98EE3D-8CD1-4C3F-BD1C-C98C9596463C}" type="slidenum">
              <a:rPr lang="en-GB" noProof="0">
                <a:solidFill>
                  <a:schemeClr val="tx1">
                    <a:lumMod val="85000"/>
                    <a:lumOff val="15000"/>
                  </a:schemeClr>
                </a:solidFill>
              </a:rPr>
              <a:pPr rtl="0">
                <a:spcAft>
                  <a:spcPts val="600"/>
                </a:spcAft>
              </a:pPr>
              <a:t>7</a:t>
            </a:fld>
            <a:endParaRPr lang="en-GB" noProof="0">
              <a:solidFill>
                <a:schemeClr val="tx1">
                  <a:lumMod val="85000"/>
                  <a:lumOff val="15000"/>
                </a:schemeClr>
              </a:solidFill>
            </a:endParaRPr>
          </a:p>
        </p:txBody>
      </p:sp>
    </p:spTree>
    <p:extLst>
      <p:ext uri="{BB962C8B-B14F-4D97-AF65-F5344CB8AC3E}">
        <p14:creationId xmlns="" xmlns:p14="http://schemas.microsoft.com/office/powerpoint/2010/main" val="1392077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844E128-FF69-4E9F-8327-6B504B3C5A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 xmlns:a16="http://schemas.microsoft.com/office/drawing/2014/main" id="{CC076CD5-B046-3515-BA0A-809C48D1AB3B}"/>
              </a:ext>
            </a:extLst>
          </p:cNvPr>
          <p:cNvSpPr>
            <a:spLocks noGrp="1"/>
          </p:cNvSpPr>
          <p:nvPr>
            <p:ph type="title"/>
          </p:nvPr>
        </p:nvSpPr>
        <p:spPr>
          <a:xfrm>
            <a:off x="5116783" y="516835"/>
            <a:ext cx="5977937" cy="1666501"/>
          </a:xfrm>
        </p:spPr>
        <p:txBody>
          <a:bodyPr>
            <a:normAutofit/>
          </a:bodyPr>
          <a:lstStyle/>
          <a:p>
            <a:r>
              <a:rPr lang="en-GB" sz="4000" b="1">
                <a:solidFill>
                  <a:srgbClr val="FFFFFF"/>
                </a:solidFill>
              </a:rPr>
              <a:t>Conclusion</a:t>
            </a:r>
            <a:endParaRPr lang="en-US" sz="4000">
              <a:solidFill>
                <a:srgbClr val="FFFFFF"/>
              </a:solidFill>
            </a:endParaRPr>
          </a:p>
          <a:p>
            <a:endParaRPr lang="en-GB" sz="4000">
              <a:solidFill>
                <a:srgbClr val="FFFFFF"/>
              </a:solidFill>
              <a:ea typeface="Calibri Light"/>
              <a:cs typeface="Calibri Light"/>
            </a:endParaRPr>
          </a:p>
        </p:txBody>
      </p:sp>
      <p:pic>
        <p:nvPicPr>
          <p:cNvPr id="7" name="Picture 6" descr="Weights and workout gear">
            <a:extLst>
              <a:ext uri="{FF2B5EF4-FFF2-40B4-BE49-F238E27FC236}">
                <a16:creationId xmlns="" xmlns:a16="http://schemas.microsoft.com/office/drawing/2014/main" id="{D17819D0-539E-6295-A348-8170A237C273}"/>
              </a:ext>
            </a:extLst>
          </p:cNvPr>
          <p:cNvPicPr>
            <a:picLocks noChangeAspect="1"/>
          </p:cNvPicPr>
          <p:nvPr/>
        </p:nvPicPr>
        <p:blipFill rotWithShape="1">
          <a:blip r:embed="rId2"/>
          <a:srcRect l="25818" r="29668" b="-3"/>
          <a:stretch/>
        </p:blipFill>
        <p:spPr>
          <a:xfrm>
            <a:off x="20" y="10"/>
            <a:ext cx="4580077" cy="6857990"/>
          </a:xfrm>
          <a:prstGeom prst="rect">
            <a:avLst/>
          </a:prstGeom>
        </p:spPr>
      </p:pic>
      <p:cxnSp>
        <p:nvCxnSpPr>
          <p:cNvPr id="13" name="Straight Connector 12">
            <a:extLst>
              <a:ext uri="{FF2B5EF4-FFF2-40B4-BE49-F238E27FC236}">
                <a16:creationId xmlns="" xmlns:a16="http://schemas.microsoft.com/office/drawing/2014/main" id="{055CEADF-09EA-423C-8C45-F94AF44D5AF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530A1197-5091-5E5D-3182-9724B50AB993}"/>
              </a:ext>
            </a:extLst>
          </p:cNvPr>
          <p:cNvSpPr>
            <a:spLocks noGrp="1"/>
          </p:cNvSpPr>
          <p:nvPr>
            <p:ph idx="1"/>
          </p:nvPr>
        </p:nvSpPr>
        <p:spPr>
          <a:xfrm>
            <a:off x="5116784" y="2546224"/>
            <a:ext cx="5977938" cy="3342747"/>
          </a:xfrm>
        </p:spPr>
        <p:txBody>
          <a:bodyPr vert="horz" lIns="0" tIns="45720" rIns="0" bIns="45720" rtlCol="0">
            <a:normAutofit/>
          </a:bodyPr>
          <a:lstStyle/>
          <a:p>
            <a:r>
              <a:rPr lang="en-GB" sz="1800">
                <a:solidFill>
                  <a:srgbClr val="FFFFFF"/>
                </a:solidFill>
                <a:ea typeface="+mn-lt"/>
                <a:cs typeface="+mn-lt"/>
              </a:rPr>
              <a:t>In conclusion, our fitness exercise website is more than just a project; it's a platform dedicated to helping individuals on their journey to better health. We believe that by empowering users with knowledge, resources, and support, we can contribute to a healthier, happier society. Thank you for your attention, and we look forward to launching this transformative website for the benefit of all.</a:t>
            </a:r>
            <a:endParaRPr lang="en-GB" sz="1800">
              <a:solidFill>
                <a:srgbClr val="FFFFFF"/>
              </a:solidFill>
            </a:endParaRPr>
          </a:p>
        </p:txBody>
      </p:sp>
      <p:sp>
        <p:nvSpPr>
          <p:cNvPr id="4" name="Footer Placeholder 3">
            <a:extLst>
              <a:ext uri="{FF2B5EF4-FFF2-40B4-BE49-F238E27FC236}">
                <a16:creationId xmlns="" xmlns:a16="http://schemas.microsoft.com/office/drawing/2014/main" id="{6EB6188F-43B2-991C-6B3E-68F99E9060FB}"/>
              </a:ext>
            </a:extLst>
          </p:cNvPr>
          <p:cNvSpPr>
            <a:spLocks noGrp="1"/>
          </p:cNvSpPr>
          <p:nvPr>
            <p:ph type="ftr" sz="quarter" idx="11"/>
          </p:nvPr>
        </p:nvSpPr>
        <p:spPr>
          <a:xfrm>
            <a:off x="5116783" y="6446838"/>
            <a:ext cx="5486400" cy="365125"/>
          </a:xfrm>
        </p:spPr>
        <p:txBody>
          <a:bodyPr>
            <a:normAutofit/>
          </a:bodyPr>
          <a:lstStyle/>
          <a:p>
            <a:pPr rtl="0">
              <a:spcAft>
                <a:spcPts val="600"/>
              </a:spcAft>
            </a:pPr>
            <a:r>
              <a:rPr lang="en-GB" noProof="0"/>
              <a:t>Sample Footer Text</a:t>
            </a:r>
          </a:p>
        </p:txBody>
      </p:sp>
      <p:sp>
        <p:nvSpPr>
          <p:cNvPr id="5" name="Slide Number Placeholder 4">
            <a:extLst>
              <a:ext uri="{FF2B5EF4-FFF2-40B4-BE49-F238E27FC236}">
                <a16:creationId xmlns="" xmlns:a16="http://schemas.microsoft.com/office/drawing/2014/main" id="{129BA059-600C-5B8A-2683-81713B5E755C}"/>
              </a:ext>
            </a:extLst>
          </p:cNvPr>
          <p:cNvSpPr>
            <a:spLocks noGrp="1"/>
          </p:cNvSpPr>
          <p:nvPr>
            <p:ph type="sldNum" sz="quarter" idx="12"/>
          </p:nvPr>
        </p:nvSpPr>
        <p:spPr>
          <a:xfrm>
            <a:off x="10993582" y="6446838"/>
            <a:ext cx="780010" cy="365125"/>
          </a:xfrm>
        </p:spPr>
        <p:txBody>
          <a:bodyPr>
            <a:normAutofit/>
          </a:bodyPr>
          <a:lstStyle/>
          <a:p>
            <a:pPr rtl="0">
              <a:spcAft>
                <a:spcPts val="600"/>
              </a:spcAft>
            </a:pPr>
            <a:fld id="{3A98EE3D-8CD1-4C3F-BD1C-C98C9596463C}" type="slidenum">
              <a:rPr lang="en-GB" noProof="0" smtClean="0"/>
              <a:pPr rtl="0">
                <a:spcAft>
                  <a:spcPts val="600"/>
                </a:spcAft>
              </a:pPr>
              <a:t>8</a:t>
            </a:fld>
            <a:endParaRPr lang="en-GB" noProof="0"/>
          </a:p>
        </p:txBody>
      </p:sp>
    </p:spTree>
    <p:extLst>
      <p:ext uri="{BB962C8B-B14F-4D97-AF65-F5344CB8AC3E}">
        <p14:creationId xmlns="" xmlns:p14="http://schemas.microsoft.com/office/powerpoint/2010/main" val="18679534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652BD35A-BC99-4831-A358-06E2CEB9669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B76E24C1-2968-40DC-A36E-F6B85F0F07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colorful squares and text&#10;&#10;Description automatically generated">
            <a:extLst>
              <a:ext uri="{FF2B5EF4-FFF2-40B4-BE49-F238E27FC236}">
                <a16:creationId xmlns="" xmlns:a16="http://schemas.microsoft.com/office/drawing/2014/main" id="{A564767D-A344-D8C2-0875-9C79773025A0}"/>
              </a:ext>
            </a:extLst>
          </p:cNvPr>
          <p:cNvPicPr>
            <a:picLocks noChangeAspect="1"/>
          </p:cNvPicPr>
          <p:nvPr/>
        </p:nvPicPr>
        <p:blipFill>
          <a:blip r:embed="rId2"/>
          <a:stretch>
            <a:fillRect/>
          </a:stretch>
        </p:blipFill>
        <p:spPr>
          <a:xfrm>
            <a:off x="1632244" y="905933"/>
            <a:ext cx="8959516" cy="5039728"/>
          </a:xfrm>
          <a:prstGeom prst="rect">
            <a:avLst/>
          </a:prstGeom>
        </p:spPr>
      </p:pic>
      <p:sp>
        <p:nvSpPr>
          <p:cNvPr id="2" name="Footer Placeholder 1">
            <a:extLst>
              <a:ext uri="{FF2B5EF4-FFF2-40B4-BE49-F238E27FC236}">
                <a16:creationId xmlns="" xmlns:a16="http://schemas.microsoft.com/office/drawing/2014/main" id="{1076689E-6EAC-5B5F-48FB-A906FEA216C6}"/>
              </a:ext>
            </a:extLst>
          </p:cNvPr>
          <p:cNvSpPr>
            <a:spLocks noGrp="1"/>
          </p:cNvSpPr>
          <p:nvPr>
            <p:ph type="ftr" sz="quarter" idx="11"/>
          </p:nvPr>
        </p:nvSpPr>
        <p:spPr>
          <a:xfrm>
            <a:off x="1097279" y="6446838"/>
            <a:ext cx="6818262" cy="365125"/>
          </a:xfrm>
        </p:spPr>
        <p:txBody>
          <a:bodyPr>
            <a:normAutofit/>
          </a:bodyPr>
          <a:lstStyle/>
          <a:p>
            <a:pPr rtl="0">
              <a:spcAft>
                <a:spcPts val="600"/>
              </a:spcAft>
            </a:pPr>
            <a:r>
              <a:rPr lang="en-GB" noProof="0">
                <a:solidFill>
                  <a:schemeClr val="tx1">
                    <a:lumMod val="85000"/>
                    <a:lumOff val="15000"/>
                  </a:schemeClr>
                </a:solidFill>
              </a:rPr>
              <a:t>Sample Footer Text</a:t>
            </a:r>
          </a:p>
        </p:txBody>
      </p:sp>
      <p:sp>
        <p:nvSpPr>
          <p:cNvPr id="3" name="Slide Number Placeholder 2">
            <a:extLst>
              <a:ext uri="{FF2B5EF4-FFF2-40B4-BE49-F238E27FC236}">
                <a16:creationId xmlns="" xmlns:a16="http://schemas.microsoft.com/office/drawing/2014/main" id="{80DA9C39-3635-5C31-F7B0-634053294403}"/>
              </a:ext>
            </a:extLst>
          </p:cNvPr>
          <p:cNvSpPr>
            <a:spLocks noGrp="1"/>
          </p:cNvSpPr>
          <p:nvPr>
            <p:ph type="sldNum" sz="quarter" idx="12"/>
          </p:nvPr>
        </p:nvSpPr>
        <p:spPr>
          <a:xfrm>
            <a:off x="10993582" y="6446838"/>
            <a:ext cx="780010" cy="365125"/>
          </a:xfrm>
        </p:spPr>
        <p:txBody>
          <a:bodyPr>
            <a:normAutofit/>
          </a:bodyPr>
          <a:lstStyle/>
          <a:p>
            <a:pPr rtl="0">
              <a:spcAft>
                <a:spcPts val="600"/>
              </a:spcAft>
            </a:pPr>
            <a:fld id="{3A98EE3D-8CD1-4C3F-BD1C-C98C9596463C}" type="slidenum">
              <a:rPr lang="en-GB" noProof="0">
                <a:solidFill>
                  <a:schemeClr val="tx1">
                    <a:lumMod val="85000"/>
                    <a:lumOff val="15000"/>
                  </a:schemeClr>
                </a:solidFill>
              </a:rPr>
              <a:pPr rtl="0">
                <a:spcAft>
                  <a:spcPts val="600"/>
                </a:spcAft>
              </a:pPr>
              <a:t>9</a:t>
            </a:fld>
            <a:endParaRPr lang="en-GB" noProof="0">
              <a:solidFill>
                <a:schemeClr val="tx1">
                  <a:lumMod val="85000"/>
                  <a:lumOff val="15000"/>
                </a:schemeClr>
              </a:solidFill>
            </a:endParaRPr>
          </a:p>
        </p:txBody>
      </p:sp>
    </p:spTree>
    <p:extLst>
      <p:ext uri="{BB962C8B-B14F-4D97-AF65-F5344CB8AC3E}">
        <p14:creationId xmlns="" xmlns:p14="http://schemas.microsoft.com/office/powerpoint/2010/main" val="274502525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E15FCB62-95E4-4C92-B513-7B00BDB2A852}">
  <ds:schemaRefs>
    <ds:schemaRef ds:uri="http://schemas.microsoft.com/sharepoint/v3/contenttype/forms"/>
  </ds:schemaRefs>
</ds:datastoreItem>
</file>

<file path=customXml/itemProps2.xml><?xml version="1.0" encoding="utf-8"?>
<ds:datastoreItem xmlns:ds="http://schemas.openxmlformats.org/officeDocument/2006/customXml" ds:itemID="{77A2FD3F-46AE-4866-A9EA-54986E912C10}">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7806859-B29F-4F92-B2F0-76FC253972D6}">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_RetrospectVTI</Template>
  <TotalTime>1615</TotalTime>
  <Words>525</Words>
  <Application>Microsoft Office PowerPoint</Application>
  <PresentationFormat>Custom</PresentationFormat>
  <Paragraphs>58</Paragraphs>
  <Slides>9</Slides>
  <Notes>5</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RetrospectVTI</vt:lpstr>
      <vt:lpstr> Sweat it out with Fitness: A Exercise Website </vt:lpstr>
      <vt:lpstr>Content </vt:lpstr>
      <vt:lpstr>Introduction</vt:lpstr>
      <vt:lpstr>Software requirement / Software Used </vt:lpstr>
      <vt:lpstr>Module Description </vt:lpstr>
      <vt:lpstr>Slide 6</vt:lpstr>
      <vt:lpstr>Results </vt:lpstr>
      <vt:lpstr>Conclusion </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HP</cp:lastModifiedBy>
  <cp:revision>46</cp:revision>
  <dcterms:created xsi:type="dcterms:W3CDTF">2023-09-25T09:26:39Z</dcterms:created>
  <dcterms:modified xsi:type="dcterms:W3CDTF">2023-09-30T06:16:47Z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