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D7C64AF-58ED-4010-AA84-2A64EFF6E90A}" type="datetimeFigureOut">
              <a:rPr lang="en-US" smtClean="0"/>
              <a:t>9/25/2023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ABC529A-9645-4E76-88F5-B127F6146F5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7C64AF-58ED-4010-AA84-2A64EFF6E90A}"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BC529A-9645-4E76-88F5-B127F6146F5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7C64AF-58ED-4010-AA84-2A64EFF6E90A}"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BC529A-9645-4E76-88F5-B127F6146F5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7C64AF-58ED-4010-AA84-2A64EFF6E90A}"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BC529A-9645-4E76-88F5-B127F6146F5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D7C64AF-58ED-4010-AA84-2A64EFF6E90A}"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BC529A-9645-4E76-88F5-B127F6146F5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D7C64AF-58ED-4010-AA84-2A64EFF6E90A}"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BC529A-9645-4E76-88F5-B127F6146F5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D7C64AF-58ED-4010-AA84-2A64EFF6E90A}" type="datetimeFigureOut">
              <a:rPr lang="en-US" smtClean="0"/>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BC529A-9645-4E76-88F5-B127F6146F5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D7C64AF-58ED-4010-AA84-2A64EFF6E90A}" type="datetimeFigureOut">
              <a:rPr lang="en-US" smtClean="0"/>
              <a:t>9/25/2023</a:t>
            </a:fld>
            <a:endParaRPr lang="en-US"/>
          </a:p>
        </p:txBody>
      </p:sp>
      <p:sp>
        <p:nvSpPr>
          <p:cNvPr id="8" name="Slide Number Placeholder 7"/>
          <p:cNvSpPr>
            <a:spLocks noGrp="1"/>
          </p:cNvSpPr>
          <p:nvPr>
            <p:ph type="sldNum" sz="quarter" idx="11"/>
          </p:nvPr>
        </p:nvSpPr>
        <p:spPr/>
        <p:txBody>
          <a:bodyPr/>
          <a:lstStyle/>
          <a:p>
            <a:fld id="{CABC529A-9645-4E76-88F5-B127F6146F5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7C64AF-58ED-4010-AA84-2A64EFF6E90A}" type="datetimeFigureOut">
              <a:rPr lang="en-US" smtClean="0"/>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BC529A-9645-4E76-88F5-B127F6146F5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D7C64AF-58ED-4010-AA84-2A64EFF6E90A}"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CABC529A-9645-4E76-88F5-B127F6146F5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D7C64AF-58ED-4010-AA84-2A64EFF6E90A}"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BC529A-9645-4E76-88F5-B127F6146F5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D7C64AF-58ED-4010-AA84-2A64EFF6E90A}" type="datetimeFigureOut">
              <a:rPr lang="en-US" smtClean="0"/>
              <a:t>9/25/2023</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ABC529A-9645-4E76-88F5-B127F6146F5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2071678"/>
            <a:ext cx="7143800" cy="3357586"/>
          </a:xfrm>
        </p:spPr>
        <p:txBody>
          <a:bodyPr>
            <a:normAutofit/>
          </a:bodyPr>
          <a:lstStyle/>
          <a:p>
            <a:pPr algn="ctr"/>
            <a:r>
              <a:rPr sz="6600" smtClean="0"/>
              <a:t>E-Commerce</a:t>
            </a:r>
            <a:br>
              <a:rPr sz="6600" smtClean="0"/>
            </a:br>
            <a:r>
              <a:rPr sz="6600" smtClean="0"/>
              <a:t>WEbsite</a:t>
            </a:r>
            <a:br>
              <a:rPr sz="6600" smtClean="0"/>
            </a:br>
            <a:endParaRPr lang="en-US" sz="6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428596" y="1643050"/>
            <a:ext cx="8413809" cy="2071702"/>
          </a:xfrm>
          <a:prstGeom prst="rect">
            <a:avLst/>
          </a:prstGeom>
          <a:noFill/>
          <a:ln w="9525">
            <a:noFill/>
            <a:miter lim="800000"/>
            <a:headEnd/>
            <a:tailEnd/>
          </a:ln>
          <a:effectLst/>
        </p:spPr>
      </p:pic>
      <p:sp>
        <p:nvSpPr>
          <p:cNvPr id="5" name="TextBox 4"/>
          <p:cNvSpPr txBox="1"/>
          <p:nvPr/>
        </p:nvSpPr>
        <p:spPr>
          <a:xfrm>
            <a:off x="1571604" y="428604"/>
            <a:ext cx="5286412" cy="1015663"/>
          </a:xfrm>
          <a:prstGeom prst="rect">
            <a:avLst/>
          </a:prstGeom>
          <a:noFill/>
        </p:spPr>
        <p:txBody>
          <a:bodyPr wrap="square" rtlCol="0">
            <a:spAutoFit/>
          </a:bodyPr>
          <a:lstStyle/>
          <a:p>
            <a:pPr algn="ctr"/>
            <a:r>
              <a:rPr lang="en-IN" sz="6000" dirty="0" smtClean="0"/>
              <a:t>Gantt Chart</a:t>
            </a:r>
            <a:endParaRPr lang="en-US"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428604"/>
            <a:ext cx="7358114" cy="4929222"/>
          </a:xfrm>
        </p:spPr>
        <p:txBody>
          <a:bodyPr>
            <a:normAutofit fontScale="90000"/>
          </a:bodyPr>
          <a:lstStyle/>
          <a:p>
            <a:r>
              <a:rPr lang="en-US" sz="4000" u="sng" dirty="0" smtClean="0"/>
              <a:t>Team </a:t>
            </a:r>
            <a:r>
              <a:rPr lang="en-US" sz="4000" u="sng" dirty="0" smtClean="0"/>
              <a:t>Members </a:t>
            </a:r>
            <a:r>
              <a:rPr lang="en-US" dirty="0" smtClean="0"/>
              <a:t>:  </a:t>
            </a:r>
            <a:r>
              <a:rPr lang="en-US" sz="3600" dirty="0" err="1" smtClean="0"/>
              <a:t>Vikul</a:t>
            </a:r>
            <a:r>
              <a:rPr lang="en-US" sz="3600" dirty="0" smtClean="0"/>
              <a:t> </a:t>
            </a:r>
            <a:r>
              <a:rPr lang="en-US" sz="3600" dirty="0" err="1" smtClean="0"/>
              <a:t>Dhiman</a:t>
            </a:r>
            <a:r>
              <a:rPr lang="en-US" sz="3600" dirty="0" smtClean="0"/>
              <a:t>, 				       </a:t>
            </a:r>
            <a:r>
              <a:rPr lang="en-US" sz="3600" dirty="0" err="1" smtClean="0"/>
              <a:t>Vipin</a:t>
            </a:r>
            <a:r>
              <a:rPr lang="en-US" sz="3600" dirty="0" smtClean="0"/>
              <a:t> </a:t>
            </a:r>
            <a:r>
              <a:rPr lang="en-US" sz="3600" dirty="0" smtClean="0"/>
              <a:t>Sharma</a:t>
            </a:r>
            <a:r>
              <a:rPr lang="en-US" sz="3600" dirty="0" smtClean="0"/>
              <a:t> </a:t>
            </a:r>
            <a:r>
              <a:rPr lang="en-US" dirty="0" smtClean="0"/>
              <a:t/>
            </a:r>
            <a:br>
              <a:rPr lang="en-US" dirty="0" smtClean="0"/>
            </a:br>
            <a:r>
              <a:rPr lang="en-US" dirty="0" smtClean="0"/>
              <a:t/>
            </a:r>
            <a:br>
              <a:rPr lang="en-US" dirty="0" smtClean="0"/>
            </a:br>
            <a:r>
              <a:rPr lang="en-US" sz="4000" u="sng" dirty="0" smtClean="0"/>
              <a:t>Project Supervisor </a:t>
            </a:r>
            <a:r>
              <a:rPr lang="en-US" sz="4000" dirty="0" smtClean="0"/>
              <a:t>: </a:t>
            </a:r>
            <a:r>
              <a:rPr lang="en-US" sz="3600" dirty="0" smtClean="0"/>
              <a:t>Dr. </a:t>
            </a:r>
            <a:r>
              <a:rPr lang="en-US" sz="3600" dirty="0" err="1" smtClean="0"/>
              <a:t>Sangeeta</a:t>
            </a:r>
            <a:r>
              <a:rPr lang="en-US" sz="3600" dirty="0" smtClean="0"/>
              <a:t> </a:t>
            </a:r>
            <a:r>
              <a:rPr lang="en-US" sz="3600" dirty="0" err="1" smtClean="0"/>
              <a:t>Arora</a:t>
            </a:r>
            <a:r>
              <a:rPr lang="en-US" sz="3600" dirty="0" smtClean="0"/>
              <a:t> </a:t>
            </a:r>
            <a:r>
              <a:rPr lang="en-US" sz="3600" dirty="0" smtClean="0"/>
              <a:t/>
            </a:r>
            <a:br>
              <a:rPr lang="en-US" sz="3600"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7467600" cy="1143000"/>
          </a:xfrm>
        </p:spPr>
        <p:txBody>
          <a:bodyPr>
            <a:normAutofit fontScale="90000"/>
          </a:bodyPr>
          <a:lstStyle/>
          <a:p>
            <a:pPr algn="ctr"/>
            <a:r>
              <a:rPr lang="en-US" sz="6000" dirty="0" smtClean="0"/>
              <a:t>Introduction</a:t>
            </a:r>
            <a:r>
              <a:rPr lang="en-US" dirty="0" smtClean="0"/>
              <a:t/>
            </a:r>
            <a:br>
              <a:rPr lang="en-US" dirty="0" smtClean="0"/>
            </a:br>
            <a:endParaRPr lang="en-US" dirty="0"/>
          </a:p>
        </p:txBody>
      </p:sp>
      <p:sp>
        <p:nvSpPr>
          <p:cNvPr id="3" name="Content Placeholder 2"/>
          <p:cNvSpPr>
            <a:spLocks noGrp="1"/>
          </p:cNvSpPr>
          <p:nvPr>
            <p:ph idx="1"/>
          </p:nvPr>
        </p:nvSpPr>
        <p:spPr>
          <a:xfrm>
            <a:off x="428596" y="2143116"/>
            <a:ext cx="8329642" cy="5615014"/>
          </a:xfrm>
        </p:spPr>
        <p:txBody>
          <a:bodyPr/>
          <a:lstStyle/>
          <a:p>
            <a:pPr>
              <a:buNone/>
            </a:pPr>
            <a:r>
              <a:rPr lang="en-US" dirty="0" smtClean="0"/>
              <a:t>   The </a:t>
            </a:r>
            <a:r>
              <a:rPr lang="en-US" dirty="0" smtClean="0"/>
              <a:t>"Online E-commerce Website" has been developed to override the problems prevailing in the practicing manual system. This website is supported to eliminate and in some cases reduce the hardships faced by this existing system.</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714356"/>
            <a:ext cx="7929618" cy="5429288"/>
          </a:xfrm>
        </p:spPr>
        <p:txBody>
          <a:bodyPr>
            <a:normAutofit lnSpcReduction="10000"/>
          </a:bodyPr>
          <a:lstStyle/>
          <a:p>
            <a:pPr>
              <a:buNone/>
            </a:pPr>
            <a:r>
              <a:rPr lang="en-US" dirty="0" smtClean="0"/>
              <a:t>    The </a:t>
            </a:r>
            <a:r>
              <a:rPr lang="en-US" dirty="0" smtClean="0"/>
              <a:t>application is reduced as much as possible to avoid errors while entering the data. It also provides error message while entering invalid data. No formal knowledge is needed for the user to use this system. Thus by this all it proves it is user-friendly. Online E-commerce Website, as described above, can lead to error free, secure, reliable and fast management system. It can assist the user to concentrate on their other activities rather to concentrate on the record keeping.</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7467600" cy="1143000"/>
          </a:xfrm>
        </p:spPr>
        <p:txBody>
          <a:bodyPr>
            <a:normAutofit fontScale="90000"/>
          </a:bodyPr>
          <a:lstStyle/>
          <a:p>
            <a:r>
              <a:rPr lang="en-US" dirty="0" smtClean="0"/>
              <a:t>Technologies / Software Requirements</a:t>
            </a:r>
            <a:br>
              <a:rPr lang="en-US" dirty="0" smtClean="0"/>
            </a:br>
            <a:endParaRPr lang="en-US" dirty="0"/>
          </a:p>
        </p:txBody>
      </p:sp>
      <p:sp>
        <p:nvSpPr>
          <p:cNvPr id="3" name="Content Placeholder 2"/>
          <p:cNvSpPr>
            <a:spLocks noGrp="1"/>
          </p:cNvSpPr>
          <p:nvPr>
            <p:ph idx="1"/>
          </p:nvPr>
        </p:nvSpPr>
        <p:spPr>
          <a:xfrm>
            <a:off x="428596" y="1928802"/>
            <a:ext cx="7467600" cy="4525963"/>
          </a:xfrm>
        </p:spPr>
        <p:txBody>
          <a:bodyPr/>
          <a:lstStyle/>
          <a:p>
            <a:r>
              <a:rPr lang="en-US" dirty="0" smtClean="0"/>
              <a:t>Html &amp; </a:t>
            </a:r>
            <a:r>
              <a:rPr lang="en-US" dirty="0" err="1" smtClean="0"/>
              <a:t>css</a:t>
            </a:r>
            <a:endParaRPr lang="en-US" dirty="0" smtClean="0"/>
          </a:p>
          <a:p>
            <a:r>
              <a:rPr lang="en-US" dirty="0" err="1" smtClean="0"/>
              <a:t>Javascript</a:t>
            </a:r>
            <a:endParaRPr lang="en-US" dirty="0" smtClean="0"/>
          </a:p>
          <a:p>
            <a:r>
              <a:rPr lang="en-US" dirty="0" err="1" smtClean="0"/>
              <a:t>mysql</a:t>
            </a:r>
            <a:endParaRPr lang="en-US" dirty="0" smtClean="0"/>
          </a:p>
          <a:p>
            <a:r>
              <a:rPr lang="en-US" dirty="0" smtClean="0"/>
              <a:t>react </a:t>
            </a:r>
            <a:r>
              <a:rPr lang="en-US" dirty="0" err="1" smtClean="0"/>
              <a:t>js</a:t>
            </a:r>
            <a:endParaRPr lang="en-US" dirty="0" smtClean="0"/>
          </a:p>
          <a:p>
            <a:r>
              <a:rPr lang="en-US" dirty="0" err="1" smtClean="0"/>
              <a:t>ide</a:t>
            </a:r>
            <a:r>
              <a:rPr lang="en-US" dirty="0" smtClean="0"/>
              <a:t> (</a:t>
            </a:r>
            <a:r>
              <a:rPr lang="en-US" dirty="0" err="1" smtClean="0"/>
              <a:t>vs</a:t>
            </a:r>
            <a:r>
              <a:rPr lang="en-US" dirty="0" smtClean="0"/>
              <a:t> code)</a:t>
            </a:r>
          </a:p>
          <a:p>
            <a:r>
              <a:rPr lang="en-US" dirty="0" smtClean="0"/>
              <a:t>64-bit </a:t>
            </a:r>
            <a:r>
              <a:rPr lang="en-US" dirty="0" err="1" smtClean="0"/>
              <a:t>os</a:t>
            </a:r>
            <a:endParaRPr lang="en-US" dirty="0" smtClean="0"/>
          </a:p>
          <a:p>
            <a:r>
              <a:rPr lang="en-US" dirty="0" smtClean="0"/>
              <a:t>internet connection</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7467600" cy="1143000"/>
          </a:xfrm>
        </p:spPr>
        <p:txBody>
          <a:bodyPr>
            <a:noAutofit/>
          </a:bodyPr>
          <a:lstStyle/>
          <a:p>
            <a:pPr algn="ctr"/>
            <a:r>
              <a:rPr lang="en-US" sz="4800" dirty="0" smtClean="0"/>
              <a:t>Modules Description</a:t>
            </a:r>
            <a:br>
              <a:rPr lang="en-US" sz="4800" dirty="0" smtClean="0"/>
            </a:br>
            <a:endParaRPr lang="en-US" sz="4800" dirty="0"/>
          </a:p>
        </p:txBody>
      </p:sp>
      <p:sp>
        <p:nvSpPr>
          <p:cNvPr id="3" name="Content Placeholder 2"/>
          <p:cNvSpPr>
            <a:spLocks noGrp="1"/>
          </p:cNvSpPr>
          <p:nvPr>
            <p:ph idx="1"/>
          </p:nvPr>
        </p:nvSpPr>
        <p:spPr/>
        <p:txBody>
          <a:bodyPr/>
          <a:lstStyle/>
          <a:p>
            <a:pPr>
              <a:buNone/>
            </a:pPr>
            <a:r>
              <a:rPr lang="en-US" dirty="0" smtClean="0"/>
              <a:t>• </a:t>
            </a:r>
            <a:r>
              <a:rPr lang="en-US" dirty="0" smtClean="0"/>
              <a:t>Management Module: Used for managing the Food, Clothes etc. details</a:t>
            </a:r>
            <a:r>
              <a:rPr lang="en-US" dirty="0" smtClean="0"/>
              <a:t>.</a:t>
            </a:r>
          </a:p>
          <a:p>
            <a:pPr>
              <a:buNone/>
            </a:pPr>
            <a:r>
              <a:rPr lang="en-US" dirty="0" smtClean="0"/>
              <a:t>• </a:t>
            </a:r>
            <a:r>
              <a:rPr lang="en-US" dirty="0" smtClean="0"/>
              <a:t>Order Module: Used for managing the details of </a:t>
            </a:r>
            <a:r>
              <a:rPr lang="en-US" dirty="0" smtClean="0"/>
              <a:t>Order.</a:t>
            </a:r>
          </a:p>
          <a:p>
            <a:pPr>
              <a:buNone/>
            </a:pPr>
            <a:r>
              <a:rPr lang="en-US" dirty="0" smtClean="0"/>
              <a:t>• </a:t>
            </a:r>
            <a:r>
              <a:rPr lang="en-US" dirty="0" smtClean="0"/>
              <a:t>Delivery Address Module: Used for managing the details of Delivery </a:t>
            </a:r>
            <a:r>
              <a:rPr lang="en-US" dirty="0" smtClean="0"/>
              <a:t>Address.</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571480"/>
            <a:ext cx="7858180" cy="5643602"/>
          </a:xfrm>
        </p:spPr>
        <p:txBody>
          <a:bodyPr>
            <a:normAutofit/>
          </a:bodyPr>
          <a:lstStyle/>
          <a:p>
            <a:pPr>
              <a:buNone/>
            </a:pPr>
            <a:r>
              <a:rPr lang="en-US" dirty="0" smtClean="0"/>
              <a:t>• Item Category Management Module: Used for managing the information and details of the Item Category</a:t>
            </a:r>
            <a:r>
              <a:rPr lang="en-US" dirty="0" smtClean="0"/>
              <a:t>.</a:t>
            </a:r>
          </a:p>
          <a:p>
            <a:pPr>
              <a:buNone/>
            </a:pPr>
            <a:r>
              <a:rPr lang="en-US" dirty="0" smtClean="0"/>
              <a:t>• </a:t>
            </a:r>
            <a:r>
              <a:rPr lang="en-US" dirty="0" smtClean="0"/>
              <a:t>Shopping Cart Module: Used for managing the Shopping Cart details • Customer Module: Used for managing the Customer information </a:t>
            </a:r>
            <a:endParaRPr lang="en-US" dirty="0" smtClean="0"/>
          </a:p>
          <a:p>
            <a:pPr>
              <a:buNone/>
            </a:pPr>
            <a:r>
              <a:rPr lang="en-US" dirty="0" smtClean="0"/>
              <a:t>• </a:t>
            </a:r>
            <a:r>
              <a:rPr lang="en-US" dirty="0" smtClean="0"/>
              <a:t>Login Module: Used for managing the login details </a:t>
            </a:r>
            <a:endParaRPr lang="en-US" dirty="0" smtClean="0"/>
          </a:p>
          <a:p>
            <a:pPr>
              <a:buNone/>
            </a:pPr>
            <a:r>
              <a:rPr lang="en-US" dirty="0" smtClean="0"/>
              <a:t>• </a:t>
            </a:r>
            <a:r>
              <a:rPr lang="en-US" dirty="0" smtClean="0"/>
              <a:t>Users Module: Used for managing the users of the system.</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Reports/ outputs</a:t>
            </a:r>
            <a:br>
              <a:rPr lang="en-US" dirty="0" smtClean="0"/>
            </a:br>
            <a:endParaRPr lang="en-US" dirty="0"/>
          </a:p>
        </p:txBody>
      </p:sp>
      <p:sp>
        <p:nvSpPr>
          <p:cNvPr id="3" name="Content Placeholder 2"/>
          <p:cNvSpPr>
            <a:spLocks noGrp="1"/>
          </p:cNvSpPr>
          <p:nvPr>
            <p:ph idx="1"/>
          </p:nvPr>
        </p:nvSpPr>
        <p:spPr>
          <a:xfrm>
            <a:off x="457200" y="1071546"/>
            <a:ext cx="8115328" cy="5643602"/>
          </a:xfrm>
        </p:spPr>
        <p:txBody>
          <a:bodyPr>
            <a:normAutofit fontScale="92500" lnSpcReduction="10000"/>
          </a:bodyPr>
          <a:lstStyle/>
          <a:p>
            <a:pPr>
              <a:buNone/>
            </a:pPr>
            <a:r>
              <a:rPr lang="en-US" dirty="0" smtClean="0"/>
              <a:t>   The </a:t>
            </a:r>
            <a:r>
              <a:rPr lang="en-US" dirty="0" smtClean="0"/>
              <a:t>primary objective of the Online E-commerce Website Project is efficient management of clothing details, item categories, shopping carts, customers, and orders. This web application, accessible only to administrators, eliminates manual tasks associated with handling clothing information, item categorization, delivery addresses, and shopping cart operations. It meticulously tracks and records data pertaining to selected items, delivery addresses, and customer orders. By automating these processes, the project streamlines e-commerce operations, enhancing overall efficiency and customer experience.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7467600" cy="1143000"/>
          </a:xfrm>
        </p:spPr>
        <p:txBody>
          <a:bodyPr>
            <a:noAutofit/>
          </a:bodyPr>
          <a:lstStyle/>
          <a:p>
            <a:pPr algn="ctr"/>
            <a:r>
              <a:rPr lang="en-US" sz="5400" dirty="0" smtClean="0"/>
              <a:t>Conclusion</a:t>
            </a:r>
            <a:br>
              <a:rPr lang="en-US" sz="5400" dirty="0" smtClean="0"/>
            </a:br>
            <a:endParaRPr lang="en-US" sz="5400"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In </a:t>
            </a:r>
            <a:r>
              <a:rPr lang="en-US" dirty="0" smtClean="0"/>
              <a:t>summary, the Online E-commerce Website Project efficiently streamlines online retail administration, handling clothing, categories, shopping carts, customers, and orders. This automation minimizes manual efforts, enhancing the online shopping experience. Accessible only to administrators, it offers a secure platform for digital business growth, marking a substantial step towards optimizing e-commerce operations and meeting evolving needs.</a:t>
            </a:r>
          </a:p>
          <a:p>
            <a:endParaRPr lang="en-US" dirty="0"/>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25</TotalTime>
  <Words>432</Words>
  <Application>Microsoft Office PowerPoint</Application>
  <PresentationFormat>On-screen Show (4:3)</PresentationFormat>
  <Paragraphs>26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Technic</vt:lpstr>
      <vt:lpstr>E-Commerce WEbsite </vt:lpstr>
      <vt:lpstr>Team Members :  Vikul Dhiman,            Vipin Sharma   Project Supervisor : Dr. Sangeeta Arora    </vt:lpstr>
      <vt:lpstr>Introduction </vt:lpstr>
      <vt:lpstr>Slide 4</vt:lpstr>
      <vt:lpstr>Technologies / Software Requirements </vt:lpstr>
      <vt:lpstr>Modules Description </vt:lpstr>
      <vt:lpstr>Slide 7</vt:lpstr>
      <vt:lpstr>Reports/ outputs </vt:lpstr>
      <vt:lpstr>Conclusion </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dc:title>
  <dc:creator>Windows User</dc:creator>
  <cp:lastModifiedBy>Windows User</cp:lastModifiedBy>
  <cp:revision>4</cp:revision>
  <dcterms:created xsi:type="dcterms:W3CDTF">2023-09-25T09:19:04Z</dcterms:created>
  <dcterms:modified xsi:type="dcterms:W3CDTF">2023-09-25T09:44:46Z</dcterms:modified>
</cp:coreProperties>
</file>