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18288000" cy="10287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5" d="100"/>
          <a:sy n="45" d="100"/>
        </p:scale>
        <p:origin x="-816"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6350" b="1" i="0">
                <a:solidFill>
                  <a:schemeClr val="bg1"/>
                </a:solidFill>
                <a:latin typeface="Cambria"/>
                <a:cs typeface="Cambria"/>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350" b="1" i="0">
                <a:solidFill>
                  <a:schemeClr val="bg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350" b="1" i="0">
                <a:solidFill>
                  <a:schemeClr val="bg1"/>
                </a:solidFill>
                <a:latin typeface="Cambria"/>
                <a:cs typeface="Cambri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350" b="1" i="0">
                <a:solidFill>
                  <a:schemeClr val="bg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782411" y="0"/>
            <a:ext cx="10506075" cy="10287000"/>
          </a:xfrm>
          <a:custGeom>
            <a:avLst/>
            <a:gdLst/>
            <a:ahLst/>
            <a:cxnLst/>
            <a:rect l="l" t="t" r="r" b="b"/>
            <a:pathLst>
              <a:path w="10506075" h="10287000">
                <a:moveTo>
                  <a:pt x="0" y="10286999"/>
                </a:moveTo>
                <a:lnTo>
                  <a:pt x="0" y="0"/>
                </a:lnTo>
                <a:lnTo>
                  <a:pt x="10505588" y="0"/>
                </a:lnTo>
                <a:lnTo>
                  <a:pt x="10505588" y="10286999"/>
                </a:lnTo>
                <a:lnTo>
                  <a:pt x="0" y="10286999"/>
                </a:lnTo>
                <a:close/>
              </a:path>
            </a:pathLst>
          </a:custGeom>
          <a:solidFill>
            <a:srgbClr val="000000"/>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334999" y="1143000"/>
            <a:ext cx="5122068" cy="8000999"/>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450210" y="-249463"/>
            <a:ext cx="17387578" cy="1546931"/>
          </a:xfrm>
          <a:prstGeom prst="rect">
            <a:avLst/>
          </a:prstGeom>
        </p:spPr>
        <p:txBody>
          <a:bodyPr wrap="square" lIns="0" tIns="0" rIns="0" bIns="0">
            <a:spAutoFit/>
          </a:bodyPr>
          <a:lstStyle>
            <a:lvl1pPr>
              <a:defRPr sz="6350" b="1" i="0">
                <a:solidFill>
                  <a:schemeClr val="bg1"/>
                </a:solidFill>
                <a:latin typeface="Cambria"/>
                <a:cs typeface="Cambria"/>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9/25/2023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10600" y="571500"/>
            <a:ext cx="8710295" cy="10044416"/>
          </a:xfrm>
          <a:prstGeom prst="rect">
            <a:avLst/>
          </a:prstGeom>
        </p:spPr>
        <p:txBody>
          <a:bodyPr vert="horz" wrap="square" lIns="0" tIns="15875" rIns="0" bIns="0" rtlCol="0">
            <a:spAutoFit/>
          </a:bodyPr>
          <a:lstStyle/>
          <a:p>
            <a:pPr marL="681355">
              <a:lnSpc>
                <a:spcPct val="100000"/>
              </a:lnSpc>
              <a:spcBef>
                <a:spcPts val="125"/>
              </a:spcBef>
            </a:pPr>
            <a:r>
              <a:rPr lang="en-US" sz="4000" b="1" spc="-300" dirty="0" smtClean="0">
                <a:solidFill>
                  <a:srgbClr val="FFFFFF"/>
                </a:solidFill>
                <a:latin typeface="Times New Roman"/>
                <a:cs typeface="Times New Roman"/>
              </a:rPr>
              <a:t>PLANT KART : A Plant purchasing web application</a:t>
            </a:r>
          </a:p>
          <a:p>
            <a:pPr marL="681355">
              <a:lnSpc>
                <a:spcPct val="100000"/>
              </a:lnSpc>
              <a:spcBef>
                <a:spcPts val="125"/>
              </a:spcBef>
            </a:pPr>
            <a:endParaRPr lang="en-US" sz="4000" b="1" spc="-300" dirty="0">
              <a:solidFill>
                <a:srgbClr val="FFFFFF"/>
              </a:solidFill>
              <a:latin typeface="Times New Roman"/>
              <a:cs typeface="Times New Roman"/>
            </a:endParaRPr>
          </a:p>
          <a:p>
            <a:pPr marL="681355">
              <a:lnSpc>
                <a:spcPct val="100000"/>
              </a:lnSpc>
              <a:spcBef>
                <a:spcPts val="125"/>
              </a:spcBef>
            </a:pPr>
            <a:endParaRPr lang="en-US" sz="4000" b="1" spc="-300" dirty="0" smtClean="0">
              <a:solidFill>
                <a:srgbClr val="FFFFFF"/>
              </a:solidFill>
              <a:latin typeface="Times New Roman"/>
              <a:cs typeface="Times New Roman"/>
            </a:endParaRPr>
          </a:p>
          <a:p>
            <a:pPr marL="681355">
              <a:lnSpc>
                <a:spcPct val="100000"/>
              </a:lnSpc>
              <a:spcBef>
                <a:spcPts val="125"/>
              </a:spcBef>
            </a:pPr>
            <a:endParaRPr lang="en-US" sz="4000" b="1" spc="-300" dirty="0">
              <a:solidFill>
                <a:srgbClr val="FFFFFF"/>
              </a:solidFill>
              <a:latin typeface="Times New Roman"/>
              <a:cs typeface="Times New Roman"/>
            </a:endParaRPr>
          </a:p>
          <a:p>
            <a:pPr marL="681355">
              <a:lnSpc>
                <a:spcPct val="100000"/>
              </a:lnSpc>
              <a:spcBef>
                <a:spcPts val="125"/>
              </a:spcBef>
            </a:pPr>
            <a:r>
              <a:rPr lang="en-US" sz="4000" b="1" spc="-300" dirty="0" smtClean="0">
                <a:solidFill>
                  <a:srgbClr val="FFFFFF"/>
                </a:solidFill>
                <a:latin typeface="Times New Roman"/>
                <a:cs typeface="Times New Roman"/>
              </a:rPr>
              <a:t>                  Under the guidance of </a:t>
            </a:r>
          </a:p>
          <a:p>
            <a:pPr marL="681355">
              <a:lnSpc>
                <a:spcPct val="100000"/>
              </a:lnSpc>
              <a:spcBef>
                <a:spcPts val="125"/>
              </a:spcBef>
            </a:pPr>
            <a:r>
              <a:rPr lang="en-US" sz="4000" b="1" spc="-300" dirty="0" smtClean="0">
                <a:solidFill>
                  <a:srgbClr val="FFFFFF"/>
                </a:solidFill>
                <a:latin typeface="Times New Roman"/>
                <a:cs typeface="Times New Roman"/>
              </a:rPr>
              <a:t>                 Ms. Divya Singhal</a:t>
            </a:r>
          </a:p>
          <a:p>
            <a:pPr marL="681355">
              <a:lnSpc>
                <a:spcPct val="100000"/>
              </a:lnSpc>
              <a:spcBef>
                <a:spcPts val="125"/>
              </a:spcBef>
            </a:pPr>
            <a:endParaRPr lang="en-US" sz="4000" b="1" spc="-300" dirty="0">
              <a:solidFill>
                <a:srgbClr val="FFFFFF"/>
              </a:solidFill>
              <a:latin typeface="Times New Roman"/>
              <a:cs typeface="Times New Roman"/>
            </a:endParaRPr>
          </a:p>
          <a:p>
            <a:pPr marL="681355">
              <a:lnSpc>
                <a:spcPct val="100000"/>
              </a:lnSpc>
              <a:spcBef>
                <a:spcPts val="125"/>
              </a:spcBef>
            </a:pPr>
            <a:endParaRPr lang="en-US" sz="4000" b="1" spc="-300" dirty="0" smtClean="0">
              <a:solidFill>
                <a:srgbClr val="FFFFFF"/>
              </a:solidFill>
              <a:latin typeface="Times New Roman"/>
              <a:cs typeface="Times New Roman"/>
            </a:endParaRPr>
          </a:p>
          <a:p>
            <a:pPr marL="681355">
              <a:lnSpc>
                <a:spcPct val="100000"/>
              </a:lnSpc>
              <a:spcBef>
                <a:spcPts val="125"/>
              </a:spcBef>
            </a:pPr>
            <a:r>
              <a:rPr lang="en-US" sz="4000" b="1" spc="-300" dirty="0">
                <a:solidFill>
                  <a:srgbClr val="FFFFFF"/>
                </a:solidFill>
                <a:latin typeface="Times New Roman"/>
                <a:cs typeface="Times New Roman"/>
              </a:rPr>
              <a:t> </a:t>
            </a:r>
            <a:r>
              <a:rPr lang="en-US" sz="4000" b="1" spc="-300" dirty="0" smtClean="0">
                <a:solidFill>
                  <a:srgbClr val="FFFFFF"/>
                </a:solidFill>
                <a:latin typeface="Times New Roman"/>
                <a:cs typeface="Times New Roman"/>
              </a:rPr>
              <a:t>            Presented By-------------------</a:t>
            </a:r>
          </a:p>
          <a:p>
            <a:pPr marL="681355">
              <a:lnSpc>
                <a:spcPct val="100000"/>
              </a:lnSpc>
              <a:spcBef>
                <a:spcPts val="125"/>
              </a:spcBef>
            </a:pPr>
            <a:r>
              <a:rPr lang="en-US" sz="4000" b="1" spc="-300" dirty="0">
                <a:solidFill>
                  <a:srgbClr val="FFFFFF"/>
                </a:solidFill>
                <a:latin typeface="Times New Roman"/>
                <a:cs typeface="Times New Roman"/>
              </a:rPr>
              <a:t> </a:t>
            </a:r>
            <a:r>
              <a:rPr lang="en-US" sz="4000" b="1" spc="-300" dirty="0" smtClean="0">
                <a:solidFill>
                  <a:srgbClr val="FFFFFF"/>
                </a:solidFill>
                <a:latin typeface="Times New Roman"/>
                <a:cs typeface="Times New Roman"/>
              </a:rPr>
              <a:t> </a:t>
            </a:r>
          </a:p>
          <a:p>
            <a:pPr marL="681355">
              <a:lnSpc>
                <a:spcPct val="100000"/>
              </a:lnSpc>
              <a:spcBef>
                <a:spcPts val="125"/>
              </a:spcBef>
            </a:pPr>
            <a:r>
              <a:rPr lang="en-US" sz="4000" b="1" spc="-300" dirty="0">
                <a:solidFill>
                  <a:srgbClr val="FFFFFF"/>
                </a:solidFill>
                <a:latin typeface="Times New Roman"/>
                <a:cs typeface="Times New Roman"/>
              </a:rPr>
              <a:t> </a:t>
            </a:r>
            <a:r>
              <a:rPr lang="en-US" sz="4000" b="1" spc="-300" dirty="0" smtClean="0">
                <a:solidFill>
                  <a:srgbClr val="FFFFFF"/>
                </a:solidFill>
                <a:latin typeface="Times New Roman"/>
                <a:cs typeface="Times New Roman"/>
              </a:rPr>
              <a:t>         AMAN  DHIMAN </a:t>
            </a:r>
          </a:p>
          <a:p>
            <a:pPr marL="681355">
              <a:lnSpc>
                <a:spcPct val="100000"/>
              </a:lnSpc>
              <a:spcBef>
                <a:spcPts val="125"/>
              </a:spcBef>
            </a:pPr>
            <a:r>
              <a:rPr lang="en-US" sz="4000" b="1" spc="-300" dirty="0">
                <a:solidFill>
                  <a:srgbClr val="FFFFFF"/>
                </a:solidFill>
                <a:latin typeface="Times New Roman"/>
                <a:cs typeface="Times New Roman"/>
              </a:rPr>
              <a:t> </a:t>
            </a:r>
            <a:r>
              <a:rPr lang="en-US" sz="4000" b="1" spc="-300" dirty="0" smtClean="0">
                <a:solidFill>
                  <a:srgbClr val="FFFFFF"/>
                </a:solidFill>
                <a:latin typeface="Times New Roman"/>
                <a:cs typeface="Times New Roman"/>
              </a:rPr>
              <a:t>             2200290140023</a:t>
            </a:r>
            <a:endParaRPr lang="en-US" sz="4000" b="1" spc="-300" dirty="0">
              <a:solidFill>
                <a:srgbClr val="FFFFFF"/>
              </a:solidFill>
              <a:latin typeface="Times New Roman"/>
              <a:cs typeface="Times New Roman"/>
            </a:endParaRPr>
          </a:p>
          <a:p>
            <a:pPr marL="681355">
              <a:lnSpc>
                <a:spcPct val="100000"/>
              </a:lnSpc>
              <a:spcBef>
                <a:spcPts val="125"/>
              </a:spcBef>
            </a:pPr>
            <a:r>
              <a:rPr lang="en-US" sz="4000" b="1" spc="-300" dirty="0" smtClean="0">
                <a:solidFill>
                  <a:srgbClr val="FFFFFF"/>
                </a:solidFill>
                <a:latin typeface="Times New Roman"/>
                <a:cs typeface="Times New Roman"/>
              </a:rPr>
              <a:t>         AMAN   KUMAR</a:t>
            </a:r>
          </a:p>
          <a:p>
            <a:pPr marL="681355">
              <a:lnSpc>
                <a:spcPct val="100000"/>
              </a:lnSpc>
              <a:spcBef>
                <a:spcPts val="125"/>
              </a:spcBef>
            </a:pPr>
            <a:r>
              <a:rPr lang="en-US" sz="4000" b="1" spc="-300" dirty="0" smtClean="0">
                <a:solidFill>
                  <a:srgbClr val="FFFFFF"/>
                </a:solidFill>
                <a:latin typeface="Times New Roman"/>
                <a:cs typeface="Times New Roman"/>
              </a:rPr>
              <a:t>              2200290140024</a:t>
            </a:r>
            <a:endParaRPr lang="en-US" sz="4000" b="1" spc="-300" dirty="0" smtClean="0">
              <a:solidFill>
                <a:srgbClr val="FFFFFF"/>
              </a:solidFill>
              <a:latin typeface="Times New Roman"/>
              <a:cs typeface="Times New Roman"/>
            </a:endParaRPr>
          </a:p>
          <a:p>
            <a:pPr marL="681355">
              <a:lnSpc>
                <a:spcPct val="100000"/>
              </a:lnSpc>
              <a:spcBef>
                <a:spcPts val="125"/>
              </a:spcBef>
            </a:pPr>
            <a:r>
              <a:rPr lang="en-US" sz="4000" dirty="0" smtClean="0">
                <a:latin typeface="Times New Roman"/>
                <a:cs typeface="Times New Roman"/>
              </a:rPr>
              <a:t>         </a:t>
            </a:r>
            <a:endParaRPr sz="4000">
              <a:latin typeface="Times New Roman"/>
              <a:cs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5185" rIns="0" bIns="0" rtlCol="0">
            <a:spAutoFit/>
          </a:bodyPr>
          <a:lstStyle/>
          <a:p>
            <a:pPr marL="10454640">
              <a:lnSpc>
                <a:spcPct val="100000"/>
              </a:lnSpc>
              <a:spcBef>
                <a:spcPts val="125"/>
              </a:spcBef>
            </a:pPr>
            <a:r>
              <a:rPr spc="-10" dirty="0"/>
              <a:t>Introduction</a:t>
            </a:r>
          </a:p>
        </p:txBody>
      </p:sp>
      <p:pic>
        <p:nvPicPr>
          <p:cNvPr id="3" name="object 3"/>
          <p:cNvPicPr/>
          <p:nvPr/>
        </p:nvPicPr>
        <p:blipFill>
          <a:blip r:embed="rId2" cstate="print"/>
          <a:stretch>
            <a:fillRect/>
          </a:stretch>
        </p:blipFill>
        <p:spPr>
          <a:xfrm>
            <a:off x="0" y="0"/>
            <a:ext cx="9143999" cy="10286999"/>
          </a:xfrm>
          <a:prstGeom prst="rect">
            <a:avLst/>
          </a:prstGeom>
        </p:spPr>
      </p:pic>
      <p:sp>
        <p:nvSpPr>
          <p:cNvPr id="4" name="object 4"/>
          <p:cNvSpPr txBox="1"/>
          <p:nvPr/>
        </p:nvSpPr>
        <p:spPr>
          <a:xfrm>
            <a:off x="9633384" y="1480198"/>
            <a:ext cx="8212455" cy="8180705"/>
          </a:xfrm>
          <a:prstGeom prst="rect">
            <a:avLst/>
          </a:prstGeom>
        </p:spPr>
        <p:txBody>
          <a:bodyPr vert="horz" wrap="square" lIns="0" tIns="12065" rIns="0" bIns="0" rtlCol="0">
            <a:spAutoFit/>
          </a:bodyPr>
          <a:lstStyle/>
          <a:p>
            <a:pPr marL="12700" marR="5080" algn="ctr">
              <a:lnSpc>
                <a:spcPct val="100600"/>
              </a:lnSpc>
              <a:spcBef>
                <a:spcPts val="95"/>
              </a:spcBef>
              <a:tabLst>
                <a:tab pos="1073785" algn="l"/>
              </a:tabLst>
            </a:pPr>
            <a:r>
              <a:rPr sz="3800" b="1" spc="-45" dirty="0">
                <a:solidFill>
                  <a:srgbClr val="FFFFFF"/>
                </a:solidFill>
                <a:latin typeface="Cambria"/>
                <a:cs typeface="Cambria"/>
              </a:rPr>
              <a:t>Welcome</a:t>
            </a:r>
            <a:r>
              <a:rPr sz="3800" b="1" spc="-65" dirty="0">
                <a:solidFill>
                  <a:srgbClr val="FFFFFF"/>
                </a:solidFill>
                <a:latin typeface="Cambria"/>
                <a:cs typeface="Cambria"/>
              </a:rPr>
              <a:t> </a:t>
            </a:r>
            <a:r>
              <a:rPr sz="3800" b="1" dirty="0">
                <a:solidFill>
                  <a:srgbClr val="FFFFFF"/>
                </a:solidFill>
                <a:latin typeface="Cambria"/>
                <a:cs typeface="Cambria"/>
              </a:rPr>
              <a:t>to</a:t>
            </a:r>
            <a:r>
              <a:rPr sz="3800" b="1" spc="-25" dirty="0">
                <a:solidFill>
                  <a:srgbClr val="FFFFFF"/>
                </a:solidFill>
                <a:latin typeface="Cambria"/>
                <a:cs typeface="Cambria"/>
              </a:rPr>
              <a:t> </a:t>
            </a:r>
            <a:r>
              <a:rPr sz="3800" b="1" dirty="0">
                <a:solidFill>
                  <a:srgbClr val="FFFFFF"/>
                </a:solidFill>
                <a:latin typeface="Cambria"/>
                <a:cs typeface="Cambria"/>
              </a:rPr>
              <a:t>Plant</a:t>
            </a:r>
            <a:r>
              <a:rPr sz="3800" b="1" spc="-60" dirty="0">
                <a:solidFill>
                  <a:srgbClr val="FFFFFF"/>
                </a:solidFill>
                <a:latin typeface="Cambria"/>
                <a:cs typeface="Cambria"/>
              </a:rPr>
              <a:t> </a:t>
            </a:r>
            <a:r>
              <a:rPr sz="3800" b="1" dirty="0">
                <a:solidFill>
                  <a:srgbClr val="FFFFFF"/>
                </a:solidFill>
                <a:latin typeface="Cambria"/>
                <a:cs typeface="Cambria"/>
              </a:rPr>
              <a:t>Kart,</a:t>
            </a:r>
            <a:r>
              <a:rPr sz="3800" b="1" spc="-120" dirty="0">
                <a:solidFill>
                  <a:srgbClr val="FFFFFF"/>
                </a:solidFill>
                <a:latin typeface="Cambria"/>
                <a:cs typeface="Cambria"/>
              </a:rPr>
              <a:t> </a:t>
            </a:r>
            <a:r>
              <a:rPr sz="3800" b="1" dirty="0">
                <a:solidFill>
                  <a:srgbClr val="FFFFFF"/>
                </a:solidFill>
                <a:latin typeface="Cambria"/>
                <a:cs typeface="Cambria"/>
              </a:rPr>
              <a:t>your</a:t>
            </a:r>
            <a:r>
              <a:rPr sz="3800" b="1" spc="-95" dirty="0">
                <a:solidFill>
                  <a:srgbClr val="FFFFFF"/>
                </a:solidFill>
                <a:latin typeface="Cambria"/>
                <a:cs typeface="Cambria"/>
              </a:rPr>
              <a:t> </a:t>
            </a:r>
            <a:r>
              <a:rPr sz="3800" b="1" spc="90" dirty="0">
                <a:solidFill>
                  <a:srgbClr val="FFFFFF"/>
                </a:solidFill>
                <a:latin typeface="Cambria"/>
                <a:cs typeface="Cambria"/>
              </a:rPr>
              <a:t>one- </a:t>
            </a:r>
            <a:r>
              <a:rPr sz="3800" b="1" dirty="0">
                <a:solidFill>
                  <a:srgbClr val="FFFFFF"/>
                </a:solidFill>
                <a:latin typeface="Cambria"/>
                <a:cs typeface="Cambria"/>
              </a:rPr>
              <a:t>stop</a:t>
            </a:r>
            <a:r>
              <a:rPr sz="3800" b="1" spc="-25" dirty="0">
                <a:solidFill>
                  <a:srgbClr val="FFFFFF"/>
                </a:solidFill>
                <a:latin typeface="Cambria"/>
                <a:cs typeface="Cambria"/>
              </a:rPr>
              <a:t> </a:t>
            </a:r>
            <a:r>
              <a:rPr sz="3800" b="1" spc="-10" dirty="0">
                <a:solidFill>
                  <a:srgbClr val="FFFFFF"/>
                </a:solidFill>
                <a:latin typeface="Cambria"/>
                <a:cs typeface="Cambria"/>
              </a:rPr>
              <a:t>destination</a:t>
            </a:r>
            <a:r>
              <a:rPr sz="3800" b="1" spc="-25" dirty="0">
                <a:solidFill>
                  <a:srgbClr val="FFFFFF"/>
                </a:solidFill>
                <a:latin typeface="Cambria"/>
                <a:cs typeface="Cambria"/>
              </a:rPr>
              <a:t> </a:t>
            </a:r>
            <a:r>
              <a:rPr sz="3800" b="1" dirty="0">
                <a:solidFill>
                  <a:srgbClr val="FFFFFF"/>
                </a:solidFill>
                <a:latin typeface="Cambria"/>
                <a:cs typeface="Cambria"/>
              </a:rPr>
              <a:t>for</a:t>
            </a:r>
            <a:r>
              <a:rPr sz="3800" b="1" spc="-95" dirty="0">
                <a:solidFill>
                  <a:srgbClr val="FFFFFF"/>
                </a:solidFill>
                <a:latin typeface="Cambria"/>
                <a:cs typeface="Cambria"/>
              </a:rPr>
              <a:t> </a:t>
            </a:r>
            <a:r>
              <a:rPr sz="3800" b="1" dirty="0">
                <a:solidFill>
                  <a:srgbClr val="FFFFFF"/>
                </a:solidFill>
                <a:latin typeface="Cambria"/>
                <a:cs typeface="Cambria"/>
              </a:rPr>
              <a:t>all</a:t>
            </a:r>
            <a:r>
              <a:rPr sz="3800" b="1" spc="-65" dirty="0">
                <a:solidFill>
                  <a:srgbClr val="FFFFFF"/>
                </a:solidFill>
                <a:latin typeface="Cambria"/>
                <a:cs typeface="Cambria"/>
              </a:rPr>
              <a:t> </a:t>
            </a:r>
            <a:r>
              <a:rPr sz="3800" b="1" dirty="0">
                <a:solidFill>
                  <a:srgbClr val="FFFFFF"/>
                </a:solidFill>
                <a:latin typeface="Cambria"/>
                <a:cs typeface="Cambria"/>
              </a:rPr>
              <a:t>things</a:t>
            </a:r>
            <a:r>
              <a:rPr sz="3800" b="1" spc="-20" dirty="0">
                <a:solidFill>
                  <a:srgbClr val="FFFFFF"/>
                </a:solidFill>
                <a:latin typeface="Cambria"/>
                <a:cs typeface="Cambria"/>
              </a:rPr>
              <a:t> </a:t>
            </a:r>
            <a:r>
              <a:rPr sz="3800" b="1" spc="-10" dirty="0">
                <a:solidFill>
                  <a:srgbClr val="FFFFFF"/>
                </a:solidFill>
                <a:latin typeface="Cambria"/>
                <a:cs typeface="Cambria"/>
              </a:rPr>
              <a:t>green </a:t>
            </a:r>
            <a:r>
              <a:rPr sz="3800" b="1" dirty="0">
                <a:solidFill>
                  <a:srgbClr val="FFFFFF"/>
                </a:solidFill>
                <a:latin typeface="Cambria"/>
                <a:cs typeface="Cambria"/>
              </a:rPr>
              <a:t>and</a:t>
            </a:r>
            <a:r>
              <a:rPr sz="3800" b="1" spc="30" dirty="0">
                <a:solidFill>
                  <a:srgbClr val="FFFFFF"/>
                </a:solidFill>
                <a:latin typeface="Cambria"/>
                <a:cs typeface="Cambria"/>
              </a:rPr>
              <a:t> </a:t>
            </a:r>
            <a:r>
              <a:rPr sz="3800" b="1" spc="-40" dirty="0">
                <a:solidFill>
                  <a:srgbClr val="FFFFFF"/>
                </a:solidFill>
                <a:latin typeface="Cambria"/>
                <a:cs typeface="Cambria"/>
              </a:rPr>
              <a:t>beautiful!</a:t>
            </a:r>
            <a:r>
              <a:rPr sz="3800" b="1" spc="-100" dirty="0">
                <a:solidFill>
                  <a:srgbClr val="FFFFFF"/>
                </a:solidFill>
                <a:latin typeface="Cambria"/>
                <a:cs typeface="Cambria"/>
              </a:rPr>
              <a:t> </a:t>
            </a:r>
            <a:r>
              <a:rPr sz="3800" b="1" dirty="0">
                <a:solidFill>
                  <a:srgbClr val="FFFFFF"/>
                </a:solidFill>
                <a:latin typeface="Cambria"/>
                <a:cs typeface="Cambria"/>
              </a:rPr>
              <a:t>At Plant</a:t>
            </a:r>
            <a:r>
              <a:rPr sz="3800" b="1" spc="-5" dirty="0">
                <a:solidFill>
                  <a:srgbClr val="FFFFFF"/>
                </a:solidFill>
                <a:latin typeface="Cambria"/>
                <a:cs typeface="Cambria"/>
              </a:rPr>
              <a:t> </a:t>
            </a:r>
            <a:r>
              <a:rPr sz="3800" b="1" dirty="0">
                <a:solidFill>
                  <a:srgbClr val="FFFFFF"/>
                </a:solidFill>
                <a:latin typeface="Cambria"/>
                <a:cs typeface="Cambria"/>
              </a:rPr>
              <a:t>Kart,</a:t>
            </a:r>
            <a:r>
              <a:rPr sz="3800" b="1" spc="-70" dirty="0">
                <a:solidFill>
                  <a:srgbClr val="FFFFFF"/>
                </a:solidFill>
                <a:latin typeface="Cambria"/>
                <a:cs typeface="Cambria"/>
              </a:rPr>
              <a:t> </a:t>
            </a:r>
            <a:r>
              <a:rPr sz="3800" b="1" spc="-10" dirty="0">
                <a:solidFill>
                  <a:srgbClr val="FFFFFF"/>
                </a:solidFill>
                <a:latin typeface="Cambria"/>
                <a:cs typeface="Cambria"/>
              </a:rPr>
              <a:t>we're </a:t>
            </a:r>
            <a:r>
              <a:rPr sz="3800" b="1" spc="-20" dirty="0">
                <a:solidFill>
                  <a:srgbClr val="FFFFFF"/>
                </a:solidFill>
                <a:latin typeface="Cambria"/>
                <a:cs typeface="Cambria"/>
              </a:rPr>
              <a:t>passionate</a:t>
            </a:r>
            <a:r>
              <a:rPr sz="3800" b="1" spc="-110" dirty="0">
                <a:solidFill>
                  <a:srgbClr val="FFFFFF"/>
                </a:solidFill>
                <a:latin typeface="Cambria"/>
                <a:cs typeface="Cambria"/>
              </a:rPr>
              <a:t> </a:t>
            </a:r>
            <a:r>
              <a:rPr sz="3800" b="1" dirty="0">
                <a:solidFill>
                  <a:srgbClr val="FFFFFF"/>
                </a:solidFill>
                <a:latin typeface="Cambria"/>
                <a:cs typeface="Cambria"/>
              </a:rPr>
              <a:t>about</a:t>
            </a:r>
            <a:r>
              <a:rPr sz="3800" b="1" spc="-140" dirty="0">
                <a:solidFill>
                  <a:srgbClr val="FFFFFF"/>
                </a:solidFill>
                <a:latin typeface="Cambria"/>
                <a:cs typeface="Cambria"/>
              </a:rPr>
              <a:t> </a:t>
            </a:r>
            <a:r>
              <a:rPr sz="3800" b="1" dirty="0">
                <a:solidFill>
                  <a:srgbClr val="FFFFFF"/>
                </a:solidFill>
                <a:latin typeface="Cambria"/>
                <a:cs typeface="Cambria"/>
              </a:rPr>
              <a:t>plants</a:t>
            </a:r>
            <a:r>
              <a:rPr sz="3800" b="1" spc="-105" dirty="0">
                <a:solidFill>
                  <a:srgbClr val="FFFFFF"/>
                </a:solidFill>
                <a:latin typeface="Cambria"/>
                <a:cs typeface="Cambria"/>
              </a:rPr>
              <a:t> </a:t>
            </a:r>
            <a:r>
              <a:rPr sz="3800" b="1" spc="-25" dirty="0">
                <a:solidFill>
                  <a:srgbClr val="FFFFFF"/>
                </a:solidFill>
                <a:latin typeface="Cambria"/>
                <a:cs typeface="Cambria"/>
              </a:rPr>
              <a:t>and </a:t>
            </a:r>
            <a:r>
              <a:rPr sz="3800" b="1" dirty="0">
                <a:solidFill>
                  <a:srgbClr val="FFFFFF"/>
                </a:solidFill>
                <a:latin typeface="Cambria"/>
                <a:cs typeface="Cambria"/>
              </a:rPr>
              <a:t>gardening,</a:t>
            </a:r>
            <a:r>
              <a:rPr sz="3800" b="1" spc="35" dirty="0">
                <a:solidFill>
                  <a:srgbClr val="FFFFFF"/>
                </a:solidFill>
                <a:latin typeface="Cambria"/>
                <a:cs typeface="Cambria"/>
              </a:rPr>
              <a:t> </a:t>
            </a:r>
            <a:r>
              <a:rPr sz="3800" b="1" dirty="0">
                <a:solidFill>
                  <a:srgbClr val="FFFFFF"/>
                </a:solidFill>
                <a:latin typeface="Cambria"/>
                <a:cs typeface="Cambria"/>
              </a:rPr>
              <a:t>and</a:t>
            </a:r>
            <a:r>
              <a:rPr sz="3800" b="1" spc="35" dirty="0">
                <a:solidFill>
                  <a:srgbClr val="FFFFFF"/>
                </a:solidFill>
                <a:latin typeface="Cambria"/>
                <a:cs typeface="Cambria"/>
              </a:rPr>
              <a:t> </a:t>
            </a:r>
            <a:r>
              <a:rPr sz="3800" b="1" dirty="0">
                <a:solidFill>
                  <a:srgbClr val="FFFFFF"/>
                </a:solidFill>
                <a:latin typeface="Cambria"/>
                <a:cs typeface="Cambria"/>
              </a:rPr>
              <a:t>our</a:t>
            </a:r>
            <a:r>
              <a:rPr sz="3800" b="1" spc="-40" dirty="0">
                <a:solidFill>
                  <a:srgbClr val="FFFFFF"/>
                </a:solidFill>
                <a:latin typeface="Cambria"/>
                <a:cs typeface="Cambria"/>
              </a:rPr>
              <a:t> </a:t>
            </a:r>
            <a:r>
              <a:rPr sz="3800" b="1" dirty="0">
                <a:solidFill>
                  <a:srgbClr val="FFFFFF"/>
                </a:solidFill>
                <a:latin typeface="Cambria"/>
                <a:cs typeface="Cambria"/>
              </a:rPr>
              <a:t>mission</a:t>
            </a:r>
            <a:r>
              <a:rPr sz="3800" b="1" spc="35" dirty="0">
                <a:solidFill>
                  <a:srgbClr val="FFFFFF"/>
                </a:solidFill>
                <a:latin typeface="Cambria"/>
                <a:cs typeface="Cambria"/>
              </a:rPr>
              <a:t> </a:t>
            </a:r>
            <a:r>
              <a:rPr sz="3800" b="1" dirty="0">
                <a:solidFill>
                  <a:srgbClr val="FFFFFF"/>
                </a:solidFill>
                <a:latin typeface="Cambria"/>
                <a:cs typeface="Cambria"/>
              </a:rPr>
              <a:t>is</a:t>
            </a:r>
            <a:r>
              <a:rPr sz="3800" b="1" spc="-5" dirty="0">
                <a:solidFill>
                  <a:srgbClr val="FFFFFF"/>
                </a:solidFill>
                <a:latin typeface="Cambria"/>
                <a:cs typeface="Cambria"/>
              </a:rPr>
              <a:t> </a:t>
            </a:r>
            <a:r>
              <a:rPr sz="3800" b="1" spc="-25" dirty="0">
                <a:solidFill>
                  <a:srgbClr val="FFFFFF"/>
                </a:solidFill>
                <a:latin typeface="Cambria"/>
                <a:cs typeface="Cambria"/>
              </a:rPr>
              <a:t>to </a:t>
            </a:r>
            <a:r>
              <a:rPr sz="3800" b="1" spc="-20" dirty="0">
                <a:solidFill>
                  <a:srgbClr val="FFFFFF"/>
                </a:solidFill>
                <a:latin typeface="Cambria"/>
                <a:cs typeface="Cambria"/>
              </a:rPr>
              <a:t>make</a:t>
            </a:r>
            <a:r>
              <a:rPr sz="3800" b="1" spc="-60" dirty="0">
                <a:solidFill>
                  <a:srgbClr val="FFFFFF"/>
                </a:solidFill>
                <a:latin typeface="Cambria"/>
                <a:cs typeface="Cambria"/>
              </a:rPr>
              <a:t> </a:t>
            </a:r>
            <a:r>
              <a:rPr sz="3800" b="1" dirty="0">
                <a:solidFill>
                  <a:srgbClr val="FFFFFF"/>
                </a:solidFill>
                <a:latin typeface="Cambria"/>
                <a:cs typeface="Cambria"/>
              </a:rPr>
              <a:t>it</a:t>
            </a:r>
            <a:r>
              <a:rPr sz="3800" b="1" spc="-85" dirty="0">
                <a:solidFill>
                  <a:srgbClr val="FFFFFF"/>
                </a:solidFill>
                <a:latin typeface="Cambria"/>
                <a:cs typeface="Cambria"/>
              </a:rPr>
              <a:t> </a:t>
            </a:r>
            <a:r>
              <a:rPr sz="3800" b="1" spc="-35" dirty="0">
                <a:solidFill>
                  <a:srgbClr val="FFFFFF"/>
                </a:solidFill>
                <a:latin typeface="Cambria"/>
                <a:cs typeface="Cambria"/>
              </a:rPr>
              <a:t>easier</a:t>
            </a:r>
            <a:r>
              <a:rPr sz="3800" b="1" spc="-160" dirty="0">
                <a:solidFill>
                  <a:srgbClr val="FFFFFF"/>
                </a:solidFill>
                <a:latin typeface="Cambria"/>
                <a:cs typeface="Cambria"/>
              </a:rPr>
              <a:t> </a:t>
            </a:r>
            <a:r>
              <a:rPr sz="3800" b="1" dirty="0">
                <a:solidFill>
                  <a:srgbClr val="FFFFFF"/>
                </a:solidFill>
                <a:latin typeface="Cambria"/>
                <a:cs typeface="Cambria"/>
              </a:rPr>
              <a:t>than</a:t>
            </a:r>
            <a:r>
              <a:rPr sz="3800" b="1" spc="-50" dirty="0">
                <a:solidFill>
                  <a:srgbClr val="FFFFFF"/>
                </a:solidFill>
                <a:latin typeface="Cambria"/>
                <a:cs typeface="Cambria"/>
              </a:rPr>
              <a:t> </a:t>
            </a:r>
            <a:r>
              <a:rPr sz="3800" b="1" spc="-70" dirty="0">
                <a:solidFill>
                  <a:srgbClr val="FFFFFF"/>
                </a:solidFill>
                <a:latin typeface="Cambria"/>
                <a:cs typeface="Cambria"/>
              </a:rPr>
              <a:t>ever</a:t>
            </a:r>
            <a:r>
              <a:rPr sz="3800" b="1" spc="-120" dirty="0">
                <a:solidFill>
                  <a:srgbClr val="FFFFFF"/>
                </a:solidFill>
                <a:latin typeface="Cambria"/>
                <a:cs typeface="Cambria"/>
              </a:rPr>
              <a:t> </a:t>
            </a:r>
            <a:r>
              <a:rPr sz="3800" b="1" dirty="0">
                <a:solidFill>
                  <a:srgbClr val="FFFFFF"/>
                </a:solidFill>
                <a:latin typeface="Cambria"/>
                <a:cs typeface="Cambria"/>
              </a:rPr>
              <a:t>for</a:t>
            </a:r>
            <a:r>
              <a:rPr sz="3800" b="1" spc="-210" dirty="0">
                <a:solidFill>
                  <a:srgbClr val="FFFFFF"/>
                </a:solidFill>
                <a:latin typeface="Cambria"/>
                <a:cs typeface="Cambria"/>
              </a:rPr>
              <a:t> </a:t>
            </a:r>
            <a:r>
              <a:rPr sz="3800" b="1" dirty="0">
                <a:solidFill>
                  <a:srgbClr val="FFFFFF"/>
                </a:solidFill>
                <a:latin typeface="Cambria"/>
                <a:cs typeface="Cambria"/>
              </a:rPr>
              <a:t>you</a:t>
            </a:r>
            <a:r>
              <a:rPr sz="3800" b="1" spc="-90" dirty="0">
                <a:solidFill>
                  <a:srgbClr val="FFFFFF"/>
                </a:solidFill>
                <a:latin typeface="Cambria"/>
                <a:cs typeface="Cambria"/>
              </a:rPr>
              <a:t> </a:t>
            </a:r>
            <a:r>
              <a:rPr sz="3800" b="1" spc="-25" dirty="0">
                <a:solidFill>
                  <a:srgbClr val="FFFFFF"/>
                </a:solidFill>
                <a:latin typeface="Cambria"/>
                <a:cs typeface="Cambria"/>
              </a:rPr>
              <a:t>to </a:t>
            </a:r>
            <a:r>
              <a:rPr sz="3800" b="1" dirty="0">
                <a:solidFill>
                  <a:srgbClr val="FFFFFF"/>
                </a:solidFill>
                <a:latin typeface="Cambria"/>
                <a:cs typeface="Cambria"/>
              </a:rPr>
              <a:t>bring</a:t>
            </a:r>
            <a:r>
              <a:rPr sz="3800" b="1" spc="-45" dirty="0">
                <a:solidFill>
                  <a:srgbClr val="FFFFFF"/>
                </a:solidFill>
                <a:latin typeface="Cambria"/>
                <a:cs typeface="Cambria"/>
              </a:rPr>
              <a:t> </a:t>
            </a:r>
            <a:r>
              <a:rPr sz="3800" b="1" dirty="0">
                <a:solidFill>
                  <a:srgbClr val="FFFFFF"/>
                </a:solidFill>
                <a:latin typeface="Cambria"/>
                <a:cs typeface="Cambria"/>
              </a:rPr>
              <a:t>the </a:t>
            </a:r>
            <a:r>
              <a:rPr sz="3800" b="1" spc="-20" dirty="0">
                <a:solidFill>
                  <a:srgbClr val="FFFFFF"/>
                </a:solidFill>
                <a:latin typeface="Cambria"/>
                <a:cs typeface="Cambria"/>
              </a:rPr>
              <a:t>joy</a:t>
            </a:r>
            <a:r>
              <a:rPr sz="3800" b="1" spc="-95" dirty="0">
                <a:solidFill>
                  <a:srgbClr val="FFFFFF"/>
                </a:solidFill>
                <a:latin typeface="Cambria"/>
                <a:cs typeface="Cambria"/>
              </a:rPr>
              <a:t> </a:t>
            </a:r>
            <a:r>
              <a:rPr sz="3800" b="1" dirty="0">
                <a:solidFill>
                  <a:srgbClr val="FFFFFF"/>
                </a:solidFill>
                <a:latin typeface="Cambria"/>
                <a:cs typeface="Cambria"/>
              </a:rPr>
              <a:t>of</a:t>
            </a:r>
            <a:r>
              <a:rPr sz="3800" b="1" spc="-5" dirty="0">
                <a:solidFill>
                  <a:srgbClr val="FFFFFF"/>
                </a:solidFill>
                <a:latin typeface="Cambria"/>
                <a:cs typeface="Cambria"/>
              </a:rPr>
              <a:t> </a:t>
            </a:r>
            <a:r>
              <a:rPr sz="3800" b="1" spc="-30" dirty="0">
                <a:solidFill>
                  <a:srgbClr val="FFFFFF"/>
                </a:solidFill>
                <a:latin typeface="Cambria"/>
                <a:cs typeface="Cambria"/>
              </a:rPr>
              <a:t>greenery</a:t>
            </a:r>
            <a:r>
              <a:rPr sz="3800" b="1" spc="-95" dirty="0">
                <a:solidFill>
                  <a:srgbClr val="FFFFFF"/>
                </a:solidFill>
                <a:latin typeface="Cambria"/>
                <a:cs typeface="Cambria"/>
              </a:rPr>
              <a:t> </a:t>
            </a:r>
            <a:r>
              <a:rPr sz="3800" b="1" dirty="0">
                <a:solidFill>
                  <a:srgbClr val="FFFFFF"/>
                </a:solidFill>
                <a:latin typeface="Cambria"/>
                <a:cs typeface="Cambria"/>
              </a:rPr>
              <a:t>into</a:t>
            </a:r>
            <a:r>
              <a:rPr sz="3800" b="1" spc="-95" dirty="0">
                <a:solidFill>
                  <a:srgbClr val="FFFFFF"/>
                </a:solidFill>
                <a:latin typeface="Cambria"/>
                <a:cs typeface="Cambria"/>
              </a:rPr>
              <a:t> </a:t>
            </a:r>
            <a:r>
              <a:rPr sz="3800" b="1" spc="-20" dirty="0">
                <a:solidFill>
                  <a:srgbClr val="FFFFFF"/>
                </a:solidFill>
                <a:latin typeface="Cambria"/>
                <a:cs typeface="Cambria"/>
              </a:rPr>
              <a:t>your </a:t>
            </a:r>
            <a:r>
              <a:rPr sz="3800" b="1" spc="-10" dirty="0">
                <a:solidFill>
                  <a:srgbClr val="FFFFFF"/>
                </a:solidFill>
                <a:latin typeface="Cambria"/>
                <a:cs typeface="Cambria"/>
              </a:rPr>
              <a:t>life.</a:t>
            </a:r>
            <a:r>
              <a:rPr sz="3800" b="1" dirty="0">
                <a:solidFill>
                  <a:srgbClr val="FFFFFF"/>
                </a:solidFill>
                <a:latin typeface="Cambria"/>
                <a:cs typeface="Cambria"/>
              </a:rPr>
              <a:t>	</a:t>
            </a:r>
            <a:r>
              <a:rPr sz="3800" b="1" spc="105" dirty="0">
                <a:solidFill>
                  <a:srgbClr val="FFFFFF"/>
                </a:solidFill>
                <a:latin typeface="Cambria"/>
                <a:cs typeface="Cambria"/>
              </a:rPr>
              <a:t>Our</a:t>
            </a:r>
            <a:r>
              <a:rPr sz="3800" b="1" spc="-95" dirty="0">
                <a:solidFill>
                  <a:srgbClr val="FFFFFF"/>
                </a:solidFill>
                <a:latin typeface="Cambria"/>
                <a:cs typeface="Cambria"/>
              </a:rPr>
              <a:t> </a:t>
            </a:r>
            <a:r>
              <a:rPr sz="3800" b="1" spc="75" dirty="0">
                <a:solidFill>
                  <a:srgbClr val="FFFFFF"/>
                </a:solidFill>
                <a:latin typeface="Cambria"/>
                <a:cs typeface="Cambria"/>
              </a:rPr>
              <a:t>user-</a:t>
            </a:r>
            <a:r>
              <a:rPr sz="3800" b="1" spc="-20" dirty="0">
                <a:solidFill>
                  <a:srgbClr val="FFFFFF"/>
                </a:solidFill>
                <a:latin typeface="Cambria"/>
                <a:cs typeface="Cambria"/>
              </a:rPr>
              <a:t>friendly</a:t>
            </a:r>
            <a:r>
              <a:rPr sz="3800" b="1" spc="-185" dirty="0">
                <a:solidFill>
                  <a:srgbClr val="FFFFFF"/>
                </a:solidFill>
                <a:latin typeface="Cambria"/>
                <a:cs typeface="Cambria"/>
              </a:rPr>
              <a:t> </a:t>
            </a:r>
            <a:r>
              <a:rPr sz="3800" b="1" spc="-30" dirty="0">
                <a:solidFill>
                  <a:srgbClr val="FFFFFF"/>
                </a:solidFill>
                <a:latin typeface="Cambria"/>
                <a:cs typeface="Cambria"/>
              </a:rPr>
              <a:t>website</a:t>
            </a:r>
            <a:r>
              <a:rPr sz="3800" b="1" spc="-5" dirty="0">
                <a:solidFill>
                  <a:srgbClr val="FFFFFF"/>
                </a:solidFill>
                <a:latin typeface="Cambria"/>
                <a:cs typeface="Cambria"/>
              </a:rPr>
              <a:t> </a:t>
            </a:r>
            <a:r>
              <a:rPr sz="3800" b="1" spc="-25" dirty="0">
                <a:solidFill>
                  <a:srgbClr val="FFFFFF"/>
                </a:solidFill>
                <a:latin typeface="Cambria"/>
                <a:cs typeface="Cambria"/>
              </a:rPr>
              <a:t>is </a:t>
            </a:r>
            <a:r>
              <a:rPr sz="3800" b="1" dirty="0">
                <a:solidFill>
                  <a:srgbClr val="FFFFFF"/>
                </a:solidFill>
                <a:latin typeface="Cambria"/>
                <a:cs typeface="Cambria"/>
              </a:rPr>
              <a:t>designed</a:t>
            </a:r>
            <a:r>
              <a:rPr sz="3800" b="1" spc="-114" dirty="0">
                <a:solidFill>
                  <a:srgbClr val="FFFFFF"/>
                </a:solidFill>
                <a:latin typeface="Cambria"/>
                <a:cs typeface="Cambria"/>
              </a:rPr>
              <a:t> </a:t>
            </a:r>
            <a:r>
              <a:rPr sz="3800" b="1" dirty="0">
                <a:solidFill>
                  <a:srgbClr val="FFFFFF"/>
                </a:solidFill>
                <a:latin typeface="Cambria"/>
                <a:cs typeface="Cambria"/>
              </a:rPr>
              <a:t>to</a:t>
            </a:r>
            <a:r>
              <a:rPr sz="3800" b="1" spc="-45" dirty="0">
                <a:solidFill>
                  <a:srgbClr val="FFFFFF"/>
                </a:solidFill>
                <a:latin typeface="Cambria"/>
                <a:cs typeface="Cambria"/>
              </a:rPr>
              <a:t> </a:t>
            </a:r>
            <a:r>
              <a:rPr sz="3800" b="1" dirty="0">
                <a:solidFill>
                  <a:srgbClr val="FFFFFF"/>
                </a:solidFill>
                <a:latin typeface="Cambria"/>
                <a:cs typeface="Cambria"/>
              </a:rPr>
              <a:t>simplify</a:t>
            </a:r>
            <a:r>
              <a:rPr sz="3800" b="1" spc="-210" dirty="0">
                <a:solidFill>
                  <a:srgbClr val="FFFFFF"/>
                </a:solidFill>
                <a:latin typeface="Cambria"/>
                <a:cs typeface="Cambria"/>
              </a:rPr>
              <a:t> </a:t>
            </a:r>
            <a:r>
              <a:rPr sz="3800" b="1" dirty="0">
                <a:solidFill>
                  <a:srgbClr val="FFFFFF"/>
                </a:solidFill>
                <a:latin typeface="Cambria"/>
                <a:cs typeface="Cambria"/>
              </a:rPr>
              <a:t>your</a:t>
            </a:r>
            <a:r>
              <a:rPr sz="3800" b="1" spc="-114" dirty="0">
                <a:solidFill>
                  <a:srgbClr val="FFFFFF"/>
                </a:solidFill>
                <a:latin typeface="Cambria"/>
                <a:cs typeface="Cambria"/>
              </a:rPr>
              <a:t> </a:t>
            </a:r>
            <a:r>
              <a:rPr sz="3800" b="1" spc="-10" dirty="0">
                <a:solidFill>
                  <a:srgbClr val="FFFFFF"/>
                </a:solidFill>
                <a:latin typeface="Cambria"/>
                <a:cs typeface="Cambria"/>
              </a:rPr>
              <a:t>plant </a:t>
            </a:r>
            <a:r>
              <a:rPr sz="3800" b="1" dirty="0">
                <a:solidFill>
                  <a:srgbClr val="FFFFFF"/>
                </a:solidFill>
                <a:latin typeface="Cambria"/>
                <a:cs typeface="Cambria"/>
              </a:rPr>
              <a:t>shopping</a:t>
            </a:r>
            <a:r>
              <a:rPr sz="3800" b="1" spc="-15" dirty="0">
                <a:solidFill>
                  <a:srgbClr val="FFFFFF"/>
                </a:solidFill>
                <a:latin typeface="Cambria"/>
                <a:cs typeface="Cambria"/>
              </a:rPr>
              <a:t> </a:t>
            </a:r>
            <a:r>
              <a:rPr sz="3800" b="1" dirty="0">
                <a:solidFill>
                  <a:srgbClr val="FFFFFF"/>
                </a:solidFill>
                <a:latin typeface="Cambria"/>
                <a:cs typeface="Cambria"/>
              </a:rPr>
              <a:t>experience,</a:t>
            </a:r>
            <a:r>
              <a:rPr sz="3800" b="1" spc="-15" dirty="0">
                <a:solidFill>
                  <a:srgbClr val="FFFFFF"/>
                </a:solidFill>
                <a:latin typeface="Cambria"/>
                <a:cs typeface="Cambria"/>
              </a:rPr>
              <a:t> </a:t>
            </a:r>
            <a:r>
              <a:rPr sz="3800" b="1" spc="150" dirty="0">
                <a:solidFill>
                  <a:srgbClr val="FFFFFF"/>
                </a:solidFill>
                <a:latin typeface="Cambria"/>
                <a:cs typeface="Cambria"/>
              </a:rPr>
              <a:t>oIering</a:t>
            </a:r>
            <a:r>
              <a:rPr sz="3800" b="1" spc="-15" dirty="0">
                <a:solidFill>
                  <a:srgbClr val="FFFFFF"/>
                </a:solidFill>
                <a:latin typeface="Cambria"/>
                <a:cs typeface="Cambria"/>
              </a:rPr>
              <a:t> </a:t>
            </a:r>
            <a:r>
              <a:rPr sz="3800" b="1" spc="-50" dirty="0">
                <a:solidFill>
                  <a:srgbClr val="FFFFFF"/>
                </a:solidFill>
                <a:latin typeface="Cambria"/>
                <a:cs typeface="Cambria"/>
              </a:rPr>
              <a:t>a </a:t>
            </a:r>
            <a:r>
              <a:rPr sz="3800" b="1" spc="-30" dirty="0">
                <a:solidFill>
                  <a:srgbClr val="FFFFFF"/>
                </a:solidFill>
                <a:latin typeface="Cambria"/>
                <a:cs typeface="Cambria"/>
              </a:rPr>
              <a:t>diverse</a:t>
            </a:r>
            <a:r>
              <a:rPr sz="3800" b="1" spc="-55" dirty="0">
                <a:solidFill>
                  <a:srgbClr val="FFFFFF"/>
                </a:solidFill>
                <a:latin typeface="Cambria"/>
                <a:cs typeface="Cambria"/>
              </a:rPr>
              <a:t> </a:t>
            </a:r>
            <a:r>
              <a:rPr sz="3800" b="1" dirty="0">
                <a:solidFill>
                  <a:srgbClr val="FFFFFF"/>
                </a:solidFill>
                <a:latin typeface="Cambria"/>
                <a:cs typeface="Cambria"/>
              </a:rPr>
              <a:t>range</a:t>
            </a:r>
            <a:r>
              <a:rPr sz="3800" b="1" spc="-55" dirty="0">
                <a:solidFill>
                  <a:srgbClr val="FFFFFF"/>
                </a:solidFill>
                <a:latin typeface="Cambria"/>
                <a:cs typeface="Cambria"/>
              </a:rPr>
              <a:t> </a:t>
            </a:r>
            <a:r>
              <a:rPr sz="3800" b="1" dirty="0">
                <a:solidFill>
                  <a:srgbClr val="FFFFFF"/>
                </a:solidFill>
                <a:latin typeface="Cambria"/>
                <a:cs typeface="Cambria"/>
              </a:rPr>
              <a:t>of</a:t>
            </a:r>
            <a:r>
              <a:rPr sz="3800" b="1" spc="-55" dirty="0">
                <a:solidFill>
                  <a:srgbClr val="FFFFFF"/>
                </a:solidFill>
                <a:latin typeface="Cambria"/>
                <a:cs typeface="Cambria"/>
              </a:rPr>
              <a:t> </a:t>
            </a:r>
            <a:r>
              <a:rPr sz="3800" b="1" dirty="0">
                <a:solidFill>
                  <a:srgbClr val="FFFFFF"/>
                </a:solidFill>
                <a:latin typeface="Cambria"/>
                <a:cs typeface="Cambria"/>
              </a:rPr>
              <a:t>plant</a:t>
            </a:r>
            <a:r>
              <a:rPr sz="3800" b="1" spc="-90" dirty="0">
                <a:solidFill>
                  <a:srgbClr val="FFFFFF"/>
                </a:solidFill>
                <a:latin typeface="Cambria"/>
                <a:cs typeface="Cambria"/>
              </a:rPr>
              <a:t> </a:t>
            </a:r>
            <a:r>
              <a:rPr sz="3800" b="1" dirty="0">
                <a:solidFill>
                  <a:srgbClr val="FFFFFF"/>
                </a:solidFill>
                <a:latin typeface="Cambria"/>
                <a:cs typeface="Cambria"/>
              </a:rPr>
              <a:t>species</a:t>
            </a:r>
            <a:r>
              <a:rPr sz="3800" b="1" spc="-55" dirty="0">
                <a:solidFill>
                  <a:srgbClr val="FFFFFF"/>
                </a:solidFill>
                <a:latin typeface="Cambria"/>
                <a:cs typeface="Cambria"/>
              </a:rPr>
              <a:t> </a:t>
            </a:r>
            <a:r>
              <a:rPr sz="3800" b="1" spc="-25" dirty="0">
                <a:solidFill>
                  <a:srgbClr val="FFFFFF"/>
                </a:solidFill>
                <a:latin typeface="Cambria"/>
                <a:cs typeface="Cambria"/>
              </a:rPr>
              <a:t>and </a:t>
            </a:r>
            <a:r>
              <a:rPr sz="3800" b="1" dirty="0">
                <a:solidFill>
                  <a:srgbClr val="FFFFFF"/>
                </a:solidFill>
                <a:latin typeface="Cambria"/>
                <a:cs typeface="Cambria"/>
              </a:rPr>
              <a:t>accessories,</a:t>
            </a:r>
            <a:r>
              <a:rPr sz="3800" b="1" spc="-15" dirty="0">
                <a:solidFill>
                  <a:srgbClr val="FFFFFF"/>
                </a:solidFill>
                <a:latin typeface="Cambria"/>
                <a:cs typeface="Cambria"/>
              </a:rPr>
              <a:t> </a:t>
            </a:r>
            <a:r>
              <a:rPr sz="3800" b="1" dirty="0">
                <a:solidFill>
                  <a:srgbClr val="FFFFFF"/>
                </a:solidFill>
                <a:latin typeface="Cambria"/>
                <a:cs typeface="Cambria"/>
              </a:rPr>
              <a:t>along</a:t>
            </a:r>
            <a:r>
              <a:rPr sz="3800" b="1" spc="-105" dirty="0">
                <a:solidFill>
                  <a:srgbClr val="FFFFFF"/>
                </a:solidFill>
                <a:latin typeface="Cambria"/>
                <a:cs typeface="Cambria"/>
              </a:rPr>
              <a:t> </a:t>
            </a:r>
            <a:r>
              <a:rPr sz="3800" b="1" dirty="0">
                <a:solidFill>
                  <a:srgbClr val="FFFFFF"/>
                </a:solidFill>
                <a:latin typeface="Cambria"/>
                <a:cs typeface="Cambria"/>
              </a:rPr>
              <a:t>with</a:t>
            </a:r>
            <a:r>
              <a:rPr sz="3800" b="1" spc="-105" dirty="0">
                <a:solidFill>
                  <a:srgbClr val="FFFFFF"/>
                </a:solidFill>
                <a:latin typeface="Cambria"/>
                <a:cs typeface="Cambria"/>
              </a:rPr>
              <a:t> </a:t>
            </a:r>
            <a:r>
              <a:rPr sz="3800" b="1" spc="-10" dirty="0">
                <a:solidFill>
                  <a:srgbClr val="FFFFFF"/>
                </a:solidFill>
                <a:latin typeface="Cambria"/>
                <a:cs typeface="Cambria"/>
              </a:rPr>
              <a:t>valuable </a:t>
            </a:r>
            <a:r>
              <a:rPr sz="3800" b="1" dirty="0">
                <a:solidFill>
                  <a:srgbClr val="FFFFFF"/>
                </a:solidFill>
                <a:latin typeface="Cambria"/>
                <a:cs typeface="Cambria"/>
              </a:rPr>
              <a:t>information</a:t>
            </a:r>
            <a:r>
              <a:rPr sz="3800" b="1" spc="-110" dirty="0">
                <a:solidFill>
                  <a:srgbClr val="FFFFFF"/>
                </a:solidFill>
                <a:latin typeface="Cambria"/>
                <a:cs typeface="Cambria"/>
              </a:rPr>
              <a:t> </a:t>
            </a:r>
            <a:r>
              <a:rPr sz="3800" b="1" dirty="0">
                <a:solidFill>
                  <a:srgbClr val="FFFFFF"/>
                </a:solidFill>
                <a:latin typeface="Cambria"/>
                <a:cs typeface="Cambria"/>
              </a:rPr>
              <a:t>to</a:t>
            </a:r>
            <a:r>
              <a:rPr sz="3800" b="1" spc="-125" dirty="0">
                <a:solidFill>
                  <a:srgbClr val="FFFFFF"/>
                </a:solidFill>
                <a:latin typeface="Cambria"/>
                <a:cs typeface="Cambria"/>
              </a:rPr>
              <a:t> </a:t>
            </a:r>
            <a:r>
              <a:rPr sz="3800" b="1" dirty="0">
                <a:solidFill>
                  <a:srgbClr val="FFFFFF"/>
                </a:solidFill>
                <a:latin typeface="Cambria"/>
                <a:cs typeface="Cambria"/>
              </a:rPr>
              <a:t>help</a:t>
            </a:r>
            <a:r>
              <a:rPr sz="3800" b="1" spc="-155" dirty="0">
                <a:solidFill>
                  <a:srgbClr val="FFFFFF"/>
                </a:solidFill>
                <a:latin typeface="Cambria"/>
                <a:cs typeface="Cambria"/>
              </a:rPr>
              <a:t> </a:t>
            </a:r>
            <a:r>
              <a:rPr sz="3800" b="1" dirty="0">
                <a:solidFill>
                  <a:srgbClr val="FFFFFF"/>
                </a:solidFill>
                <a:latin typeface="Cambria"/>
                <a:cs typeface="Cambria"/>
              </a:rPr>
              <a:t>you</a:t>
            </a:r>
            <a:r>
              <a:rPr sz="3800" b="1" spc="-65" dirty="0">
                <a:solidFill>
                  <a:srgbClr val="FFFFFF"/>
                </a:solidFill>
                <a:latin typeface="Cambria"/>
                <a:cs typeface="Cambria"/>
              </a:rPr>
              <a:t> </a:t>
            </a:r>
            <a:r>
              <a:rPr sz="3800" b="1" spc="-10" dirty="0">
                <a:solidFill>
                  <a:srgbClr val="FFFFFF"/>
                </a:solidFill>
                <a:latin typeface="Cambria"/>
                <a:cs typeface="Cambria"/>
              </a:rPr>
              <a:t>nurture</a:t>
            </a:r>
            <a:r>
              <a:rPr sz="3800" b="1" spc="-160" dirty="0">
                <a:solidFill>
                  <a:srgbClr val="FFFFFF"/>
                </a:solidFill>
                <a:latin typeface="Cambria"/>
                <a:cs typeface="Cambria"/>
              </a:rPr>
              <a:t> </a:t>
            </a:r>
            <a:r>
              <a:rPr sz="3800" b="1" spc="-20" dirty="0">
                <a:solidFill>
                  <a:srgbClr val="FFFFFF"/>
                </a:solidFill>
                <a:latin typeface="Cambria"/>
                <a:cs typeface="Cambria"/>
              </a:rPr>
              <a:t>your </a:t>
            </a:r>
            <a:r>
              <a:rPr sz="3800" b="1" dirty="0">
                <a:solidFill>
                  <a:srgbClr val="FFFFFF"/>
                </a:solidFill>
                <a:latin typeface="Cambria"/>
                <a:cs typeface="Cambria"/>
              </a:rPr>
              <a:t>botanical</a:t>
            </a:r>
            <a:r>
              <a:rPr sz="3800" b="1" spc="-155" dirty="0">
                <a:solidFill>
                  <a:srgbClr val="FFFFFF"/>
                </a:solidFill>
                <a:latin typeface="Cambria"/>
                <a:cs typeface="Cambria"/>
              </a:rPr>
              <a:t> </a:t>
            </a:r>
            <a:r>
              <a:rPr sz="3800" b="1" spc="-10" dirty="0">
                <a:solidFill>
                  <a:srgbClr val="FFFFFF"/>
                </a:solidFill>
                <a:latin typeface="Cambria"/>
                <a:cs typeface="Cambria"/>
              </a:rPr>
              <a:t>companions.</a:t>
            </a:r>
            <a:endParaRPr sz="3800">
              <a:latin typeface="Cambria"/>
              <a:cs typeface="Cambri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65786" rIns="0" bIns="0" rtlCol="0">
            <a:spAutoFit/>
          </a:bodyPr>
          <a:lstStyle/>
          <a:p>
            <a:pPr marL="9843770">
              <a:lnSpc>
                <a:spcPct val="100000"/>
              </a:lnSpc>
              <a:spcBef>
                <a:spcPts val="125"/>
              </a:spcBef>
            </a:pPr>
            <a:r>
              <a:rPr spc="-114" dirty="0">
                <a:latin typeface="Trebuchet MS"/>
                <a:cs typeface="Trebuchet MS"/>
              </a:rPr>
              <a:t>Project</a:t>
            </a:r>
            <a:r>
              <a:rPr spc="-440" dirty="0">
                <a:latin typeface="Trebuchet MS"/>
                <a:cs typeface="Trebuchet MS"/>
              </a:rPr>
              <a:t> </a:t>
            </a:r>
            <a:r>
              <a:rPr spc="-90" dirty="0">
                <a:latin typeface="Trebuchet MS"/>
                <a:cs typeface="Trebuchet MS"/>
              </a:rPr>
              <a:t>Objectives</a:t>
            </a:r>
          </a:p>
        </p:txBody>
      </p:sp>
      <p:pic>
        <p:nvPicPr>
          <p:cNvPr id="3" name="object 3"/>
          <p:cNvPicPr/>
          <p:nvPr/>
        </p:nvPicPr>
        <p:blipFill>
          <a:blip r:embed="rId2" cstate="print"/>
          <a:stretch>
            <a:fillRect/>
          </a:stretch>
        </p:blipFill>
        <p:spPr>
          <a:xfrm>
            <a:off x="1334999" y="1143000"/>
            <a:ext cx="6467474" cy="8000999"/>
          </a:xfrm>
          <a:prstGeom prst="rect">
            <a:avLst/>
          </a:prstGeom>
        </p:spPr>
      </p:pic>
      <p:sp>
        <p:nvSpPr>
          <p:cNvPr id="4" name="object 4"/>
          <p:cNvSpPr txBox="1"/>
          <p:nvPr/>
        </p:nvSpPr>
        <p:spPr>
          <a:xfrm>
            <a:off x="9775334" y="1549330"/>
            <a:ext cx="7818755" cy="8180705"/>
          </a:xfrm>
          <a:prstGeom prst="rect">
            <a:avLst/>
          </a:prstGeom>
        </p:spPr>
        <p:txBody>
          <a:bodyPr vert="horz" wrap="square" lIns="0" tIns="12065" rIns="0" bIns="0" rtlCol="0">
            <a:spAutoFit/>
          </a:bodyPr>
          <a:lstStyle/>
          <a:p>
            <a:pPr marL="12700" marR="5080" algn="ctr">
              <a:lnSpc>
                <a:spcPct val="100600"/>
              </a:lnSpc>
              <a:spcBef>
                <a:spcPts val="95"/>
              </a:spcBef>
            </a:pPr>
            <a:r>
              <a:rPr sz="3800" b="1" dirty="0">
                <a:solidFill>
                  <a:srgbClr val="FFFFFF"/>
                </a:solidFill>
                <a:latin typeface="Cambria"/>
                <a:cs typeface="Cambria"/>
              </a:rPr>
              <a:t>The</a:t>
            </a:r>
            <a:r>
              <a:rPr sz="3800" b="1" spc="10" dirty="0">
                <a:solidFill>
                  <a:srgbClr val="FFFFFF"/>
                </a:solidFill>
                <a:latin typeface="Cambria"/>
                <a:cs typeface="Cambria"/>
              </a:rPr>
              <a:t> </a:t>
            </a:r>
            <a:r>
              <a:rPr sz="3800" b="1" spc="-30" dirty="0">
                <a:solidFill>
                  <a:srgbClr val="FFFFFF"/>
                </a:solidFill>
                <a:latin typeface="Cambria"/>
                <a:cs typeface="Cambria"/>
              </a:rPr>
              <a:t>objective</a:t>
            </a:r>
            <a:r>
              <a:rPr sz="3800" b="1" spc="15" dirty="0">
                <a:solidFill>
                  <a:srgbClr val="FFFFFF"/>
                </a:solidFill>
                <a:latin typeface="Cambria"/>
                <a:cs typeface="Cambria"/>
              </a:rPr>
              <a:t> </a:t>
            </a:r>
            <a:r>
              <a:rPr sz="3800" b="1" dirty="0">
                <a:solidFill>
                  <a:srgbClr val="FFFFFF"/>
                </a:solidFill>
                <a:latin typeface="Cambria"/>
                <a:cs typeface="Cambria"/>
              </a:rPr>
              <a:t>of</a:t>
            </a:r>
            <a:r>
              <a:rPr sz="3800" b="1" spc="10" dirty="0">
                <a:solidFill>
                  <a:srgbClr val="FFFFFF"/>
                </a:solidFill>
                <a:latin typeface="Cambria"/>
                <a:cs typeface="Cambria"/>
              </a:rPr>
              <a:t> </a:t>
            </a:r>
            <a:r>
              <a:rPr sz="3800" b="1" dirty="0">
                <a:solidFill>
                  <a:srgbClr val="FFFFFF"/>
                </a:solidFill>
                <a:latin typeface="Cambria"/>
                <a:cs typeface="Cambria"/>
              </a:rPr>
              <a:t>Plant</a:t>
            </a:r>
            <a:r>
              <a:rPr sz="3800" b="1" spc="-20" dirty="0">
                <a:solidFill>
                  <a:srgbClr val="FFFFFF"/>
                </a:solidFill>
                <a:latin typeface="Cambria"/>
                <a:cs typeface="Cambria"/>
              </a:rPr>
              <a:t> </a:t>
            </a:r>
            <a:r>
              <a:rPr sz="3800" b="1" dirty="0">
                <a:solidFill>
                  <a:srgbClr val="FFFFFF"/>
                </a:solidFill>
                <a:latin typeface="Cambria"/>
                <a:cs typeface="Cambria"/>
              </a:rPr>
              <a:t>Kart,</a:t>
            </a:r>
            <a:r>
              <a:rPr sz="3800" b="1" spc="10" dirty="0">
                <a:solidFill>
                  <a:srgbClr val="FFFFFF"/>
                </a:solidFill>
                <a:latin typeface="Cambria"/>
                <a:cs typeface="Cambria"/>
              </a:rPr>
              <a:t> </a:t>
            </a:r>
            <a:r>
              <a:rPr sz="3800" b="1" dirty="0">
                <a:solidFill>
                  <a:srgbClr val="FFFFFF"/>
                </a:solidFill>
                <a:latin typeface="Cambria"/>
                <a:cs typeface="Cambria"/>
              </a:rPr>
              <a:t>a</a:t>
            </a:r>
            <a:r>
              <a:rPr sz="3800" b="1" spc="-10" dirty="0">
                <a:solidFill>
                  <a:srgbClr val="FFFFFF"/>
                </a:solidFill>
                <a:latin typeface="Cambria"/>
                <a:cs typeface="Cambria"/>
              </a:rPr>
              <a:t> plant </a:t>
            </a:r>
            <a:r>
              <a:rPr sz="3800" b="1" dirty="0">
                <a:solidFill>
                  <a:srgbClr val="FFFFFF"/>
                </a:solidFill>
                <a:latin typeface="Cambria"/>
                <a:cs typeface="Cambria"/>
              </a:rPr>
              <a:t>purchasing</a:t>
            </a:r>
            <a:r>
              <a:rPr sz="3800" b="1" spc="-105" dirty="0">
                <a:solidFill>
                  <a:srgbClr val="FFFFFF"/>
                </a:solidFill>
                <a:latin typeface="Cambria"/>
                <a:cs typeface="Cambria"/>
              </a:rPr>
              <a:t> </a:t>
            </a:r>
            <a:r>
              <a:rPr sz="3800" b="1" spc="-10" dirty="0">
                <a:solidFill>
                  <a:srgbClr val="FFFFFF"/>
                </a:solidFill>
                <a:latin typeface="Cambria"/>
                <a:cs typeface="Cambria"/>
              </a:rPr>
              <a:t>website, </a:t>
            </a:r>
            <a:r>
              <a:rPr sz="3800" b="1" dirty="0">
                <a:solidFill>
                  <a:srgbClr val="FFFFFF"/>
                </a:solidFill>
                <a:latin typeface="Cambria"/>
                <a:cs typeface="Cambria"/>
              </a:rPr>
              <a:t>is</a:t>
            </a:r>
            <a:r>
              <a:rPr sz="3800" b="1" spc="-55" dirty="0">
                <a:solidFill>
                  <a:srgbClr val="FFFFFF"/>
                </a:solidFill>
                <a:latin typeface="Cambria"/>
                <a:cs typeface="Cambria"/>
              </a:rPr>
              <a:t> </a:t>
            </a:r>
            <a:r>
              <a:rPr sz="3800" b="1" dirty="0">
                <a:solidFill>
                  <a:srgbClr val="FFFFFF"/>
                </a:solidFill>
                <a:latin typeface="Cambria"/>
                <a:cs typeface="Cambria"/>
              </a:rPr>
              <a:t>to</a:t>
            </a:r>
            <a:r>
              <a:rPr sz="3800" b="1" spc="-10" dirty="0">
                <a:solidFill>
                  <a:srgbClr val="FFFFFF"/>
                </a:solidFill>
                <a:latin typeface="Cambria"/>
                <a:cs typeface="Cambria"/>
              </a:rPr>
              <a:t> empower individuals</a:t>
            </a:r>
            <a:r>
              <a:rPr sz="3800" b="1" spc="-70" dirty="0">
                <a:solidFill>
                  <a:srgbClr val="FFFFFF"/>
                </a:solidFill>
                <a:latin typeface="Cambria"/>
                <a:cs typeface="Cambria"/>
              </a:rPr>
              <a:t> </a:t>
            </a:r>
            <a:r>
              <a:rPr sz="3800" b="1" dirty="0">
                <a:solidFill>
                  <a:srgbClr val="FFFFFF"/>
                </a:solidFill>
                <a:latin typeface="Cambria"/>
                <a:cs typeface="Cambria"/>
              </a:rPr>
              <a:t>and</a:t>
            </a:r>
            <a:r>
              <a:rPr sz="3800" b="1" spc="-65" dirty="0">
                <a:solidFill>
                  <a:srgbClr val="FFFFFF"/>
                </a:solidFill>
                <a:latin typeface="Cambria"/>
                <a:cs typeface="Cambria"/>
              </a:rPr>
              <a:t> </a:t>
            </a:r>
            <a:r>
              <a:rPr sz="3800" b="1" spc="-10" dirty="0">
                <a:solidFill>
                  <a:srgbClr val="FFFFFF"/>
                </a:solidFill>
                <a:latin typeface="Cambria"/>
                <a:cs typeface="Cambria"/>
              </a:rPr>
              <a:t>gardening enthusiasts</a:t>
            </a:r>
            <a:r>
              <a:rPr sz="3800" b="1" spc="-135" dirty="0">
                <a:solidFill>
                  <a:srgbClr val="FFFFFF"/>
                </a:solidFill>
                <a:latin typeface="Cambria"/>
                <a:cs typeface="Cambria"/>
              </a:rPr>
              <a:t> </a:t>
            </a:r>
            <a:r>
              <a:rPr sz="3800" b="1" dirty="0">
                <a:solidFill>
                  <a:srgbClr val="FFFFFF"/>
                </a:solidFill>
                <a:latin typeface="Cambria"/>
                <a:cs typeface="Cambria"/>
              </a:rPr>
              <a:t>with</a:t>
            </a:r>
            <a:r>
              <a:rPr sz="3800" b="1" spc="-45" dirty="0">
                <a:solidFill>
                  <a:srgbClr val="FFFFFF"/>
                </a:solidFill>
                <a:latin typeface="Cambria"/>
                <a:cs typeface="Cambria"/>
              </a:rPr>
              <a:t> </a:t>
            </a:r>
            <a:r>
              <a:rPr sz="3800" b="1" dirty="0">
                <a:solidFill>
                  <a:srgbClr val="FFFFFF"/>
                </a:solidFill>
                <a:latin typeface="Cambria"/>
                <a:cs typeface="Cambria"/>
              </a:rPr>
              <a:t>a</a:t>
            </a:r>
            <a:r>
              <a:rPr sz="3800" b="1" spc="-65" dirty="0">
                <a:solidFill>
                  <a:srgbClr val="FFFFFF"/>
                </a:solidFill>
                <a:latin typeface="Cambria"/>
                <a:cs typeface="Cambria"/>
              </a:rPr>
              <a:t> </a:t>
            </a:r>
            <a:r>
              <a:rPr sz="3800" b="1" spc="-10" dirty="0">
                <a:solidFill>
                  <a:srgbClr val="FFFFFF"/>
                </a:solidFill>
                <a:latin typeface="Cambria"/>
                <a:cs typeface="Cambria"/>
              </a:rPr>
              <a:t>convenient, </a:t>
            </a:r>
            <a:r>
              <a:rPr sz="3800" b="1" dirty="0">
                <a:solidFill>
                  <a:srgbClr val="FFFFFF"/>
                </a:solidFill>
                <a:latin typeface="Cambria"/>
                <a:cs typeface="Cambria"/>
              </a:rPr>
              <a:t>accessible,</a:t>
            </a:r>
            <a:r>
              <a:rPr sz="3800" b="1" spc="-35" dirty="0">
                <a:solidFill>
                  <a:srgbClr val="FFFFFF"/>
                </a:solidFill>
                <a:latin typeface="Cambria"/>
                <a:cs typeface="Cambria"/>
              </a:rPr>
              <a:t> </a:t>
            </a:r>
            <a:r>
              <a:rPr sz="3800" b="1" dirty="0">
                <a:solidFill>
                  <a:srgbClr val="FFFFFF"/>
                </a:solidFill>
                <a:latin typeface="Cambria"/>
                <a:cs typeface="Cambria"/>
              </a:rPr>
              <a:t>and</a:t>
            </a:r>
            <a:r>
              <a:rPr sz="3800" b="1" spc="-35" dirty="0">
                <a:solidFill>
                  <a:srgbClr val="FFFFFF"/>
                </a:solidFill>
                <a:latin typeface="Cambria"/>
                <a:cs typeface="Cambria"/>
              </a:rPr>
              <a:t> </a:t>
            </a:r>
            <a:r>
              <a:rPr sz="3800" b="1" spc="-10" dirty="0">
                <a:solidFill>
                  <a:srgbClr val="FFFFFF"/>
                </a:solidFill>
                <a:latin typeface="Cambria"/>
                <a:cs typeface="Cambria"/>
              </a:rPr>
              <a:t>comprehensive </a:t>
            </a:r>
            <a:r>
              <a:rPr sz="3800" b="1" dirty="0">
                <a:solidFill>
                  <a:srgbClr val="FFFFFF"/>
                </a:solidFill>
                <a:latin typeface="Cambria"/>
                <a:cs typeface="Cambria"/>
              </a:rPr>
              <a:t>platform</a:t>
            </a:r>
            <a:r>
              <a:rPr sz="3800" b="1" spc="-50" dirty="0">
                <a:solidFill>
                  <a:srgbClr val="FFFFFF"/>
                </a:solidFill>
                <a:latin typeface="Cambria"/>
                <a:cs typeface="Cambria"/>
              </a:rPr>
              <a:t> </a:t>
            </a:r>
            <a:r>
              <a:rPr sz="3800" b="1" dirty="0">
                <a:solidFill>
                  <a:srgbClr val="FFFFFF"/>
                </a:solidFill>
                <a:latin typeface="Cambria"/>
                <a:cs typeface="Cambria"/>
              </a:rPr>
              <a:t>for</a:t>
            </a:r>
            <a:r>
              <a:rPr sz="3800" b="1" spc="-114" dirty="0">
                <a:solidFill>
                  <a:srgbClr val="FFFFFF"/>
                </a:solidFill>
                <a:latin typeface="Cambria"/>
                <a:cs typeface="Cambria"/>
              </a:rPr>
              <a:t> </a:t>
            </a:r>
            <a:r>
              <a:rPr sz="3800" b="1" dirty="0">
                <a:solidFill>
                  <a:srgbClr val="FFFFFF"/>
                </a:solidFill>
                <a:latin typeface="Cambria"/>
                <a:cs typeface="Cambria"/>
              </a:rPr>
              <a:t>buying</a:t>
            </a:r>
            <a:r>
              <a:rPr sz="3800" b="1" spc="-45" dirty="0">
                <a:solidFill>
                  <a:srgbClr val="FFFFFF"/>
                </a:solidFill>
                <a:latin typeface="Cambria"/>
                <a:cs typeface="Cambria"/>
              </a:rPr>
              <a:t> </a:t>
            </a:r>
            <a:r>
              <a:rPr sz="3800" b="1" dirty="0">
                <a:solidFill>
                  <a:srgbClr val="FFFFFF"/>
                </a:solidFill>
                <a:latin typeface="Cambria"/>
                <a:cs typeface="Cambria"/>
              </a:rPr>
              <a:t>a</a:t>
            </a:r>
            <a:r>
              <a:rPr sz="3800" b="1" spc="-165" dirty="0">
                <a:solidFill>
                  <a:srgbClr val="FFFFFF"/>
                </a:solidFill>
                <a:latin typeface="Cambria"/>
                <a:cs typeface="Cambria"/>
              </a:rPr>
              <a:t> </a:t>
            </a:r>
            <a:r>
              <a:rPr sz="3800" b="1" dirty="0">
                <a:solidFill>
                  <a:srgbClr val="FFFFFF"/>
                </a:solidFill>
                <a:latin typeface="Cambria"/>
                <a:cs typeface="Cambria"/>
              </a:rPr>
              <a:t>wide</a:t>
            </a:r>
            <a:r>
              <a:rPr sz="3800" b="1" spc="-50" dirty="0">
                <a:solidFill>
                  <a:srgbClr val="FFFFFF"/>
                </a:solidFill>
                <a:latin typeface="Cambria"/>
                <a:cs typeface="Cambria"/>
              </a:rPr>
              <a:t> </a:t>
            </a:r>
            <a:r>
              <a:rPr sz="3800" b="1" spc="-25" dirty="0">
                <a:solidFill>
                  <a:srgbClr val="FFFFFF"/>
                </a:solidFill>
                <a:latin typeface="Cambria"/>
                <a:cs typeface="Cambria"/>
              </a:rPr>
              <a:t>array</a:t>
            </a:r>
            <a:r>
              <a:rPr sz="3800" b="1" spc="-135" dirty="0">
                <a:solidFill>
                  <a:srgbClr val="FFFFFF"/>
                </a:solidFill>
                <a:latin typeface="Cambria"/>
                <a:cs typeface="Cambria"/>
              </a:rPr>
              <a:t> </a:t>
            </a:r>
            <a:r>
              <a:rPr sz="3800" b="1" spc="-25" dirty="0">
                <a:solidFill>
                  <a:srgbClr val="FFFFFF"/>
                </a:solidFill>
                <a:latin typeface="Cambria"/>
                <a:cs typeface="Cambria"/>
              </a:rPr>
              <a:t>of </a:t>
            </a:r>
            <a:r>
              <a:rPr sz="3800" b="1" dirty="0">
                <a:solidFill>
                  <a:srgbClr val="FFFFFF"/>
                </a:solidFill>
                <a:latin typeface="Cambria"/>
                <a:cs typeface="Cambria"/>
              </a:rPr>
              <a:t>plants</a:t>
            </a:r>
            <a:r>
              <a:rPr sz="3800" b="1" spc="-40" dirty="0">
                <a:solidFill>
                  <a:srgbClr val="FFFFFF"/>
                </a:solidFill>
                <a:latin typeface="Cambria"/>
                <a:cs typeface="Cambria"/>
              </a:rPr>
              <a:t> </a:t>
            </a:r>
            <a:r>
              <a:rPr sz="3800" b="1" dirty="0">
                <a:solidFill>
                  <a:srgbClr val="FFFFFF"/>
                </a:solidFill>
                <a:latin typeface="Cambria"/>
                <a:cs typeface="Cambria"/>
              </a:rPr>
              <a:t>and</a:t>
            </a:r>
            <a:r>
              <a:rPr sz="3800" b="1" spc="-35" dirty="0">
                <a:solidFill>
                  <a:srgbClr val="FFFFFF"/>
                </a:solidFill>
                <a:latin typeface="Cambria"/>
                <a:cs typeface="Cambria"/>
              </a:rPr>
              <a:t> </a:t>
            </a:r>
            <a:r>
              <a:rPr sz="3800" b="1" dirty="0">
                <a:solidFill>
                  <a:srgbClr val="FFFFFF"/>
                </a:solidFill>
                <a:latin typeface="Cambria"/>
                <a:cs typeface="Cambria"/>
              </a:rPr>
              <a:t>gardening</a:t>
            </a:r>
            <a:r>
              <a:rPr sz="3800" b="1" spc="-35" dirty="0">
                <a:solidFill>
                  <a:srgbClr val="FFFFFF"/>
                </a:solidFill>
                <a:latin typeface="Cambria"/>
                <a:cs typeface="Cambria"/>
              </a:rPr>
              <a:t> </a:t>
            </a:r>
            <a:r>
              <a:rPr sz="3800" b="1" dirty="0">
                <a:solidFill>
                  <a:srgbClr val="FFFFFF"/>
                </a:solidFill>
                <a:latin typeface="Cambria"/>
                <a:cs typeface="Cambria"/>
              </a:rPr>
              <a:t>supplies.</a:t>
            </a:r>
            <a:r>
              <a:rPr sz="3800" b="1" spc="-35" dirty="0">
                <a:solidFill>
                  <a:srgbClr val="FFFFFF"/>
                </a:solidFill>
                <a:latin typeface="Cambria"/>
                <a:cs typeface="Cambria"/>
              </a:rPr>
              <a:t> </a:t>
            </a:r>
            <a:r>
              <a:rPr sz="3800" b="1" spc="80" dirty="0">
                <a:solidFill>
                  <a:srgbClr val="FFFFFF"/>
                </a:solidFill>
                <a:latin typeface="Cambria"/>
                <a:cs typeface="Cambria"/>
              </a:rPr>
              <a:t>Our </a:t>
            </a:r>
            <a:r>
              <a:rPr sz="3800" b="1" dirty="0">
                <a:solidFill>
                  <a:srgbClr val="FFFFFF"/>
                </a:solidFill>
                <a:latin typeface="Cambria"/>
                <a:cs typeface="Cambria"/>
              </a:rPr>
              <a:t>mission</a:t>
            </a:r>
            <a:r>
              <a:rPr sz="3800" b="1" spc="-35" dirty="0">
                <a:solidFill>
                  <a:srgbClr val="FFFFFF"/>
                </a:solidFill>
                <a:latin typeface="Cambria"/>
                <a:cs typeface="Cambria"/>
              </a:rPr>
              <a:t> </a:t>
            </a:r>
            <a:r>
              <a:rPr sz="3800" b="1" dirty="0">
                <a:solidFill>
                  <a:srgbClr val="FFFFFF"/>
                </a:solidFill>
                <a:latin typeface="Cambria"/>
                <a:cs typeface="Cambria"/>
              </a:rPr>
              <a:t>is</a:t>
            </a:r>
            <a:r>
              <a:rPr sz="3800" b="1" spc="-70" dirty="0">
                <a:solidFill>
                  <a:srgbClr val="FFFFFF"/>
                </a:solidFill>
                <a:latin typeface="Cambria"/>
                <a:cs typeface="Cambria"/>
              </a:rPr>
              <a:t> </a:t>
            </a:r>
            <a:r>
              <a:rPr sz="3800" b="1" dirty="0">
                <a:solidFill>
                  <a:srgbClr val="FFFFFF"/>
                </a:solidFill>
                <a:latin typeface="Cambria"/>
                <a:cs typeface="Cambria"/>
              </a:rPr>
              <a:t>to</a:t>
            </a:r>
            <a:r>
              <a:rPr sz="3800" b="1" spc="-30" dirty="0">
                <a:solidFill>
                  <a:srgbClr val="FFFFFF"/>
                </a:solidFill>
                <a:latin typeface="Cambria"/>
                <a:cs typeface="Cambria"/>
              </a:rPr>
              <a:t> </a:t>
            </a:r>
            <a:r>
              <a:rPr sz="3800" b="1" spc="-10" dirty="0">
                <a:solidFill>
                  <a:srgbClr val="FFFFFF"/>
                </a:solidFill>
                <a:latin typeface="Cambria"/>
                <a:cs typeface="Cambria"/>
              </a:rPr>
              <a:t>foster</a:t>
            </a:r>
            <a:r>
              <a:rPr sz="3800" b="1" spc="-100" dirty="0">
                <a:solidFill>
                  <a:srgbClr val="FFFFFF"/>
                </a:solidFill>
                <a:latin typeface="Cambria"/>
                <a:cs typeface="Cambria"/>
              </a:rPr>
              <a:t> </a:t>
            </a:r>
            <a:r>
              <a:rPr sz="3800" b="1" dirty="0">
                <a:solidFill>
                  <a:srgbClr val="FFFFFF"/>
                </a:solidFill>
                <a:latin typeface="Cambria"/>
                <a:cs typeface="Cambria"/>
              </a:rPr>
              <a:t>a</a:t>
            </a:r>
            <a:r>
              <a:rPr sz="3800" b="1" spc="-114" dirty="0">
                <a:solidFill>
                  <a:srgbClr val="FFFFFF"/>
                </a:solidFill>
                <a:latin typeface="Cambria"/>
                <a:cs typeface="Cambria"/>
              </a:rPr>
              <a:t> </a:t>
            </a:r>
            <a:r>
              <a:rPr sz="3800" b="1" spc="-45" dirty="0">
                <a:solidFill>
                  <a:srgbClr val="FFFFFF"/>
                </a:solidFill>
                <a:latin typeface="Cambria"/>
                <a:cs typeface="Cambria"/>
              </a:rPr>
              <a:t>love</a:t>
            </a:r>
            <a:r>
              <a:rPr sz="3800" b="1" spc="-30" dirty="0">
                <a:solidFill>
                  <a:srgbClr val="FFFFFF"/>
                </a:solidFill>
                <a:latin typeface="Cambria"/>
                <a:cs typeface="Cambria"/>
              </a:rPr>
              <a:t> </a:t>
            </a:r>
            <a:r>
              <a:rPr sz="3800" b="1" spc="-25" dirty="0">
                <a:solidFill>
                  <a:srgbClr val="FFFFFF"/>
                </a:solidFill>
                <a:latin typeface="Cambria"/>
                <a:cs typeface="Cambria"/>
              </a:rPr>
              <a:t>for </a:t>
            </a:r>
            <a:r>
              <a:rPr sz="3800" b="1" dirty="0">
                <a:solidFill>
                  <a:srgbClr val="FFFFFF"/>
                </a:solidFill>
                <a:latin typeface="Cambria"/>
                <a:cs typeface="Cambria"/>
              </a:rPr>
              <a:t>gardening</a:t>
            </a:r>
            <a:r>
              <a:rPr sz="3800" b="1" spc="-50" dirty="0">
                <a:solidFill>
                  <a:srgbClr val="FFFFFF"/>
                </a:solidFill>
                <a:latin typeface="Cambria"/>
                <a:cs typeface="Cambria"/>
              </a:rPr>
              <a:t> </a:t>
            </a:r>
            <a:r>
              <a:rPr sz="3800" b="1" dirty="0">
                <a:solidFill>
                  <a:srgbClr val="FFFFFF"/>
                </a:solidFill>
                <a:latin typeface="Cambria"/>
                <a:cs typeface="Cambria"/>
              </a:rPr>
              <a:t>and</a:t>
            </a:r>
            <a:r>
              <a:rPr sz="3800" b="1" spc="-50" dirty="0">
                <a:solidFill>
                  <a:srgbClr val="FFFFFF"/>
                </a:solidFill>
                <a:latin typeface="Cambria"/>
                <a:cs typeface="Cambria"/>
              </a:rPr>
              <a:t> </a:t>
            </a:r>
            <a:r>
              <a:rPr sz="3800" b="1" dirty="0">
                <a:solidFill>
                  <a:srgbClr val="FFFFFF"/>
                </a:solidFill>
                <a:latin typeface="Cambria"/>
                <a:cs typeface="Cambria"/>
              </a:rPr>
              <a:t>green</a:t>
            </a:r>
            <a:r>
              <a:rPr sz="3800" b="1" spc="-110" dirty="0">
                <a:solidFill>
                  <a:srgbClr val="FFFFFF"/>
                </a:solidFill>
                <a:latin typeface="Cambria"/>
                <a:cs typeface="Cambria"/>
              </a:rPr>
              <a:t> </a:t>
            </a:r>
            <a:r>
              <a:rPr sz="3800" b="1" dirty="0">
                <a:solidFill>
                  <a:srgbClr val="FFFFFF"/>
                </a:solidFill>
                <a:latin typeface="Cambria"/>
                <a:cs typeface="Cambria"/>
              </a:rPr>
              <a:t>living</a:t>
            </a:r>
            <a:r>
              <a:rPr sz="3800" b="1" spc="-50" dirty="0">
                <a:solidFill>
                  <a:srgbClr val="FFFFFF"/>
                </a:solidFill>
                <a:latin typeface="Cambria"/>
                <a:cs typeface="Cambria"/>
              </a:rPr>
              <a:t> </a:t>
            </a:r>
            <a:r>
              <a:rPr sz="3800" b="1" spc="-25" dirty="0">
                <a:solidFill>
                  <a:srgbClr val="FFFFFF"/>
                </a:solidFill>
                <a:latin typeface="Cambria"/>
                <a:cs typeface="Cambria"/>
              </a:rPr>
              <a:t>by </a:t>
            </a:r>
            <a:r>
              <a:rPr sz="3800" b="1" spc="150" dirty="0">
                <a:solidFill>
                  <a:srgbClr val="FFFFFF"/>
                </a:solidFill>
                <a:latin typeface="Cambria"/>
                <a:cs typeface="Cambria"/>
              </a:rPr>
              <a:t>oIering</a:t>
            </a:r>
            <a:r>
              <a:rPr sz="3800" b="1" spc="-25" dirty="0">
                <a:solidFill>
                  <a:srgbClr val="FFFFFF"/>
                </a:solidFill>
                <a:latin typeface="Cambria"/>
                <a:cs typeface="Cambria"/>
              </a:rPr>
              <a:t> </a:t>
            </a:r>
            <a:r>
              <a:rPr sz="3800" b="1" dirty="0">
                <a:solidFill>
                  <a:srgbClr val="FFFFFF"/>
                </a:solidFill>
                <a:latin typeface="Cambria"/>
                <a:cs typeface="Cambria"/>
              </a:rPr>
              <a:t>an</a:t>
            </a:r>
            <a:r>
              <a:rPr sz="3800" b="1" spc="-20" dirty="0">
                <a:solidFill>
                  <a:srgbClr val="FFFFFF"/>
                </a:solidFill>
                <a:latin typeface="Cambria"/>
                <a:cs typeface="Cambria"/>
              </a:rPr>
              <a:t> </a:t>
            </a:r>
            <a:r>
              <a:rPr sz="3800" b="1" spc="-40" dirty="0">
                <a:solidFill>
                  <a:srgbClr val="FFFFFF"/>
                </a:solidFill>
                <a:latin typeface="Cambria"/>
                <a:cs typeface="Cambria"/>
              </a:rPr>
              <a:t>extensive</a:t>
            </a:r>
            <a:r>
              <a:rPr sz="3800" b="1" spc="-20" dirty="0">
                <a:solidFill>
                  <a:srgbClr val="FFFFFF"/>
                </a:solidFill>
                <a:latin typeface="Cambria"/>
                <a:cs typeface="Cambria"/>
              </a:rPr>
              <a:t> </a:t>
            </a:r>
            <a:r>
              <a:rPr sz="3800" b="1" dirty="0">
                <a:solidFill>
                  <a:srgbClr val="FFFFFF"/>
                </a:solidFill>
                <a:latin typeface="Cambria"/>
                <a:cs typeface="Cambria"/>
              </a:rPr>
              <a:t>catalog</a:t>
            </a:r>
            <a:r>
              <a:rPr sz="3800" b="1" spc="-20" dirty="0">
                <a:solidFill>
                  <a:srgbClr val="FFFFFF"/>
                </a:solidFill>
                <a:latin typeface="Cambria"/>
                <a:cs typeface="Cambria"/>
              </a:rPr>
              <a:t> </a:t>
            </a:r>
            <a:r>
              <a:rPr sz="3800" b="1" spc="-35" dirty="0">
                <a:solidFill>
                  <a:srgbClr val="FFFFFF"/>
                </a:solidFill>
                <a:latin typeface="Cambria"/>
                <a:cs typeface="Cambria"/>
              </a:rPr>
              <a:t>of </a:t>
            </a:r>
            <a:r>
              <a:rPr sz="3800" b="1" spc="-20" dirty="0">
                <a:solidFill>
                  <a:srgbClr val="FFFFFF"/>
                </a:solidFill>
                <a:latin typeface="Cambria"/>
                <a:cs typeface="Cambria"/>
              </a:rPr>
              <a:t>healthy,</a:t>
            </a:r>
            <a:r>
              <a:rPr sz="3800" b="1" spc="-145" dirty="0">
                <a:solidFill>
                  <a:srgbClr val="FFFFFF"/>
                </a:solidFill>
                <a:latin typeface="Cambria"/>
                <a:cs typeface="Cambria"/>
              </a:rPr>
              <a:t> </a:t>
            </a:r>
            <a:r>
              <a:rPr sz="3800" b="1" spc="130" dirty="0">
                <a:solidFill>
                  <a:srgbClr val="FFFFFF"/>
                </a:solidFill>
                <a:latin typeface="Cambria"/>
                <a:cs typeface="Cambria"/>
              </a:rPr>
              <a:t>high-</a:t>
            </a:r>
            <a:r>
              <a:rPr sz="3800" b="1" spc="-20" dirty="0">
                <a:solidFill>
                  <a:srgbClr val="FFFFFF"/>
                </a:solidFill>
                <a:latin typeface="Cambria"/>
                <a:cs typeface="Cambria"/>
              </a:rPr>
              <a:t>quality</a:t>
            </a:r>
            <a:r>
              <a:rPr sz="3800" b="1" spc="-170" dirty="0">
                <a:solidFill>
                  <a:srgbClr val="FFFFFF"/>
                </a:solidFill>
                <a:latin typeface="Cambria"/>
                <a:cs typeface="Cambria"/>
              </a:rPr>
              <a:t> </a:t>
            </a:r>
            <a:r>
              <a:rPr sz="3800" b="1" spc="-10" dirty="0">
                <a:solidFill>
                  <a:srgbClr val="FFFFFF"/>
                </a:solidFill>
                <a:latin typeface="Cambria"/>
                <a:cs typeface="Cambria"/>
              </a:rPr>
              <a:t>plants, </a:t>
            </a:r>
            <a:r>
              <a:rPr sz="3800" b="1" dirty="0">
                <a:solidFill>
                  <a:srgbClr val="FFFFFF"/>
                </a:solidFill>
                <a:latin typeface="Cambria"/>
                <a:cs typeface="Cambria"/>
              </a:rPr>
              <a:t>gardening</a:t>
            </a:r>
            <a:r>
              <a:rPr sz="3800" b="1" spc="-65" dirty="0">
                <a:solidFill>
                  <a:srgbClr val="FFFFFF"/>
                </a:solidFill>
                <a:latin typeface="Cambria"/>
                <a:cs typeface="Cambria"/>
              </a:rPr>
              <a:t> </a:t>
            </a:r>
            <a:r>
              <a:rPr sz="3800" b="1" dirty="0">
                <a:solidFill>
                  <a:srgbClr val="FFFFFF"/>
                </a:solidFill>
                <a:latin typeface="Cambria"/>
                <a:cs typeface="Cambria"/>
              </a:rPr>
              <a:t>tools,</a:t>
            </a:r>
            <a:r>
              <a:rPr sz="3800" b="1" spc="-20" dirty="0">
                <a:solidFill>
                  <a:srgbClr val="FFFFFF"/>
                </a:solidFill>
                <a:latin typeface="Cambria"/>
                <a:cs typeface="Cambria"/>
              </a:rPr>
              <a:t> </a:t>
            </a:r>
            <a:r>
              <a:rPr sz="3800" b="1" dirty="0">
                <a:solidFill>
                  <a:srgbClr val="FFFFFF"/>
                </a:solidFill>
                <a:latin typeface="Cambria"/>
                <a:cs typeface="Cambria"/>
              </a:rPr>
              <a:t>and</a:t>
            </a:r>
            <a:r>
              <a:rPr sz="3800" b="1" spc="-25" dirty="0">
                <a:solidFill>
                  <a:srgbClr val="FFFFFF"/>
                </a:solidFill>
                <a:latin typeface="Cambria"/>
                <a:cs typeface="Cambria"/>
              </a:rPr>
              <a:t> </a:t>
            </a:r>
            <a:r>
              <a:rPr sz="3800" b="1" spc="-10" dirty="0">
                <a:solidFill>
                  <a:srgbClr val="FFFFFF"/>
                </a:solidFill>
                <a:latin typeface="Cambria"/>
                <a:cs typeface="Cambria"/>
              </a:rPr>
              <a:t>resources, </a:t>
            </a:r>
            <a:r>
              <a:rPr sz="3800" b="1" spc="-20" dirty="0">
                <a:solidFill>
                  <a:srgbClr val="FFFFFF"/>
                </a:solidFill>
                <a:latin typeface="Cambria"/>
                <a:cs typeface="Cambria"/>
              </a:rPr>
              <a:t>while</a:t>
            </a:r>
            <a:r>
              <a:rPr sz="3800" b="1" spc="-75" dirty="0">
                <a:solidFill>
                  <a:srgbClr val="FFFFFF"/>
                </a:solidFill>
                <a:latin typeface="Cambria"/>
                <a:cs typeface="Cambria"/>
              </a:rPr>
              <a:t> </a:t>
            </a:r>
            <a:r>
              <a:rPr sz="3800" b="1" dirty="0">
                <a:solidFill>
                  <a:srgbClr val="FFFFFF"/>
                </a:solidFill>
                <a:latin typeface="Cambria"/>
                <a:cs typeface="Cambria"/>
              </a:rPr>
              <a:t>ensuring</a:t>
            </a:r>
            <a:r>
              <a:rPr sz="3800" b="1" spc="-70" dirty="0">
                <a:solidFill>
                  <a:srgbClr val="FFFFFF"/>
                </a:solidFill>
                <a:latin typeface="Cambria"/>
                <a:cs typeface="Cambria"/>
              </a:rPr>
              <a:t> </a:t>
            </a:r>
            <a:r>
              <a:rPr sz="3800" b="1" dirty="0">
                <a:solidFill>
                  <a:srgbClr val="FFFFFF"/>
                </a:solidFill>
                <a:latin typeface="Cambria"/>
                <a:cs typeface="Cambria"/>
              </a:rPr>
              <a:t>a</a:t>
            </a:r>
            <a:r>
              <a:rPr sz="3800" b="1" spc="-90" dirty="0">
                <a:solidFill>
                  <a:srgbClr val="FFFFFF"/>
                </a:solidFill>
                <a:latin typeface="Cambria"/>
                <a:cs typeface="Cambria"/>
              </a:rPr>
              <a:t> </a:t>
            </a:r>
            <a:r>
              <a:rPr sz="3800" b="1" spc="-10" dirty="0">
                <a:solidFill>
                  <a:srgbClr val="FFFFFF"/>
                </a:solidFill>
                <a:latin typeface="Cambria"/>
                <a:cs typeface="Cambria"/>
              </a:rPr>
              <a:t>seamless</a:t>
            </a:r>
            <a:r>
              <a:rPr sz="3800" b="1" spc="-75" dirty="0">
                <a:solidFill>
                  <a:srgbClr val="FFFFFF"/>
                </a:solidFill>
                <a:latin typeface="Cambria"/>
                <a:cs typeface="Cambria"/>
              </a:rPr>
              <a:t> </a:t>
            </a:r>
            <a:r>
              <a:rPr sz="3800" b="1" spc="-25" dirty="0">
                <a:solidFill>
                  <a:srgbClr val="FFFFFF"/>
                </a:solidFill>
                <a:latin typeface="Cambria"/>
                <a:cs typeface="Cambria"/>
              </a:rPr>
              <a:t>and </a:t>
            </a:r>
            <a:r>
              <a:rPr sz="3800" b="1" dirty="0">
                <a:solidFill>
                  <a:srgbClr val="FFFFFF"/>
                </a:solidFill>
                <a:latin typeface="Cambria"/>
                <a:cs typeface="Cambria"/>
              </a:rPr>
              <a:t>secure</a:t>
            </a:r>
            <a:r>
              <a:rPr sz="3800" b="1" spc="-20" dirty="0">
                <a:solidFill>
                  <a:srgbClr val="FFFFFF"/>
                </a:solidFill>
                <a:latin typeface="Cambria"/>
                <a:cs typeface="Cambria"/>
              </a:rPr>
              <a:t> </a:t>
            </a:r>
            <a:r>
              <a:rPr sz="3800" b="1" dirty="0">
                <a:solidFill>
                  <a:srgbClr val="FFFFFF"/>
                </a:solidFill>
                <a:latin typeface="Cambria"/>
                <a:cs typeface="Cambria"/>
              </a:rPr>
              <a:t>shopping</a:t>
            </a:r>
            <a:r>
              <a:rPr sz="3800" b="1" spc="-15" dirty="0">
                <a:solidFill>
                  <a:srgbClr val="FFFFFF"/>
                </a:solidFill>
                <a:latin typeface="Cambria"/>
                <a:cs typeface="Cambria"/>
              </a:rPr>
              <a:t> </a:t>
            </a:r>
            <a:r>
              <a:rPr sz="3800" b="1" spc="-10" dirty="0">
                <a:solidFill>
                  <a:srgbClr val="FFFFFF"/>
                </a:solidFill>
                <a:latin typeface="Cambria"/>
                <a:cs typeface="Cambria"/>
              </a:rPr>
              <a:t>experience.</a:t>
            </a:r>
            <a:endParaRPr sz="3800">
              <a:latin typeface="Cambria"/>
              <a:cs typeface="Cambri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65856" rIns="0" bIns="0" rtlCol="0">
            <a:spAutoFit/>
          </a:bodyPr>
          <a:lstStyle/>
          <a:p>
            <a:pPr marL="12700">
              <a:lnSpc>
                <a:spcPct val="100000"/>
              </a:lnSpc>
              <a:spcBef>
                <a:spcPts val="125"/>
              </a:spcBef>
            </a:pPr>
            <a:r>
              <a:rPr b="0" spc="-680" dirty="0">
                <a:latin typeface="Arial Black"/>
                <a:cs typeface="Arial Black"/>
              </a:rPr>
              <a:t>Research</a:t>
            </a:r>
            <a:r>
              <a:rPr b="0" spc="-700" dirty="0">
                <a:latin typeface="Arial Black"/>
                <a:cs typeface="Arial Black"/>
              </a:rPr>
              <a:t> </a:t>
            </a:r>
            <a:r>
              <a:rPr b="0" spc="-520" dirty="0">
                <a:latin typeface="Arial Black"/>
                <a:cs typeface="Arial Black"/>
              </a:rPr>
              <a:t>Methodology</a:t>
            </a:r>
          </a:p>
        </p:txBody>
      </p:sp>
      <p:pic>
        <p:nvPicPr>
          <p:cNvPr id="3" name="object 3"/>
          <p:cNvPicPr/>
          <p:nvPr/>
        </p:nvPicPr>
        <p:blipFill>
          <a:blip r:embed="rId2" cstate="print"/>
          <a:stretch>
            <a:fillRect/>
          </a:stretch>
        </p:blipFill>
        <p:spPr>
          <a:xfrm>
            <a:off x="10453197" y="1143000"/>
            <a:ext cx="6496049" cy="7962899"/>
          </a:xfrm>
          <a:prstGeom prst="rect">
            <a:avLst/>
          </a:prstGeom>
        </p:spPr>
      </p:pic>
      <p:sp>
        <p:nvSpPr>
          <p:cNvPr id="4" name="TextBox 3"/>
          <p:cNvSpPr txBox="1"/>
          <p:nvPr/>
        </p:nvSpPr>
        <p:spPr>
          <a:xfrm>
            <a:off x="1066800" y="1562100"/>
            <a:ext cx="7924800" cy="8463855"/>
          </a:xfrm>
          <a:prstGeom prst="rect">
            <a:avLst/>
          </a:prstGeom>
          <a:solidFill>
            <a:schemeClr val="bg1"/>
          </a:solidFill>
        </p:spPr>
        <p:txBody>
          <a:bodyPr wrap="square" rtlCol="0">
            <a:spAutoFit/>
          </a:bodyPr>
          <a:lstStyle/>
          <a:p>
            <a:r>
              <a:rPr lang="en-US" sz="3200" dirty="0" smtClean="0"/>
              <a:t>The research methodology for PlantKart, a plant purchasing website, encompasses a multi-faceted approach that integrates both qualitative and quantitative methods. Initially, market research will be conducted to identify current trends and customer preferences in the plant industry, using surveys and data analytics to gather insights. User personas and journey mapping will be employed to understand the target audience's needs and pain points. Competitive analysis will also be conducted to benchmark against similar platforms. Additionally, user testing and feedback collection will be crucial for iterative website development, ensuring user-friendliness and satisfaction</a:t>
            </a:r>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163" rIns="0" bIns="0" rtlCol="0">
            <a:spAutoFit/>
          </a:bodyPr>
          <a:lstStyle/>
          <a:p>
            <a:pPr marL="807085">
              <a:lnSpc>
                <a:spcPct val="100000"/>
              </a:lnSpc>
              <a:spcBef>
                <a:spcPts val="125"/>
              </a:spcBef>
            </a:pPr>
            <a:r>
              <a:rPr spc="125" dirty="0">
                <a:latin typeface="Palatino Linotype"/>
                <a:cs typeface="Palatino Linotype"/>
              </a:rPr>
              <a:t>Project</a:t>
            </a:r>
            <a:r>
              <a:rPr spc="-130" dirty="0">
                <a:latin typeface="Palatino Linotype"/>
                <a:cs typeface="Palatino Linotype"/>
              </a:rPr>
              <a:t> </a:t>
            </a:r>
            <a:r>
              <a:rPr spc="40" dirty="0">
                <a:latin typeface="Palatino Linotype"/>
                <a:cs typeface="Palatino Linotype"/>
              </a:rPr>
              <a:t>Outcomes</a:t>
            </a:r>
          </a:p>
        </p:txBody>
      </p:sp>
      <p:pic>
        <p:nvPicPr>
          <p:cNvPr id="3" name="object 3"/>
          <p:cNvPicPr/>
          <p:nvPr/>
        </p:nvPicPr>
        <p:blipFill>
          <a:blip r:embed="rId2" cstate="print"/>
          <a:stretch>
            <a:fillRect/>
          </a:stretch>
        </p:blipFill>
        <p:spPr>
          <a:xfrm>
            <a:off x="9144000" y="0"/>
            <a:ext cx="9143851" cy="10286851"/>
          </a:xfrm>
          <a:prstGeom prst="rect">
            <a:avLst/>
          </a:prstGeom>
        </p:spPr>
      </p:pic>
      <p:sp>
        <p:nvSpPr>
          <p:cNvPr id="4" name="object 4"/>
          <p:cNvSpPr txBox="1"/>
          <p:nvPr/>
        </p:nvSpPr>
        <p:spPr>
          <a:xfrm>
            <a:off x="88073" y="1360259"/>
            <a:ext cx="8758555" cy="8771255"/>
          </a:xfrm>
          <a:prstGeom prst="rect">
            <a:avLst/>
          </a:prstGeom>
        </p:spPr>
        <p:txBody>
          <a:bodyPr vert="horz" wrap="square" lIns="0" tIns="11430" rIns="0" bIns="0" rtlCol="0">
            <a:spAutoFit/>
          </a:bodyPr>
          <a:lstStyle/>
          <a:p>
            <a:pPr marL="12065" marR="5080" indent="-635" algn="ctr">
              <a:lnSpc>
                <a:spcPct val="100699"/>
              </a:lnSpc>
              <a:spcBef>
                <a:spcPts val="90"/>
              </a:spcBef>
            </a:pPr>
            <a:r>
              <a:rPr sz="3800" b="1" dirty="0">
                <a:solidFill>
                  <a:srgbClr val="FFFFFF"/>
                </a:solidFill>
                <a:latin typeface="Cambria"/>
                <a:cs typeface="Cambria"/>
              </a:rPr>
              <a:t>The</a:t>
            </a:r>
            <a:r>
              <a:rPr sz="3800" b="1" spc="35" dirty="0">
                <a:solidFill>
                  <a:srgbClr val="FFFFFF"/>
                </a:solidFill>
                <a:latin typeface="Cambria"/>
                <a:cs typeface="Cambria"/>
              </a:rPr>
              <a:t> </a:t>
            </a:r>
            <a:r>
              <a:rPr sz="3800" b="1" dirty="0">
                <a:solidFill>
                  <a:srgbClr val="FFFFFF"/>
                </a:solidFill>
                <a:latin typeface="Cambria"/>
                <a:cs typeface="Cambria"/>
              </a:rPr>
              <a:t>outcomes</a:t>
            </a:r>
            <a:r>
              <a:rPr sz="3800" b="1" spc="35" dirty="0">
                <a:solidFill>
                  <a:srgbClr val="FFFFFF"/>
                </a:solidFill>
                <a:latin typeface="Cambria"/>
                <a:cs typeface="Cambria"/>
              </a:rPr>
              <a:t> </a:t>
            </a:r>
            <a:r>
              <a:rPr sz="3800" b="1" dirty="0">
                <a:solidFill>
                  <a:srgbClr val="FFFFFF"/>
                </a:solidFill>
                <a:latin typeface="Cambria"/>
                <a:cs typeface="Cambria"/>
              </a:rPr>
              <a:t>of</a:t>
            </a:r>
            <a:r>
              <a:rPr sz="3800" b="1" spc="35" dirty="0">
                <a:solidFill>
                  <a:srgbClr val="FFFFFF"/>
                </a:solidFill>
                <a:latin typeface="Cambria"/>
                <a:cs typeface="Cambria"/>
              </a:rPr>
              <a:t> </a:t>
            </a:r>
            <a:r>
              <a:rPr sz="3800" b="1" dirty="0">
                <a:solidFill>
                  <a:srgbClr val="FFFFFF"/>
                </a:solidFill>
                <a:latin typeface="Cambria"/>
                <a:cs typeface="Cambria"/>
              </a:rPr>
              <a:t>Plant Kart,</a:t>
            </a:r>
            <a:r>
              <a:rPr sz="3800" b="1" spc="35" dirty="0">
                <a:solidFill>
                  <a:srgbClr val="FFFFFF"/>
                </a:solidFill>
                <a:latin typeface="Cambria"/>
                <a:cs typeface="Cambria"/>
              </a:rPr>
              <a:t> </a:t>
            </a:r>
            <a:r>
              <a:rPr sz="3800" b="1" dirty="0">
                <a:solidFill>
                  <a:srgbClr val="FFFFFF"/>
                </a:solidFill>
                <a:latin typeface="Cambria"/>
                <a:cs typeface="Cambria"/>
              </a:rPr>
              <a:t>our</a:t>
            </a:r>
            <a:r>
              <a:rPr sz="3800" b="1" spc="-40" dirty="0">
                <a:solidFill>
                  <a:srgbClr val="FFFFFF"/>
                </a:solidFill>
                <a:latin typeface="Cambria"/>
                <a:cs typeface="Cambria"/>
              </a:rPr>
              <a:t> </a:t>
            </a:r>
            <a:r>
              <a:rPr sz="3800" b="1" spc="-10" dirty="0">
                <a:solidFill>
                  <a:srgbClr val="FFFFFF"/>
                </a:solidFill>
                <a:latin typeface="Cambria"/>
                <a:cs typeface="Cambria"/>
              </a:rPr>
              <a:t>plant </a:t>
            </a:r>
            <a:r>
              <a:rPr sz="3800" b="1" dirty="0">
                <a:solidFill>
                  <a:srgbClr val="FFFFFF"/>
                </a:solidFill>
                <a:latin typeface="Cambria"/>
                <a:cs typeface="Cambria"/>
              </a:rPr>
              <a:t>purchasing</a:t>
            </a:r>
            <a:r>
              <a:rPr sz="3800" b="1" spc="-165" dirty="0">
                <a:solidFill>
                  <a:srgbClr val="FFFFFF"/>
                </a:solidFill>
                <a:latin typeface="Cambria"/>
                <a:cs typeface="Cambria"/>
              </a:rPr>
              <a:t> </a:t>
            </a:r>
            <a:r>
              <a:rPr sz="3800" b="1" spc="-10" dirty="0">
                <a:solidFill>
                  <a:srgbClr val="FFFFFF"/>
                </a:solidFill>
                <a:latin typeface="Cambria"/>
                <a:cs typeface="Cambria"/>
              </a:rPr>
              <a:t>website,</a:t>
            </a:r>
            <a:r>
              <a:rPr sz="3800" b="1" spc="-75" dirty="0">
                <a:solidFill>
                  <a:srgbClr val="FFFFFF"/>
                </a:solidFill>
                <a:latin typeface="Cambria"/>
                <a:cs typeface="Cambria"/>
              </a:rPr>
              <a:t> </a:t>
            </a:r>
            <a:r>
              <a:rPr sz="3800" b="1" dirty="0">
                <a:solidFill>
                  <a:srgbClr val="FFFFFF"/>
                </a:solidFill>
                <a:latin typeface="Cambria"/>
                <a:cs typeface="Cambria"/>
              </a:rPr>
              <a:t>are</a:t>
            </a:r>
            <a:r>
              <a:rPr sz="3800" b="1" spc="-75" dirty="0">
                <a:solidFill>
                  <a:srgbClr val="FFFFFF"/>
                </a:solidFill>
                <a:latin typeface="Cambria"/>
                <a:cs typeface="Cambria"/>
              </a:rPr>
              <a:t> </a:t>
            </a:r>
            <a:r>
              <a:rPr sz="3800" b="1" spc="75" dirty="0">
                <a:solidFill>
                  <a:srgbClr val="FFFFFF"/>
                </a:solidFill>
                <a:latin typeface="Cambria"/>
                <a:cs typeface="Cambria"/>
              </a:rPr>
              <a:t>multi-</a:t>
            </a:r>
            <a:r>
              <a:rPr sz="3800" b="1" spc="-10" dirty="0">
                <a:solidFill>
                  <a:srgbClr val="FFFFFF"/>
                </a:solidFill>
                <a:latin typeface="Cambria"/>
                <a:cs typeface="Cambria"/>
              </a:rPr>
              <a:t>faceted. </a:t>
            </a:r>
            <a:r>
              <a:rPr sz="3800" b="1" dirty="0">
                <a:solidFill>
                  <a:srgbClr val="FFFFFF"/>
                </a:solidFill>
                <a:latin typeface="Cambria"/>
                <a:cs typeface="Cambria"/>
              </a:rPr>
              <a:t>Firstly,</a:t>
            </a:r>
            <a:r>
              <a:rPr sz="3800" b="1" spc="-120" dirty="0">
                <a:solidFill>
                  <a:srgbClr val="FFFFFF"/>
                </a:solidFill>
                <a:latin typeface="Cambria"/>
                <a:cs typeface="Cambria"/>
              </a:rPr>
              <a:t> </a:t>
            </a:r>
            <a:r>
              <a:rPr sz="3800" b="1" dirty="0">
                <a:solidFill>
                  <a:srgbClr val="FFFFFF"/>
                </a:solidFill>
                <a:latin typeface="Cambria"/>
                <a:cs typeface="Cambria"/>
              </a:rPr>
              <a:t>we</a:t>
            </a:r>
            <a:r>
              <a:rPr sz="3800" b="1" spc="-20" dirty="0">
                <a:solidFill>
                  <a:srgbClr val="FFFFFF"/>
                </a:solidFill>
                <a:latin typeface="Cambria"/>
                <a:cs typeface="Cambria"/>
              </a:rPr>
              <a:t> </a:t>
            </a:r>
            <a:r>
              <a:rPr sz="3800" b="1" dirty="0">
                <a:solidFill>
                  <a:srgbClr val="FFFFFF"/>
                </a:solidFill>
                <a:latin typeface="Cambria"/>
                <a:cs typeface="Cambria"/>
              </a:rPr>
              <a:t>aim</a:t>
            </a:r>
            <a:r>
              <a:rPr sz="3800" b="1" spc="-65" dirty="0">
                <a:solidFill>
                  <a:srgbClr val="FFFFFF"/>
                </a:solidFill>
                <a:latin typeface="Cambria"/>
                <a:cs typeface="Cambria"/>
              </a:rPr>
              <a:t> </a:t>
            </a:r>
            <a:r>
              <a:rPr sz="3800" b="1" dirty="0">
                <a:solidFill>
                  <a:srgbClr val="FFFFFF"/>
                </a:solidFill>
                <a:latin typeface="Cambria"/>
                <a:cs typeface="Cambria"/>
              </a:rPr>
              <a:t>to</a:t>
            </a:r>
            <a:r>
              <a:rPr sz="3800" b="1" spc="-25" dirty="0">
                <a:solidFill>
                  <a:srgbClr val="FFFFFF"/>
                </a:solidFill>
                <a:latin typeface="Cambria"/>
                <a:cs typeface="Cambria"/>
              </a:rPr>
              <a:t> </a:t>
            </a:r>
            <a:r>
              <a:rPr sz="3800" b="1" spc="-10" dirty="0">
                <a:solidFill>
                  <a:srgbClr val="FFFFFF"/>
                </a:solidFill>
                <a:latin typeface="Cambria"/>
                <a:cs typeface="Cambria"/>
              </a:rPr>
              <a:t>foster</a:t>
            </a:r>
            <a:r>
              <a:rPr sz="3800" b="1" spc="-95" dirty="0">
                <a:solidFill>
                  <a:srgbClr val="FFFFFF"/>
                </a:solidFill>
                <a:latin typeface="Cambria"/>
                <a:cs typeface="Cambria"/>
              </a:rPr>
              <a:t> </a:t>
            </a:r>
            <a:r>
              <a:rPr sz="3800" b="1" dirty="0">
                <a:solidFill>
                  <a:srgbClr val="FFFFFF"/>
                </a:solidFill>
                <a:latin typeface="Cambria"/>
                <a:cs typeface="Cambria"/>
              </a:rPr>
              <a:t>a</a:t>
            </a:r>
            <a:r>
              <a:rPr sz="3800" b="1" spc="-45" dirty="0">
                <a:solidFill>
                  <a:srgbClr val="FFFFFF"/>
                </a:solidFill>
                <a:latin typeface="Cambria"/>
                <a:cs typeface="Cambria"/>
              </a:rPr>
              <a:t> </a:t>
            </a:r>
            <a:r>
              <a:rPr sz="3800" b="1" dirty="0">
                <a:solidFill>
                  <a:srgbClr val="FFFFFF"/>
                </a:solidFill>
                <a:latin typeface="Cambria"/>
                <a:cs typeface="Cambria"/>
              </a:rPr>
              <a:t>community</a:t>
            </a:r>
            <a:r>
              <a:rPr sz="3800" b="1" spc="-114" dirty="0">
                <a:solidFill>
                  <a:srgbClr val="FFFFFF"/>
                </a:solidFill>
                <a:latin typeface="Cambria"/>
                <a:cs typeface="Cambria"/>
              </a:rPr>
              <a:t> </a:t>
            </a:r>
            <a:r>
              <a:rPr sz="3800" b="1" spc="-25" dirty="0">
                <a:solidFill>
                  <a:srgbClr val="FFFFFF"/>
                </a:solidFill>
                <a:latin typeface="Cambria"/>
                <a:cs typeface="Cambria"/>
              </a:rPr>
              <a:t>of </a:t>
            </a:r>
            <a:r>
              <a:rPr sz="3800" b="1" dirty="0">
                <a:solidFill>
                  <a:srgbClr val="FFFFFF"/>
                </a:solidFill>
                <a:latin typeface="Cambria"/>
                <a:cs typeface="Cambria"/>
              </a:rPr>
              <a:t>green</a:t>
            </a:r>
            <a:r>
              <a:rPr sz="3800" b="1" spc="-75" dirty="0">
                <a:solidFill>
                  <a:srgbClr val="FFFFFF"/>
                </a:solidFill>
                <a:latin typeface="Cambria"/>
                <a:cs typeface="Cambria"/>
              </a:rPr>
              <a:t> </a:t>
            </a:r>
            <a:r>
              <a:rPr sz="3800" b="1" spc="-10" dirty="0">
                <a:solidFill>
                  <a:srgbClr val="FFFFFF"/>
                </a:solidFill>
                <a:latin typeface="Cambria"/>
                <a:cs typeface="Cambria"/>
              </a:rPr>
              <a:t>enthusiasts</a:t>
            </a:r>
            <a:r>
              <a:rPr sz="3800" b="1" spc="-160" dirty="0">
                <a:solidFill>
                  <a:srgbClr val="FFFFFF"/>
                </a:solidFill>
                <a:latin typeface="Cambria"/>
                <a:cs typeface="Cambria"/>
              </a:rPr>
              <a:t> </a:t>
            </a:r>
            <a:r>
              <a:rPr sz="3800" b="1" dirty="0">
                <a:solidFill>
                  <a:srgbClr val="FFFFFF"/>
                </a:solidFill>
                <a:latin typeface="Cambria"/>
                <a:cs typeface="Cambria"/>
              </a:rPr>
              <a:t>who</a:t>
            </a:r>
            <a:r>
              <a:rPr sz="3800" b="1" spc="-75" dirty="0">
                <a:solidFill>
                  <a:srgbClr val="FFFFFF"/>
                </a:solidFill>
                <a:latin typeface="Cambria"/>
                <a:cs typeface="Cambria"/>
              </a:rPr>
              <a:t> </a:t>
            </a:r>
            <a:r>
              <a:rPr sz="3800" b="1" dirty="0">
                <a:solidFill>
                  <a:srgbClr val="FFFFFF"/>
                </a:solidFill>
                <a:latin typeface="Cambria"/>
                <a:cs typeface="Cambria"/>
              </a:rPr>
              <a:t>can</a:t>
            </a:r>
            <a:r>
              <a:rPr sz="3800" b="1" spc="-75" dirty="0">
                <a:solidFill>
                  <a:srgbClr val="FFFFFF"/>
                </a:solidFill>
                <a:latin typeface="Cambria"/>
                <a:cs typeface="Cambria"/>
              </a:rPr>
              <a:t> </a:t>
            </a:r>
            <a:r>
              <a:rPr sz="3800" b="1" spc="-10" dirty="0">
                <a:solidFill>
                  <a:srgbClr val="FFFFFF"/>
                </a:solidFill>
                <a:latin typeface="Cambria"/>
                <a:cs typeface="Cambria"/>
              </a:rPr>
              <a:t>create</a:t>
            </a:r>
            <a:r>
              <a:rPr sz="3800" b="1" spc="-70" dirty="0">
                <a:solidFill>
                  <a:srgbClr val="FFFFFF"/>
                </a:solidFill>
                <a:latin typeface="Cambria"/>
                <a:cs typeface="Cambria"/>
              </a:rPr>
              <a:t> </a:t>
            </a:r>
            <a:r>
              <a:rPr sz="3800" b="1" spc="-25" dirty="0">
                <a:solidFill>
                  <a:srgbClr val="FFFFFF"/>
                </a:solidFill>
                <a:latin typeface="Cambria"/>
                <a:cs typeface="Cambria"/>
              </a:rPr>
              <a:t>and </a:t>
            </a:r>
            <a:r>
              <a:rPr sz="3800" b="1" dirty="0">
                <a:solidFill>
                  <a:srgbClr val="FFFFFF"/>
                </a:solidFill>
                <a:latin typeface="Cambria"/>
                <a:cs typeface="Cambria"/>
              </a:rPr>
              <a:t>maintain</a:t>
            </a:r>
            <a:r>
              <a:rPr sz="3800" b="1" spc="-65" dirty="0">
                <a:solidFill>
                  <a:srgbClr val="FFFFFF"/>
                </a:solidFill>
                <a:latin typeface="Cambria"/>
                <a:cs typeface="Cambria"/>
              </a:rPr>
              <a:t> </a:t>
            </a:r>
            <a:r>
              <a:rPr sz="3800" b="1" dirty="0">
                <a:solidFill>
                  <a:srgbClr val="FFFFFF"/>
                </a:solidFill>
                <a:latin typeface="Cambria"/>
                <a:cs typeface="Cambria"/>
              </a:rPr>
              <a:t>beautiful,</a:t>
            </a:r>
            <a:r>
              <a:rPr sz="3800" b="1" spc="-60" dirty="0">
                <a:solidFill>
                  <a:srgbClr val="FFFFFF"/>
                </a:solidFill>
                <a:latin typeface="Cambria"/>
                <a:cs typeface="Cambria"/>
              </a:rPr>
              <a:t> </a:t>
            </a:r>
            <a:r>
              <a:rPr sz="3800" b="1" spc="-10" dirty="0">
                <a:solidFill>
                  <a:srgbClr val="FFFFFF"/>
                </a:solidFill>
                <a:latin typeface="Cambria"/>
                <a:cs typeface="Cambria"/>
              </a:rPr>
              <a:t>sustainable </a:t>
            </a:r>
            <a:r>
              <a:rPr sz="3800" b="1" dirty="0">
                <a:solidFill>
                  <a:srgbClr val="FFFFFF"/>
                </a:solidFill>
                <a:latin typeface="Cambria"/>
                <a:cs typeface="Cambria"/>
              </a:rPr>
              <a:t>gardens,</a:t>
            </a:r>
            <a:r>
              <a:rPr sz="3800" b="1" spc="5" dirty="0">
                <a:solidFill>
                  <a:srgbClr val="FFFFFF"/>
                </a:solidFill>
                <a:latin typeface="Cambria"/>
                <a:cs typeface="Cambria"/>
              </a:rPr>
              <a:t> </a:t>
            </a:r>
            <a:r>
              <a:rPr sz="3800" b="1" dirty="0">
                <a:solidFill>
                  <a:srgbClr val="FFFFFF"/>
                </a:solidFill>
                <a:latin typeface="Cambria"/>
                <a:cs typeface="Cambria"/>
              </a:rPr>
              <a:t>contributing</a:t>
            </a:r>
            <a:r>
              <a:rPr sz="3800" b="1" spc="-35" dirty="0">
                <a:solidFill>
                  <a:srgbClr val="FFFFFF"/>
                </a:solidFill>
                <a:latin typeface="Cambria"/>
                <a:cs typeface="Cambria"/>
              </a:rPr>
              <a:t> </a:t>
            </a:r>
            <a:r>
              <a:rPr sz="3800" b="1" dirty="0">
                <a:solidFill>
                  <a:srgbClr val="FFFFFF"/>
                </a:solidFill>
                <a:latin typeface="Cambria"/>
                <a:cs typeface="Cambria"/>
              </a:rPr>
              <a:t>to</a:t>
            </a:r>
            <a:r>
              <a:rPr sz="3800" b="1" spc="10" dirty="0">
                <a:solidFill>
                  <a:srgbClr val="FFFFFF"/>
                </a:solidFill>
                <a:latin typeface="Cambria"/>
                <a:cs typeface="Cambria"/>
              </a:rPr>
              <a:t> </a:t>
            </a:r>
            <a:r>
              <a:rPr sz="3800" b="1" dirty="0">
                <a:solidFill>
                  <a:srgbClr val="FFFFFF"/>
                </a:solidFill>
                <a:latin typeface="Cambria"/>
                <a:cs typeface="Cambria"/>
              </a:rPr>
              <a:t>a</a:t>
            </a:r>
            <a:r>
              <a:rPr sz="3800" b="1" spc="-15" dirty="0">
                <a:solidFill>
                  <a:srgbClr val="FFFFFF"/>
                </a:solidFill>
                <a:latin typeface="Cambria"/>
                <a:cs typeface="Cambria"/>
              </a:rPr>
              <a:t> </a:t>
            </a:r>
            <a:r>
              <a:rPr sz="3800" b="1" spc="-10" dirty="0">
                <a:solidFill>
                  <a:srgbClr val="FFFFFF"/>
                </a:solidFill>
                <a:latin typeface="Cambria"/>
                <a:cs typeface="Cambria"/>
              </a:rPr>
              <a:t>greener </a:t>
            </a:r>
            <a:r>
              <a:rPr sz="3800" b="1" dirty="0">
                <a:solidFill>
                  <a:srgbClr val="FFFFFF"/>
                </a:solidFill>
                <a:latin typeface="Cambria"/>
                <a:cs typeface="Cambria"/>
              </a:rPr>
              <a:t>planet.</a:t>
            </a:r>
            <a:r>
              <a:rPr sz="3800" b="1" spc="-50" dirty="0">
                <a:solidFill>
                  <a:srgbClr val="FFFFFF"/>
                </a:solidFill>
                <a:latin typeface="Cambria"/>
                <a:cs typeface="Cambria"/>
              </a:rPr>
              <a:t> </a:t>
            </a:r>
            <a:r>
              <a:rPr sz="3800" b="1" dirty="0">
                <a:solidFill>
                  <a:srgbClr val="FFFFFF"/>
                </a:solidFill>
                <a:latin typeface="Cambria"/>
                <a:cs typeface="Cambria"/>
              </a:rPr>
              <a:t>Through</a:t>
            </a:r>
            <a:r>
              <a:rPr sz="3800" b="1" spc="35" dirty="0">
                <a:solidFill>
                  <a:srgbClr val="FFFFFF"/>
                </a:solidFill>
                <a:latin typeface="Cambria"/>
                <a:cs typeface="Cambria"/>
              </a:rPr>
              <a:t> </a:t>
            </a:r>
            <a:r>
              <a:rPr sz="3800" b="1" dirty="0">
                <a:solidFill>
                  <a:srgbClr val="FFFFFF"/>
                </a:solidFill>
                <a:latin typeface="Cambria"/>
                <a:cs typeface="Cambria"/>
              </a:rPr>
              <a:t>our</a:t>
            </a:r>
            <a:r>
              <a:rPr sz="3800" b="1" spc="-40" dirty="0">
                <a:solidFill>
                  <a:srgbClr val="FFFFFF"/>
                </a:solidFill>
                <a:latin typeface="Cambria"/>
                <a:cs typeface="Cambria"/>
              </a:rPr>
              <a:t> </a:t>
            </a:r>
            <a:r>
              <a:rPr sz="3800" b="1" spc="-10" dirty="0">
                <a:solidFill>
                  <a:srgbClr val="FFFFFF"/>
                </a:solidFill>
                <a:latin typeface="Cambria"/>
                <a:cs typeface="Cambria"/>
              </a:rPr>
              <a:t>platform, </a:t>
            </a:r>
            <a:r>
              <a:rPr sz="3800" b="1" dirty="0">
                <a:solidFill>
                  <a:srgbClr val="FFFFFF"/>
                </a:solidFill>
                <a:latin typeface="Cambria"/>
                <a:cs typeface="Cambria"/>
              </a:rPr>
              <a:t>customers</a:t>
            </a:r>
            <a:r>
              <a:rPr sz="3800" b="1" spc="-5" dirty="0">
                <a:solidFill>
                  <a:srgbClr val="FFFFFF"/>
                </a:solidFill>
                <a:latin typeface="Cambria"/>
                <a:cs typeface="Cambria"/>
              </a:rPr>
              <a:t> </a:t>
            </a:r>
            <a:r>
              <a:rPr sz="3800" b="1" dirty="0">
                <a:solidFill>
                  <a:srgbClr val="FFFFFF"/>
                </a:solidFill>
                <a:latin typeface="Cambria"/>
                <a:cs typeface="Cambria"/>
              </a:rPr>
              <a:t>can</a:t>
            </a:r>
            <a:r>
              <a:rPr sz="3800" b="1" spc="-5" dirty="0">
                <a:solidFill>
                  <a:srgbClr val="FFFFFF"/>
                </a:solidFill>
                <a:latin typeface="Cambria"/>
                <a:cs typeface="Cambria"/>
              </a:rPr>
              <a:t> </a:t>
            </a:r>
            <a:r>
              <a:rPr sz="3800" b="1" dirty="0">
                <a:solidFill>
                  <a:srgbClr val="FFFFFF"/>
                </a:solidFill>
                <a:latin typeface="Cambria"/>
                <a:cs typeface="Cambria"/>
              </a:rPr>
              <a:t>access</a:t>
            </a:r>
            <a:r>
              <a:rPr sz="3800" b="1" spc="-5" dirty="0">
                <a:solidFill>
                  <a:srgbClr val="FFFFFF"/>
                </a:solidFill>
                <a:latin typeface="Cambria"/>
                <a:cs typeface="Cambria"/>
              </a:rPr>
              <a:t> </a:t>
            </a:r>
            <a:r>
              <a:rPr sz="3800" b="1" dirty="0">
                <a:solidFill>
                  <a:srgbClr val="FFFFFF"/>
                </a:solidFill>
                <a:latin typeface="Cambria"/>
                <a:cs typeface="Cambria"/>
              </a:rPr>
              <a:t>a</a:t>
            </a:r>
            <a:r>
              <a:rPr sz="3800" b="1" spc="-130" dirty="0">
                <a:solidFill>
                  <a:srgbClr val="FFFFFF"/>
                </a:solidFill>
                <a:latin typeface="Cambria"/>
                <a:cs typeface="Cambria"/>
              </a:rPr>
              <a:t> </a:t>
            </a:r>
            <a:r>
              <a:rPr sz="3800" b="1" spc="-10" dirty="0">
                <a:solidFill>
                  <a:srgbClr val="FFFFFF"/>
                </a:solidFill>
                <a:latin typeface="Cambria"/>
                <a:cs typeface="Cambria"/>
              </a:rPr>
              <a:t>wide</a:t>
            </a:r>
            <a:r>
              <a:rPr sz="3800" b="1" spc="-100" dirty="0">
                <a:solidFill>
                  <a:srgbClr val="FFFFFF"/>
                </a:solidFill>
                <a:latin typeface="Cambria"/>
                <a:cs typeface="Cambria"/>
              </a:rPr>
              <a:t> </a:t>
            </a:r>
            <a:r>
              <a:rPr sz="3800" b="1" spc="-45" dirty="0">
                <a:solidFill>
                  <a:srgbClr val="FFFFFF"/>
                </a:solidFill>
                <a:latin typeface="Cambria"/>
                <a:cs typeface="Cambria"/>
              </a:rPr>
              <a:t>variety</a:t>
            </a:r>
            <a:r>
              <a:rPr sz="3800" b="1" spc="-100" dirty="0">
                <a:solidFill>
                  <a:srgbClr val="FFFFFF"/>
                </a:solidFill>
                <a:latin typeface="Cambria"/>
                <a:cs typeface="Cambria"/>
              </a:rPr>
              <a:t> </a:t>
            </a:r>
            <a:r>
              <a:rPr sz="3800" b="1" spc="-25" dirty="0">
                <a:solidFill>
                  <a:srgbClr val="FFFFFF"/>
                </a:solidFill>
                <a:latin typeface="Cambria"/>
                <a:cs typeface="Cambria"/>
              </a:rPr>
              <a:t>of </a:t>
            </a:r>
            <a:r>
              <a:rPr sz="3800" b="1" dirty="0">
                <a:solidFill>
                  <a:srgbClr val="FFFFFF"/>
                </a:solidFill>
                <a:latin typeface="Cambria"/>
                <a:cs typeface="Cambria"/>
              </a:rPr>
              <a:t>plants</a:t>
            </a:r>
            <a:r>
              <a:rPr sz="3800" b="1" spc="-35" dirty="0">
                <a:solidFill>
                  <a:srgbClr val="FFFFFF"/>
                </a:solidFill>
                <a:latin typeface="Cambria"/>
                <a:cs typeface="Cambria"/>
              </a:rPr>
              <a:t> </a:t>
            </a:r>
            <a:r>
              <a:rPr sz="3800" b="1" dirty="0">
                <a:solidFill>
                  <a:srgbClr val="FFFFFF"/>
                </a:solidFill>
                <a:latin typeface="Cambria"/>
                <a:cs typeface="Cambria"/>
              </a:rPr>
              <a:t>and</a:t>
            </a:r>
            <a:r>
              <a:rPr sz="3800" b="1" spc="-35" dirty="0">
                <a:solidFill>
                  <a:srgbClr val="FFFFFF"/>
                </a:solidFill>
                <a:latin typeface="Cambria"/>
                <a:cs typeface="Cambria"/>
              </a:rPr>
              <a:t> </a:t>
            </a:r>
            <a:r>
              <a:rPr sz="3800" b="1" dirty="0">
                <a:solidFill>
                  <a:srgbClr val="FFFFFF"/>
                </a:solidFill>
                <a:latin typeface="Cambria"/>
                <a:cs typeface="Cambria"/>
              </a:rPr>
              <a:t>gardening</a:t>
            </a:r>
            <a:r>
              <a:rPr sz="3800" b="1" spc="-35" dirty="0">
                <a:solidFill>
                  <a:srgbClr val="FFFFFF"/>
                </a:solidFill>
                <a:latin typeface="Cambria"/>
                <a:cs typeface="Cambria"/>
              </a:rPr>
              <a:t> </a:t>
            </a:r>
            <a:r>
              <a:rPr sz="3800" b="1" dirty="0">
                <a:solidFill>
                  <a:srgbClr val="FFFFFF"/>
                </a:solidFill>
                <a:latin typeface="Cambria"/>
                <a:cs typeface="Cambria"/>
              </a:rPr>
              <a:t>supplies,</a:t>
            </a:r>
            <a:r>
              <a:rPr sz="3800" b="1" spc="-95" dirty="0">
                <a:solidFill>
                  <a:srgbClr val="FFFFFF"/>
                </a:solidFill>
                <a:latin typeface="Cambria"/>
                <a:cs typeface="Cambria"/>
              </a:rPr>
              <a:t> </a:t>
            </a:r>
            <a:r>
              <a:rPr sz="3800" b="1" spc="-10" dirty="0">
                <a:solidFill>
                  <a:srgbClr val="FFFFFF"/>
                </a:solidFill>
                <a:latin typeface="Cambria"/>
                <a:cs typeface="Cambria"/>
              </a:rPr>
              <a:t>leading </a:t>
            </a:r>
            <a:r>
              <a:rPr sz="3800" b="1" dirty="0">
                <a:solidFill>
                  <a:srgbClr val="FFFFFF"/>
                </a:solidFill>
                <a:latin typeface="Cambria"/>
                <a:cs typeface="Cambria"/>
              </a:rPr>
              <a:t>to</a:t>
            </a:r>
            <a:r>
              <a:rPr sz="3800" b="1" spc="-75" dirty="0">
                <a:solidFill>
                  <a:srgbClr val="FFFFFF"/>
                </a:solidFill>
                <a:latin typeface="Cambria"/>
                <a:cs typeface="Cambria"/>
              </a:rPr>
              <a:t> </a:t>
            </a:r>
            <a:r>
              <a:rPr sz="3800" b="1" dirty="0">
                <a:solidFill>
                  <a:srgbClr val="FFFFFF"/>
                </a:solidFill>
                <a:latin typeface="Cambria"/>
                <a:cs typeface="Cambria"/>
              </a:rPr>
              <a:t>increased</a:t>
            </a:r>
            <a:r>
              <a:rPr sz="3800" b="1" spc="-75" dirty="0">
                <a:solidFill>
                  <a:srgbClr val="FFFFFF"/>
                </a:solidFill>
                <a:latin typeface="Cambria"/>
                <a:cs typeface="Cambria"/>
              </a:rPr>
              <a:t> </a:t>
            </a:r>
            <a:r>
              <a:rPr sz="3800" b="1" spc="-10" dirty="0">
                <a:solidFill>
                  <a:srgbClr val="FFFFFF"/>
                </a:solidFill>
                <a:latin typeface="Cambria"/>
                <a:cs typeface="Cambria"/>
              </a:rPr>
              <a:t>accessibility</a:t>
            </a:r>
            <a:r>
              <a:rPr sz="3800" b="1" spc="-160" dirty="0">
                <a:solidFill>
                  <a:srgbClr val="FFFFFF"/>
                </a:solidFill>
                <a:latin typeface="Cambria"/>
                <a:cs typeface="Cambria"/>
              </a:rPr>
              <a:t> </a:t>
            </a:r>
            <a:r>
              <a:rPr sz="3800" b="1" dirty="0">
                <a:solidFill>
                  <a:srgbClr val="FFFFFF"/>
                </a:solidFill>
                <a:latin typeface="Cambria"/>
                <a:cs typeface="Cambria"/>
              </a:rPr>
              <a:t>and</a:t>
            </a:r>
            <a:r>
              <a:rPr sz="3800" b="1" spc="-70" dirty="0">
                <a:solidFill>
                  <a:srgbClr val="FFFFFF"/>
                </a:solidFill>
                <a:latin typeface="Cambria"/>
                <a:cs typeface="Cambria"/>
              </a:rPr>
              <a:t> </a:t>
            </a:r>
            <a:r>
              <a:rPr sz="3800" b="1" spc="-10" dirty="0">
                <a:solidFill>
                  <a:srgbClr val="FFFFFF"/>
                </a:solidFill>
                <a:latin typeface="Cambria"/>
                <a:cs typeface="Cambria"/>
              </a:rPr>
              <a:t>diversity </a:t>
            </a:r>
            <a:r>
              <a:rPr sz="3800" b="1" dirty="0">
                <a:solidFill>
                  <a:srgbClr val="FFFFFF"/>
                </a:solidFill>
                <a:latin typeface="Cambria"/>
                <a:cs typeface="Cambria"/>
              </a:rPr>
              <a:t>in</a:t>
            </a:r>
            <a:r>
              <a:rPr sz="3800" b="1" spc="-90" dirty="0">
                <a:solidFill>
                  <a:srgbClr val="FFFFFF"/>
                </a:solidFill>
                <a:latin typeface="Cambria"/>
                <a:cs typeface="Cambria"/>
              </a:rPr>
              <a:t> </a:t>
            </a:r>
            <a:r>
              <a:rPr sz="3800" b="1" dirty="0">
                <a:solidFill>
                  <a:srgbClr val="FFFFFF"/>
                </a:solidFill>
                <a:latin typeface="Cambria"/>
                <a:cs typeface="Cambria"/>
              </a:rPr>
              <a:t>their</a:t>
            </a:r>
            <a:r>
              <a:rPr sz="3800" b="1" spc="-114" dirty="0">
                <a:solidFill>
                  <a:srgbClr val="FFFFFF"/>
                </a:solidFill>
                <a:latin typeface="Cambria"/>
                <a:cs typeface="Cambria"/>
              </a:rPr>
              <a:t> </a:t>
            </a:r>
            <a:r>
              <a:rPr sz="3800" b="1" dirty="0">
                <a:solidFill>
                  <a:srgbClr val="FFFFFF"/>
                </a:solidFill>
                <a:latin typeface="Cambria"/>
                <a:cs typeface="Cambria"/>
              </a:rPr>
              <a:t>green</a:t>
            </a:r>
            <a:r>
              <a:rPr sz="3800" b="1" spc="-50" dirty="0">
                <a:solidFill>
                  <a:srgbClr val="FFFFFF"/>
                </a:solidFill>
                <a:latin typeface="Cambria"/>
                <a:cs typeface="Cambria"/>
              </a:rPr>
              <a:t> </a:t>
            </a:r>
            <a:r>
              <a:rPr sz="3800" b="1" dirty="0">
                <a:solidFill>
                  <a:srgbClr val="FFFFFF"/>
                </a:solidFill>
                <a:latin typeface="Cambria"/>
                <a:cs typeface="Cambria"/>
              </a:rPr>
              <a:t>spaces.</a:t>
            </a:r>
            <a:r>
              <a:rPr sz="3800" b="1" spc="-170" dirty="0">
                <a:solidFill>
                  <a:srgbClr val="FFFFFF"/>
                </a:solidFill>
                <a:latin typeface="Cambria"/>
                <a:cs typeface="Cambria"/>
              </a:rPr>
              <a:t> </a:t>
            </a:r>
            <a:r>
              <a:rPr sz="3800" b="1" spc="-120" dirty="0">
                <a:solidFill>
                  <a:srgbClr val="FFFFFF"/>
                </a:solidFill>
                <a:latin typeface="Cambria"/>
                <a:cs typeface="Cambria"/>
              </a:rPr>
              <a:t>We</a:t>
            </a:r>
            <a:r>
              <a:rPr sz="3800" b="1" spc="-45" dirty="0">
                <a:solidFill>
                  <a:srgbClr val="FFFFFF"/>
                </a:solidFill>
                <a:latin typeface="Cambria"/>
                <a:cs typeface="Cambria"/>
              </a:rPr>
              <a:t> </a:t>
            </a:r>
            <a:r>
              <a:rPr sz="3800" b="1" dirty="0">
                <a:solidFill>
                  <a:srgbClr val="FFFFFF"/>
                </a:solidFill>
                <a:latin typeface="Cambria"/>
                <a:cs typeface="Cambria"/>
              </a:rPr>
              <a:t>also</a:t>
            </a:r>
            <a:r>
              <a:rPr sz="3800" b="1" spc="-50" dirty="0">
                <a:solidFill>
                  <a:srgbClr val="FFFFFF"/>
                </a:solidFill>
                <a:latin typeface="Cambria"/>
                <a:cs typeface="Cambria"/>
              </a:rPr>
              <a:t> </a:t>
            </a:r>
            <a:r>
              <a:rPr sz="3800" b="1" spc="-20" dirty="0">
                <a:solidFill>
                  <a:srgbClr val="FFFFFF"/>
                </a:solidFill>
                <a:latin typeface="Cambria"/>
                <a:cs typeface="Cambria"/>
              </a:rPr>
              <a:t>strive</a:t>
            </a:r>
            <a:r>
              <a:rPr sz="3800" b="1" spc="-85" dirty="0">
                <a:solidFill>
                  <a:srgbClr val="FFFFFF"/>
                </a:solidFill>
                <a:latin typeface="Cambria"/>
                <a:cs typeface="Cambria"/>
              </a:rPr>
              <a:t> </a:t>
            </a:r>
            <a:r>
              <a:rPr sz="3800" b="1" spc="-25" dirty="0">
                <a:solidFill>
                  <a:srgbClr val="FFFFFF"/>
                </a:solidFill>
                <a:latin typeface="Cambria"/>
                <a:cs typeface="Cambria"/>
              </a:rPr>
              <a:t>to </a:t>
            </a:r>
            <a:r>
              <a:rPr sz="3800" b="1" spc="-45" dirty="0">
                <a:solidFill>
                  <a:srgbClr val="FFFFFF"/>
                </a:solidFill>
                <a:latin typeface="Cambria"/>
                <a:cs typeface="Cambria"/>
              </a:rPr>
              <a:t>provide</a:t>
            </a:r>
            <a:r>
              <a:rPr sz="3800" b="1" spc="-165" dirty="0">
                <a:solidFill>
                  <a:srgbClr val="FFFFFF"/>
                </a:solidFill>
                <a:latin typeface="Cambria"/>
                <a:cs typeface="Cambria"/>
              </a:rPr>
              <a:t> </a:t>
            </a:r>
            <a:r>
              <a:rPr sz="3800" b="1" spc="-45" dirty="0">
                <a:solidFill>
                  <a:srgbClr val="FFFFFF"/>
                </a:solidFill>
                <a:latin typeface="Cambria"/>
                <a:cs typeface="Cambria"/>
              </a:rPr>
              <a:t>valuable</a:t>
            </a:r>
            <a:r>
              <a:rPr sz="3800" b="1" spc="-120" dirty="0">
                <a:solidFill>
                  <a:srgbClr val="FFFFFF"/>
                </a:solidFill>
                <a:latin typeface="Cambria"/>
                <a:cs typeface="Cambria"/>
              </a:rPr>
              <a:t> </a:t>
            </a:r>
            <a:r>
              <a:rPr sz="3800" b="1" dirty="0">
                <a:solidFill>
                  <a:srgbClr val="FFFFFF"/>
                </a:solidFill>
                <a:latin typeface="Cambria"/>
                <a:cs typeface="Cambria"/>
              </a:rPr>
              <a:t>information</a:t>
            </a:r>
            <a:r>
              <a:rPr sz="3800" b="1" spc="-95" dirty="0">
                <a:solidFill>
                  <a:srgbClr val="FFFFFF"/>
                </a:solidFill>
                <a:latin typeface="Cambria"/>
                <a:cs typeface="Cambria"/>
              </a:rPr>
              <a:t> </a:t>
            </a:r>
            <a:r>
              <a:rPr sz="3800" b="1" spc="-25" dirty="0">
                <a:solidFill>
                  <a:srgbClr val="FFFFFF"/>
                </a:solidFill>
                <a:latin typeface="Cambria"/>
                <a:cs typeface="Cambria"/>
              </a:rPr>
              <a:t>and </a:t>
            </a:r>
            <a:r>
              <a:rPr sz="3800" b="1" spc="-10" dirty="0">
                <a:solidFill>
                  <a:srgbClr val="FFFFFF"/>
                </a:solidFill>
                <a:latin typeface="Cambria"/>
                <a:cs typeface="Cambria"/>
              </a:rPr>
              <a:t>resources</a:t>
            </a:r>
            <a:r>
              <a:rPr sz="3800" b="1" spc="-125" dirty="0">
                <a:solidFill>
                  <a:srgbClr val="FFFFFF"/>
                </a:solidFill>
                <a:latin typeface="Cambria"/>
                <a:cs typeface="Cambria"/>
              </a:rPr>
              <a:t> </a:t>
            </a:r>
            <a:r>
              <a:rPr sz="3800" b="1" dirty="0">
                <a:solidFill>
                  <a:srgbClr val="FFFFFF"/>
                </a:solidFill>
                <a:latin typeface="Cambria"/>
                <a:cs typeface="Cambria"/>
              </a:rPr>
              <a:t>to</a:t>
            </a:r>
            <a:r>
              <a:rPr sz="3800" b="1" spc="-90" dirty="0">
                <a:solidFill>
                  <a:srgbClr val="FFFFFF"/>
                </a:solidFill>
                <a:latin typeface="Cambria"/>
                <a:cs typeface="Cambria"/>
              </a:rPr>
              <a:t> </a:t>
            </a:r>
            <a:r>
              <a:rPr sz="3800" b="1" dirty="0">
                <a:solidFill>
                  <a:srgbClr val="FFFFFF"/>
                </a:solidFill>
                <a:latin typeface="Cambria"/>
                <a:cs typeface="Cambria"/>
              </a:rPr>
              <a:t>educate</a:t>
            </a:r>
            <a:r>
              <a:rPr sz="3800" b="1" spc="-85" dirty="0">
                <a:solidFill>
                  <a:srgbClr val="FFFFFF"/>
                </a:solidFill>
                <a:latin typeface="Cambria"/>
                <a:cs typeface="Cambria"/>
              </a:rPr>
              <a:t> </a:t>
            </a:r>
            <a:r>
              <a:rPr sz="3800" b="1" dirty="0">
                <a:solidFill>
                  <a:srgbClr val="FFFFFF"/>
                </a:solidFill>
                <a:latin typeface="Cambria"/>
                <a:cs typeface="Cambria"/>
              </a:rPr>
              <a:t>and</a:t>
            </a:r>
            <a:r>
              <a:rPr sz="3800" b="1" spc="-90" dirty="0">
                <a:solidFill>
                  <a:srgbClr val="FFFFFF"/>
                </a:solidFill>
                <a:latin typeface="Cambria"/>
                <a:cs typeface="Cambria"/>
              </a:rPr>
              <a:t> </a:t>
            </a:r>
            <a:r>
              <a:rPr sz="3800" b="1" spc="-40" dirty="0">
                <a:solidFill>
                  <a:srgbClr val="FFFFFF"/>
                </a:solidFill>
                <a:latin typeface="Cambria"/>
                <a:cs typeface="Cambria"/>
              </a:rPr>
              <a:t>empower</a:t>
            </a:r>
            <a:r>
              <a:rPr sz="3800" b="1" spc="-150" dirty="0">
                <a:solidFill>
                  <a:srgbClr val="FFFFFF"/>
                </a:solidFill>
                <a:latin typeface="Cambria"/>
                <a:cs typeface="Cambria"/>
              </a:rPr>
              <a:t> </a:t>
            </a:r>
            <a:r>
              <a:rPr sz="3800" b="1" spc="-25" dirty="0">
                <a:solidFill>
                  <a:srgbClr val="FFFFFF"/>
                </a:solidFill>
                <a:latin typeface="Cambria"/>
                <a:cs typeface="Cambria"/>
              </a:rPr>
              <a:t>our </a:t>
            </a:r>
            <a:r>
              <a:rPr sz="3800" b="1" dirty="0">
                <a:solidFill>
                  <a:srgbClr val="FFFFFF"/>
                </a:solidFill>
                <a:latin typeface="Cambria"/>
                <a:cs typeface="Cambria"/>
              </a:rPr>
              <a:t>users,</a:t>
            </a:r>
            <a:r>
              <a:rPr sz="3800" b="1" spc="10" dirty="0">
                <a:solidFill>
                  <a:srgbClr val="FFFFFF"/>
                </a:solidFill>
                <a:latin typeface="Cambria"/>
                <a:cs typeface="Cambria"/>
              </a:rPr>
              <a:t> </a:t>
            </a:r>
            <a:r>
              <a:rPr sz="3800" b="1" dirty="0">
                <a:solidFill>
                  <a:srgbClr val="FFFFFF"/>
                </a:solidFill>
                <a:latin typeface="Cambria"/>
                <a:cs typeface="Cambria"/>
              </a:rPr>
              <a:t>enhancing</a:t>
            </a:r>
            <a:r>
              <a:rPr sz="3800" b="1" spc="-35" dirty="0">
                <a:solidFill>
                  <a:srgbClr val="FFFFFF"/>
                </a:solidFill>
                <a:latin typeface="Cambria"/>
                <a:cs typeface="Cambria"/>
              </a:rPr>
              <a:t> </a:t>
            </a:r>
            <a:r>
              <a:rPr sz="3800" b="1" dirty="0">
                <a:solidFill>
                  <a:srgbClr val="FFFFFF"/>
                </a:solidFill>
                <a:latin typeface="Cambria"/>
                <a:cs typeface="Cambria"/>
              </a:rPr>
              <a:t>their</a:t>
            </a:r>
            <a:r>
              <a:rPr sz="3800" b="1" spc="-65" dirty="0">
                <a:solidFill>
                  <a:srgbClr val="FFFFFF"/>
                </a:solidFill>
                <a:latin typeface="Cambria"/>
                <a:cs typeface="Cambria"/>
              </a:rPr>
              <a:t> </a:t>
            </a:r>
            <a:r>
              <a:rPr sz="3800" b="1" dirty="0">
                <a:solidFill>
                  <a:srgbClr val="FFFFFF"/>
                </a:solidFill>
                <a:latin typeface="Cambria"/>
                <a:cs typeface="Cambria"/>
              </a:rPr>
              <a:t>gardening</a:t>
            </a:r>
            <a:r>
              <a:rPr sz="3800" b="1" spc="10" dirty="0">
                <a:solidFill>
                  <a:srgbClr val="FFFFFF"/>
                </a:solidFill>
                <a:latin typeface="Cambria"/>
                <a:cs typeface="Cambria"/>
              </a:rPr>
              <a:t> </a:t>
            </a:r>
            <a:r>
              <a:rPr sz="3800" b="1" spc="-10" dirty="0">
                <a:solidFill>
                  <a:srgbClr val="FFFFFF"/>
                </a:solidFill>
                <a:latin typeface="Cambria"/>
                <a:cs typeface="Cambria"/>
              </a:rPr>
              <a:t>skills </a:t>
            </a:r>
            <a:r>
              <a:rPr sz="3800" b="1" dirty="0">
                <a:solidFill>
                  <a:srgbClr val="FFFFFF"/>
                </a:solidFill>
                <a:latin typeface="Cambria"/>
                <a:cs typeface="Cambria"/>
              </a:rPr>
              <a:t>and</a:t>
            </a:r>
            <a:r>
              <a:rPr sz="3800" b="1" spc="-80" dirty="0">
                <a:solidFill>
                  <a:srgbClr val="FFFFFF"/>
                </a:solidFill>
                <a:latin typeface="Cambria"/>
                <a:cs typeface="Cambria"/>
              </a:rPr>
              <a:t> </a:t>
            </a:r>
            <a:r>
              <a:rPr sz="3800" b="1" spc="-10" dirty="0">
                <a:solidFill>
                  <a:srgbClr val="FFFFFF"/>
                </a:solidFill>
                <a:latin typeface="Cambria"/>
                <a:cs typeface="Cambria"/>
              </a:rPr>
              <a:t>knowledge.</a:t>
            </a:r>
            <a:endParaRPr sz="3800">
              <a:latin typeface="Cambria"/>
              <a:cs typeface="Cambri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5185" rIns="0" bIns="0" rtlCol="0">
            <a:spAutoFit/>
          </a:bodyPr>
          <a:lstStyle/>
          <a:p>
            <a:pPr marL="1802130">
              <a:lnSpc>
                <a:spcPct val="100000"/>
              </a:lnSpc>
              <a:spcBef>
                <a:spcPts val="125"/>
              </a:spcBef>
            </a:pPr>
            <a:r>
              <a:rPr spc="240" dirty="0">
                <a:latin typeface="Times New Roman"/>
                <a:cs typeface="Times New Roman"/>
              </a:rPr>
              <a:t>References</a:t>
            </a:r>
          </a:p>
        </p:txBody>
      </p:sp>
      <p:pic>
        <p:nvPicPr>
          <p:cNvPr id="3" name="object 3"/>
          <p:cNvPicPr/>
          <p:nvPr/>
        </p:nvPicPr>
        <p:blipFill>
          <a:blip r:embed="rId2" cstate="print"/>
          <a:stretch>
            <a:fillRect/>
          </a:stretch>
        </p:blipFill>
        <p:spPr>
          <a:xfrm>
            <a:off x="9144000" y="0"/>
            <a:ext cx="9143851" cy="10286851"/>
          </a:xfrm>
          <a:prstGeom prst="rect">
            <a:avLst/>
          </a:prstGeom>
        </p:spPr>
      </p:pic>
      <p:sp>
        <p:nvSpPr>
          <p:cNvPr id="4" name="object 4"/>
          <p:cNvSpPr txBox="1"/>
          <p:nvPr/>
        </p:nvSpPr>
        <p:spPr>
          <a:xfrm>
            <a:off x="860585" y="1912673"/>
            <a:ext cx="7202805" cy="5275580"/>
          </a:xfrm>
          <a:prstGeom prst="rect">
            <a:avLst/>
          </a:prstGeom>
        </p:spPr>
        <p:txBody>
          <a:bodyPr vert="horz" wrap="square" lIns="0" tIns="13970" rIns="0" bIns="0" rtlCol="0">
            <a:spAutoFit/>
          </a:bodyPr>
          <a:lstStyle/>
          <a:p>
            <a:pPr marL="1031240" marR="614045" indent="-410209">
              <a:lnSpc>
                <a:spcPct val="100299"/>
              </a:lnSpc>
              <a:spcBef>
                <a:spcPts val="110"/>
              </a:spcBef>
              <a:buAutoNum type="arabicPeriod"/>
              <a:tabLst>
                <a:tab pos="1664335" algn="l"/>
              </a:tabLst>
            </a:pPr>
            <a:r>
              <a:rPr sz="3800" b="1" dirty="0">
                <a:solidFill>
                  <a:srgbClr val="FFFFFF"/>
                </a:solidFill>
                <a:latin typeface="Times New Roman"/>
                <a:cs typeface="Times New Roman"/>
              </a:rPr>
              <a:t>What</a:t>
            </a:r>
            <a:r>
              <a:rPr sz="3800" b="1" spc="-85" dirty="0">
                <a:solidFill>
                  <a:srgbClr val="FFFFFF"/>
                </a:solidFill>
                <a:latin typeface="Times New Roman"/>
                <a:cs typeface="Times New Roman"/>
              </a:rPr>
              <a:t> </a:t>
            </a:r>
            <a:r>
              <a:rPr sz="3800" b="1" spc="190" dirty="0">
                <a:solidFill>
                  <a:srgbClr val="FFFFFF"/>
                </a:solidFill>
                <a:latin typeface="Times New Roman"/>
                <a:cs typeface="Times New Roman"/>
              </a:rPr>
              <a:t>is</a:t>
            </a:r>
            <a:r>
              <a:rPr sz="3800" b="1" spc="-185" dirty="0">
                <a:solidFill>
                  <a:srgbClr val="FFFFFF"/>
                </a:solidFill>
                <a:latin typeface="Times New Roman"/>
                <a:cs typeface="Times New Roman"/>
              </a:rPr>
              <a:t> </a:t>
            </a:r>
            <a:r>
              <a:rPr sz="3800" b="1" spc="85" dirty="0">
                <a:solidFill>
                  <a:srgbClr val="FFFFFF"/>
                </a:solidFill>
                <a:latin typeface="Times New Roman"/>
                <a:cs typeface="Times New Roman"/>
              </a:rPr>
              <a:t>Advanced</a:t>
            </a:r>
            <a:r>
              <a:rPr sz="3800" b="1" spc="-45" dirty="0">
                <a:solidFill>
                  <a:srgbClr val="FFFFFF"/>
                </a:solidFill>
                <a:latin typeface="Times New Roman"/>
                <a:cs typeface="Times New Roman"/>
              </a:rPr>
              <a:t> </a:t>
            </a:r>
            <a:r>
              <a:rPr sz="3800" b="1" spc="-140" dirty="0">
                <a:solidFill>
                  <a:srgbClr val="FFFFFF"/>
                </a:solidFill>
                <a:latin typeface="Times New Roman"/>
                <a:cs typeface="Times New Roman"/>
              </a:rPr>
              <a:t>Java?</a:t>
            </a:r>
            <a:r>
              <a:rPr sz="3800" b="1" spc="-45" dirty="0">
                <a:solidFill>
                  <a:srgbClr val="FFFFFF"/>
                </a:solidFill>
                <a:latin typeface="Times New Roman"/>
                <a:cs typeface="Times New Roman"/>
              </a:rPr>
              <a:t> </a:t>
            </a:r>
            <a:r>
              <a:rPr sz="3800" b="1" spc="310" dirty="0">
                <a:solidFill>
                  <a:srgbClr val="FFFFFF"/>
                </a:solidFill>
                <a:latin typeface="Times New Roman"/>
                <a:cs typeface="Times New Roman"/>
              </a:rPr>
              <a:t>– 	</a:t>
            </a:r>
            <a:r>
              <a:rPr sz="3800" b="1" dirty="0">
                <a:solidFill>
                  <a:srgbClr val="FFFFFF"/>
                </a:solidFill>
                <a:latin typeface="Times New Roman"/>
                <a:cs typeface="Times New Roman"/>
              </a:rPr>
              <a:t>(</a:t>
            </a:r>
            <a:r>
              <a:rPr sz="3800" b="1" spc="-70" dirty="0">
                <a:solidFill>
                  <a:srgbClr val="FFFFFF"/>
                </a:solidFill>
                <a:latin typeface="Times New Roman"/>
                <a:cs typeface="Times New Roman"/>
              </a:rPr>
              <a:t> </a:t>
            </a:r>
            <a:r>
              <a:rPr sz="3800" b="1" spc="110" dirty="0">
                <a:solidFill>
                  <a:srgbClr val="FFFFFF"/>
                </a:solidFill>
                <a:latin typeface="Times New Roman"/>
                <a:cs typeface="Times New Roman"/>
              </a:rPr>
              <a:t>GeeksforGeeks</a:t>
            </a:r>
            <a:r>
              <a:rPr sz="3800" b="1" spc="-65" dirty="0">
                <a:solidFill>
                  <a:srgbClr val="FFFFFF"/>
                </a:solidFill>
                <a:latin typeface="Times New Roman"/>
                <a:cs typeface="Times New Roman"/>
              </a:rPr>
              <a:t> </a:t>
            </a:r>
            <a:r>
              <a:rPr sz="3800" b="1" spc="-50" dirty="0">
                <a:solidFill>
                  <a:srgbClr val="FFFFFF"/>
                </a:solidFill>
                <a:latin typeface="Times New Roman"/>
                <a:cs typeface="Times New Roman"/>
              </a:rPr>
              <a:t>)</a:t>
            </a:r>
            <a:endParaRPr sz="3800">
              <a:latin typeface="Times New Roman"/>
              <a:cs typeface="Times New Roman"/>
            </a:endParaRPr>
          </a:p>
          <a:p>
            <a:pPr>
              <a:lnSpc>
                <a:spcPct val="100000"/>
              </a:lnSpc>
              <a:spcBef>
                <a:spcPts val="50"/>
              </a:spcBef>
              <a:buClr>
                <a:srgbClr val="FFFFFF"/>
              </a:buClr>
              <a:buFont typeface="Times New Roman"/>
              <a:buAutoNum type="arabicPeriod"/>
            </a:pPr>
            <a:endParaRPr sz="4000">
              <a:latin typeface="Times New Roman"/>
              <a:cs typeface="Times New Roman"/>
            </a:endParaRPr>
          </a:p>
          <a:p>
            <a:pPr marL="668655" marR="54610" indent="-490855">
              <a:lnSpc>
                <a:spcPct val="100299"/>
              </a:lnSpc>
              <a:buAutoNum type="arabicPeriod"/>
              <a:tabLst>
                <a:tab pos="1447165" algn="l"/>
              </a:tabLst>
            </a:pPr>
            <a:r>
              <a:rPr sz="3800" b="1" spc="130" dirty="0">
                <a:solidFill>
                  <a:srgbClr val="FFFFFF"/>
                </a:solidFill>
                <a:latin typeface="Times New Roman"/>
                <a:cs typeface="Times New Roman"/>
              </a:rPr>
              <a:t>Introduction</a:t>
            </a:r>
            <a:r>
              <a:rPr sz="3800" b="1" spc="-25" dirty="0">
                <a:solidFill>
                  <a:srgbClr val="FFFFFF"/>
                </a:solidFill>
                <a:latin typeface="Times New Roman"/>
                <a:cs typeface="Times New Roman"/>
              </a:rPr>
              <a:t> </a:t>
            </a:r>
            <a:r>
              <a:rPr sz="3800" b="1" spc="465" dirty="0">
                <a:solidFill>
                  <a:srgbClr val="FFFFFF"/>
                </a:solidFill>
                <a:latin typeface="Times New Roman"/>
                <a:cs typeface="Times New Roman"/>
              </a:rPr>
              <a:t>•</a:t>
            </a:r>
            <a:r>
              <a:rPr sz="3800" b="1" spc="-25" dirty="0">
                <a:solidFill>
                  <a:srgbClr val="FFFFFF"/>
                </a:solidFill>
                <a:latin typeface="Times New Roman"/>
                <a:cs typeface="Times New Roman"/>
              </a:rPr>
              <a:t> </a:t>
            </a:r>
            <a:r>
              <a:rPr sz="3800" b="1" spc="114" dirty="0">
                <a:solidFill>
                  <a:srgbClr val="FFFFFF"/>
                </a:solidFill>
                <a:latin typeface="Times New Roman"/>
                <a:cs typeface="Times New Roman"/>
              </a:rPr>
              <a:t>Bootstrap</a:t>
            </a:r>
            <a:r>
              <a:rPr sz="3800" b="1" spc="-130" dirty="0">
                <a:solidFill>
                  <a:srgbClr val="FFFFFF"/>
                </a:solidFill>
                <a:latin typeface="Times New Roman"/>
                <a:cs typeface="Times New Roman"/>
              </a:rPr>
              <a:t> </a:t>
            </a:r>
            <a:r>
              <a:rPr sz="3800" b="1" spc="55" dirty="0">
                <a:solidFill>
                  <a:srgbClr val="FFFFFF"/>
                </a:solidFill>
                <a:latin typeface="Times New Roman"/>
                <a:cs typeface="Times New Roman"/>
              </a:rPr>
              <a:t>v4.5 	</a:t>
            </a:r>
            <a:r>
              <a:rPr sz="3800" b="1" spc="105" dirty="0">
                <a:solidFill>
                  <a:srgbClr val="FFFFFF"/>
                </a:solidFill>
                <a:latin typeface="Times New Roman"/>
                <a:cs typeface="Times New Roman"/>
              </a:rPr>
              <a:t>(getbootstrap.com)</a:t>
            </a:r>
            <a:endParaRPr sz="3800">
              <a:latin typeface="Times New Roman"/>
              <a:cs typeface="Times New Roman"/>
            </a:endParaRPr>
          </a:p>
          <a:p>
            <a:pPr marL="109855" marR="5080" indent="-97790">
              <a:lnSpc>
                <a:spcPct val="100299"/>
              </a:lnSpc>
              <a:spcBef>
                <a:spcPts val="4580"/>
              </a:spcBef>
              <a:buAutoNum type="arabicPeriod"/>
              <a:tabLst>
                <a:tab pos="109855" algn="l"/>
                <a:tab pos="486409" algn="l"/>
              </a:tabLst>
            </a:pPr>
            <a:r>
              <a:rPr sz="3800" b="1" spc="-175" dirty="0">
                <a:solidFill>
                  <a:srgbClr val="FFFFFF"/>
                </a:solidFill>
                <a:latin typeface="Times New Roman"/>
                <a:cs typeface="Times New Roman"/>
              </a:rPr>
              <a:t>	Java:</a:t>
            </a:r>
            <a:r>
              <a:rPr sz="3800" b="1" spc="-110" dirty="0">
                <a:solidFill>
                  <a:srgbClr val="FFFFFF"/>
                </a:solidFill>
                <a:latin typeface="Times New Roman"/>
                <a:cs typeface="Times New Roman"/>
              </a:rPr>
              <a:t> </a:t>
            </a:r>
            <a:r>
              <a:rPr sz="3800" b="1" spc="105" dirty="0">
                <a:solidFill>
                  <a:srgbClr val="FFFFFF"/>
                </a:solidFill>
                <a:latin typeface="Times New Roman"/>
                <a:cs typeface="Times New Roman"/>
              </a:rPr>
              <a:t>The</a:t>
            </a:r>
            <a:r>
              <a:rPr sz="3800" b="1" spc="-15" dirty="0">
                <a:solidFill>
                  <a:srgbClr val="FFFFFF"/>
                </a:solidFill>
                <a:latin typeface="Times New Roman"/>
                <a:cs typeface="Times New Roman"/>
              </a:rPr>
              <a:t> </a:t>
            </a:r>
            <a:r>
              <a:rPr sz="3800" b="1" spc="140" dirty="0">
                <a:solidFill>
                  <a:srgbClr val="FFFFFF"/>
                </a:solidFill>
                <a:latin typeface="Times New Roman"/>
                <a:cs typeface="Times New Roman"/>
              </a:rPr>
              <a:t>Complete</a:t>
            </a:r>
            <a:r>
              <a:rPr sz="3800" b="1" spc="-15" dirty="0">
                <a:solidFill>
                  <a:srgbClr val="FFFFFF"/>
                </a:solidFill>
                <a:latin typeface="Times New Roman"/>
                <a:cs typeface="Times New Roman"/>
              </a:rPr>
              <a:t> </a:t>
            </a:r>
            <a:r>
              <a:rPr sz="3800" b="1" spc="105" dirty="0">
                <a:solidFill>
                  <a:srgbClr val="FFFFFF"/>
                </a:solidFill>
                <a:latin typeface="Times New Roman"/>
                <a:cs typeface="Times New Roman"/>
              </a:rPr>
              <a:t>Reference, Twelfth</a:t>
            </a:r>
            <a:r>
              <a:rPr sz="3800" b="1" spc="-75" dirty="0">
                <a:solidFill>
                  <a:srgbClr val="FFFFFF"/>
                </a:solidFill>
                <a:latin typeface="Times New Roman"/>
                <a:cs typeface="Times New Roman"/>
              </a:rPr>
              <a:t> </a:t>
            </a:r>
            <a:r>
              <a:rPr sz="3800" b="1" spc="100" dirty="0">
                <a:solidFill>
                  <a:srgbClr val="FFFFFF"/>
                </a:solidFill>
                <a:latin typeface="Times New Roman"/>
                <a:cs typeface="Times New Roman"/>
              </a:rPr>
              <a:t>Edition,</a:t>
            </a:r>
            <a:r>
              <a:rPr sz="3800" b="1" spc="-70" dirty="0">
                <a:solidFill>
                  <a:srgbClr val="FFFFFF"/>
                </a:solidFill>
                <a:latin typeface="Times New Roman"/>
                <a:cs typeface="Times New Roman"/>
              </a:rPr>
              <a:t> </a:t>
            </a:r>
            <a:r>
              <a:rPr sz="3800" b="1" dirty="0">
                <a:solidFill>
                  <a:srgbClr val="FFFFFF"/>
                </a:solidFill>
                <a:latin typeface="Times New Roman"/>
                <a:cs typeface="Times New Roman"/>
              </a:rPr>
              <a:t>12th</a:t>
            </a:r>
            <a:r>
              <a:rPr sz="3800" b="1" spc="-75" dirty="0">
                <a:solidFill>
                  <a:srgbClr val="FFFFFF"/>
                </a:solidFill>
                <a:latin typeface="Times New Roman"/>
                <a:cs typeface="Times New Roman"/>
              </a:rPr>
              <a:t> </a:t>
            </a:r>
            <a:r>
              <a:rPr sz="3800" b="1" spc="100" dirty="0">
                <a:solidFill>
                  <a:srgbClr val="FFFFFF"/>
                </a:solidFill>
                <a:latin typeface="Times New Roman"/>
                <a:cs typeface="Times New Roman"/>
              </a:rPr>
              <a:t>Edition</a:t>
            </a:r>
            <a:r>
              <a:rPr sz="3800" b="1" spc="-70" dirty="0">
                <a:solidFill>
                  <a:srgbClr val="FFFFFF"/>
                </a:solidFill>
                <a:latin typeface="Times New Roman"/>
                <a:cs typeface="Times New Roman"/>
              </a:rPr>
              <a:t> </a:t>
            </a:r>
            <a:r>
              <a:rPr sz="3800" b="1" spc="-25" dirty="0">
                <a:solidFill>
                  <a:srgbClr val="FFFFFF"/>
                </a:solidFill>
                <a:latin typeface="Times New Roman"/>
                <a:cs typeface="Times New Roman"/>
              </a:rPr>
              <a:t>by</a:t>
            </a:r>
            <a:endParaRPr sz="3800">
              <a:latin typeface="Times New Roman"/>
              <a:cs typeface="Times New Roman"/>
            </a:endParaRPr>
          </a:p>
          <a:p>
            <a:pPr marL="1828164">
              <a:lnSpc>
                <a:spcPct val="100000"/>
              </a:lnSpc>
              <a:spcBef>
                <a:spcPts val="90"/>
              </a:spcBef>
            </a:pPr>
            <a:r>
              <a:rPr sz="3800" b="1" spc="85" dirty="0">
                <a:solidFill>
                  <a:srgbClr val="FFFFFF"/>
                </a:solidFill>
                <a:latin typeface="Times New Roman"/>
                <a:cs typeface="Times New Roman"/>
              </a:rPr>
              <a:t>Herbert</a:t>
            </a:r>
            <a:r>
              <a:rPr sz="3800" b="1" spc="-70" dirty="0">
                <a:solidFill>
                  <a:srgbClr val="FFFFFF"/>
                </a:solidFill>
                <a:latin typeface="Times New Roman"/>
                <a:cs typeface="Times New Roman"/>
              </a:rPr>
              <a:t> </a:t>
            </a:r>
            <a:r>
              <a:rPr sz="3800" b="1" spc="95" dirty="0">
                <a:solidFill>
                  <a:srgbClr val="FFFFFF"/>
                </a:solidFill>
                <a:latin typeface="Times New Roman"/>
                <a:cs typeface="Times New Roman"/>
              </a:rPr>
              <a:t>Schildt.</a:t>
            </a:r>
            <a:endParaRPr sz="3800">
              <a:latin typeface="Times New Roman"/>
              <a:cs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6071870">
              <a:lnSpc>
                <a:spcPct val="100000"/>
              </a:lnSpc>
              <a:spcBef>
                <a:spcPts val="125"/>
              </a:spcBef>
            </a:pPr>
            <a:r>
              <a:rPr spc="175" dirty="0"/>
              <a:t>Conclusion</a:t>
            </a:r>
          </a:p>
        </p:txBody>
      </p:sp>
      <p:sp>
        <p:nvSpPr>
          <p:cNvPr id="3" name="object 3"/>
          <p:cNvSpPr txBox="1"/>
          <p:nvPr/>
        </p:nvSpPr>
        <p:spPr>
          <a:xfrm>
            <a:off x="1404280" y="1531211"/>
            <a:ext cx="16330294" cy="7018655"/>
          </a:xfrm>
          <a:prstGeom prst="rect">
            <a:avLst/>
          </a:prstGeom>
        </p:spPr>
        <p:txBody>
          <a:bodyPr vert="horz" wrap="square" lIns="0" tIns="13970" rIns="0" bIns="0" rtlCol="0">
            <a:spAutoFit/>
          </a:bodyPr>
          <a:lstStyle/>
          <a:p>
            <a:pPr marL="422275" marR="414655" algn="ctr">
              <a:lnSpc>
                <a:spcPct val="100299"/>
              </a:lnSpc>
              <a:spcBef>
                <a:spcPts val="110"/>
              </a:spcBef>
            </a:pPr>
            <a:r>
              <a:rPr sz="3800" b="1" dirty="0">
                <a:solidFill>
                  <a:srgbClr val="FFFFFF"/>
                </a:solidFill>
                <a:latin typeface="Cambria"/>
                <a:cs typeface="Cambria"/>
              </a:rPr>
              <a:t>In</a:t>
            </a:r>
            <a:r>
              <a:rPr sz="3800" b="1" spc="60" dirty="0">
                <a:solidFill>
                  <a:srgbClr val="FFFFFF"/>
                </a:solidFill>
                <a:latin typeface="Cambria"/>
                <a:cs typeface="Cambria"/>
              </a:rPr>
              <a:t> </a:t>
            </a:r>
            <a:r>
              <a:rPr sz="3800" b="1" dirty="0">
                <a:solidFill>
                  <a:srgbClr val="FFFFFF"/>
                </a:solidFill>
                <a:latin typeface="Cambria"/>
                <a:cs typeface="Cambria"/>
              </a:rPr>
              <a:t>conclusion,</a:t>
            </a:r>
            <a:r>
              <a:rPr sz="3800" b="1" spc="65" dirty="0">
                <a:solidFill>
                  <a:srgbClr val="FFFFFF"/>
                </a:solidFill>
                <a:latin typeface="Cambria"/>
                <a:cs typeface="Cambria"/>
              </a:rPr>
              <a:t> </a:t>
            </a:r>
            <a:r>
              <a:rPr sz="3800" b="1" dirty="0">
                <a:solidFill>
                  <a:srgbClr val="FFFFFF"/>
                </a:solidFill>
                <a:latin typeface="Cambria"/>
                <a:cs typeface="Cambria"/>
              </a:rPr>
              <a:t>Plant</a:t>
            </a:r>
            <a:r>
              <a:rPr sz="3800" b="1" spc="25" dirty="0">
                <a:solidFill>
                  <a:srgbClr val="FFFFFF"/>
                </a:solidFill>
                <a:latin typeface="Cambria"/>
                <a:cs typeface="Cambria"/>
              </a:rPr>
              <a:t> </a:t>
            </a:r>
            <a:r>
              <a:rPr sz="3800" b="1" dirty="0">
                <a:solidFill>
                  <a:srgbClr val="FFFFFF"/>
                </a:solidFill>
                <a:latin typeface="Cambria"/>
                <a:cs typeface="Cambria"/>
              </a:rPr>
              <a:t>Kart</a:t>
            </a:r>
            <a:r>
              <a:rPr sz="3800" b="1" spc="25" dirty="0">
                <a:solidFill>
                  <a:srgbClr val="FFFFFF"/>
                </a:solidFill>
                <a:latin typeface="Cambria"/>
                <a:cs typeface="Cambria"/>
              </a:rPr>
              <a:t> </a:t>
            </a:r>
            <a:r>
              <a:rPr sz="3800" b="1" dirty="0">
                <a:solidFill>
                  <a:srgbClr val="FFFFFF"/>
                </a:solidFill>
                <a:latin typeface="Cambria"/>
                <a:cs typeface="Cambria"/>
              </a:rPr>
              <a:t>stands</a:t>
            </a:r>
            <a:r>
              <a:rPr sz="3800" b="1" spc="65" dirty="0">
                <a:solidFill>
                  <a:srgbClr val="FFFFFF"/>
                </a:solidFill>
                <a:latin typeface="Cambria"/>
                <a:cs typeface="Cambria"/>
              </a:rPr>
              <a:t> </a:t>
            </a:r>
            <a:r>
              <a:rPr sz="3800" b="1" dirty="0">
                <a:solidFill>
                  <a:srgbClr val="FFFFFF"/>
                </a:solidFill>
                <a:latin typeface="Cambria"/>
                <a:cs typeface="Cambria"/>
              </a:rPr>
              <a:t>as</a:t>
            </a:r>
            <a:r>
              <a:rPr sz="3800" b="1" spc="65" dirty="0">
                <a:solidFill>
                  <a:srgbClr val="FFFFFF"/>
                </a:solidFill>
                <a:latin typeface="Cambria"/>
                <a:cs typeface="Cambria"/>
              </a:rPr>
              <a:t> </a:t>
            </a:r>
            <a:r>
              <a:rPr sz="3800" b="1" dirty="0">
                <a:solidFill>
                  <a:srgbClr val="FFFFFF"/>
                </a:solidFill>
                <a:latin typeface="Cambria"/>
                <a:cs typeface="Cambria"/>
              </a:rPr>
              <a:t>a</a:t>
            </a:r>
            <a:r>
              <a:rPr sz="3800" b="1" spc="40" dirty="0">
                <a:solidFill>
                  <a:srgbClr val="FFFFFF"/>
                </a:solidFill>
                <a:latin typeface="Cambria"/>
                <a:cs typeface="Cambria"/>
              </a:rPr>
              <a:t> </a:t>
            </a:r>
            <a:r>
              <a:rPr sz="3800" b="1" spc="-10" dirty="0">
                <a:solidFill>
                  <a:srgbClr val="FFFFFF"/>
                </a:solidFill>
                <a:latin typeface="Cambria"/>
                <a:cs typeface="Cambria"/>
              </a:rPr>
              <a:t>dedicated</a:t>
            </a:r>
            <a:r>
              <a:rPr sz="3800" b="1" spc="65" dirty="0">
                <a:solidFill>
                  <a:srgbClr val="FFFFFF"/>
                </a:solidFill>
                <a:latin typeface="Cambria"/>
                <a:cs typeface="Cambria"/>
              </a:rPr>
              <a:t> </a:t>
            </a:r>
            <a:r>
              <a:rPr sz="3800" b="1" dirty="0">
                <a:solidFill>
                  <a:srgbClr val="FFFFFF"/>
                </a:solidFill>
                <a:latin typeface="Cambria"/>
                <a:cs typeface="Cambria"/>
              </a:rPr>
              <a:t>and</a:t>
            </a:r>
            <a:r>
              <a:rPr sz="3800" b="1" spc="65" dirty="0">
                <a:solidFill>
                  <a:srgbClr val="FFFFFF"/>
                </a:solidFill>
                <a:latin typeface="Cambria"/>
                <a:cs typeface="Cambria"/>
              </a:rPr>
              <a:t> </a:t>
            </a:r>
            <a:r>
              <a:rPr sz="3800" b="1" dirty="0">
                <a:solidFill>
                  <a:srgbClr val="FFFFFF"/>
                </a:solidFill>
                <a:latin typeface="Cambria"/>
                <a:cs typeface="Cambria"/>
              </a:rPr>
              <a:t>customer-</a:t>
            </a:r>
            <a:r>
              <a:rPr sz="3800" b="1" spc="-10" dirty="0">
                <a:solidFill>
                  <a:srgbClr val="FFFFFF"/>
                </a:solidFill>
                <a:latin typeface="Cambria"/>
                <a:cs typeface="Cambria"/>
              </a:rPr>
              <a:t>focused </a:t>
            </a:r>
            <a:r>
              <a:rPr sz="3800" b="1" dirty="0">
                <a:solidFill>
                  <a:srgbClr val="FFFFFF"/>
                </a:solidFill>
                <a:latin typeface="Cambria"/>
                <a:cs typeface="Cambria"/>
              </a:rPr>
              <a:t>plant</a:t>
            </a:r>
            <a:r>
              <a:rPr sz="3800" b="1" spc="-65" dirty="0">
                <a:solidFill>
                  <a:srgbClr val="FFFFFF"/>
                </a:solidFill>
                <a:latin typeface="Cambria"/>
                <a:cs typeface="Cambria"/>
              </a:rPr>
              <a:t> </a:t>
            </a:r>
            <a:r>
              <a:rPr sz="3800" b="1" dirty="0">
                <a:solidFill>
                  <a:srgbClr val="FFFFFF"/>
                </a:solidFill>
                <a:latin typeface="Cambria"/>
                <a:cs typeface="Cambria"/>
              </a:rPr>
              <a:t>purchasing</a:t>
            </a:r>
            <a:r>
              <a:rPr sz="3800" b="1" spc="-120" dirty="0">
                <a:solidFill>
                  <a:srgbClr val="FFFFFF"/>
                </a:solidFill>
                <a:latin typeface="Cambria"/>
                <a:cs typeface="Cambria"/>
              </a:rPr>
              <a:t> </a:t>
            </a:r>
            <a:r>
              <a:rPr sz="3800" b="1" spc="-30" dirty="0">
                <a:solidFill>
                  <a:srgbClr val="FFFFFF"/>
                </a:solidFill>
                <a:latin typeface="Cambria"/>
                <a:cs typeface="Cambria"/>
              </a:rPr>
              <a:t>website </a:t>
            </a:r>
            <a:r>
              <a:rPr sz="3800" b="1" spc="-10" dirty="0">
                <a:solidFill>
                  <a:srgbClr val="FFFFFF"/>
                </a:solidFill>
                <a:latin typeface="Cambria"/>
                <a:cs typeface="Cambria"/>
              </a:rPr>
              <a:t>committed</a:t>
            </a:r>
            <a:r>
              <a:rPr sz="3800" b="1" spc="-65" dirty="0">
                <a:solidFill>
                  <a:srgbClr val="FFFFFF"/>
                </a:solidFill>
                <a:latin typeface="Cambria"/>
                <a:cs typeface="Cambria"/>
              </a:rPr>
              <a:t> </a:t>
            </a:r>
            <a:r>
              <a:rPr sz="3800" b="1" dirty="0">
                <a:solidFill>
                  <a:srgbClr val="FFFFFF"/>
                </a:solidFill>
                <a:latin typeface="Cambria"/>
                <a:cs typeface="Cambria"/>
              </a:rPr>
              <a:t>to</a:t>
            </a:r>
            <a:r>
              <a:rPr sz="3800" b="1" spc="-30" dirty="0">
                <a:solidFill>
                  <a:srgbClr val="FFFFFF"/>
                </a:solidFill>
                <a:latin typeface="Cambria"/>
                <a:cs typeface="Cambria"/>
              </a:rPr>
              <a:t> </a:t>
            </a:r>
            <a:r>
              <a:rPr sz="3800" b="1" dirty="0">
                <a:solidFill>
                  <a:srgbClr val="FFFFFF"/>
                </a:solidFill>
                <a:latin typeface="Cambria"/>
                <a:cs typeface="Cambria"/>
              </a:rPr>
              <a:t>enriching</a:t>
            </a:r>
            <a:r>
              <a:rPr sz="3800" b="1" spc="-90" dirty="0">
                <a:solidFill>
                  <a:srgbClr val="FFFFFF"/>
                </a:solidFill>
                <a:latin typeface="Cambria"/>
                <a:cs typeface="Cambria"/>
              </a:rPr>
              <a:t> </a:t>
            </a:r>
            <a:r>
              <a:rPr sz="3800" b="1" spc="-20" dirty="0">
                <a:solidFill>
                  <a:srgbClr val="FFFFFF"/>
                </a:solidFill>
                <a:latin typeface="Cambria"/>
                <a:cs typeface="Cambria"/>
              </a:rPr>
              <a:t>lives</a:t>
            </a:r>
            <a:r>
              <a:rPr sz="3800" b="1" spc="-65" dirty="0">
                <a:solidFill>
                  <a:srgbClr val="FFFFFF"/>
                </a:solidFill>
                <a:latin typeface="Cambria"/>
                <a:cs typeface="Cambria"/>
              </a:rPr>
              <a:t> </a:t>
            </a:r>
            <a:r>
              <a:rPr sz="3800" b="1" dirty="0">
                <a:solidFill>
                  <a:srgbClr val="FFFFFF"/>
                </a:solidFill>
                <a:latin typeface="Cambria"/>
                <a:cs typeface="Cambria"/>
              </a:rPr>
              <a:t>through</a:t>
            </a:r>
            <a:r>
              <a:rPr sz="3800" b="1" spc="-70" dirty="0">
                <a:solidFill>
                  <a:srgbClr val="FFFFFF"/>
                </a:solidFill>
                <a:latin typeface="Cambria"/>
                <a:cs typeface="Cambria"/>
              </a:rPr>
              <a:t> </a:t>
            </a:r>
            <a:r>
              <a:rPr sz="3800" b="1" spc="-25" dirty="0">
                <a:solidFill>
                  <a:srgbClr val="FFFFFF"/>
                </a:solidFill>
                <a:latin typeface="Cambria"/>
                <a:cs typeface="Cambria"/>
              </a:rPr>
              <a:t>the </a:t>
            </a:r>
            <a:r>
              <a:rPr sz="3800" b="1" spc="-35" dirty="0">
                <a:solidFill>
                  <a:srgbClr val="FFFFFF"/>
                </a:solidFill>
                <a:latin typeface="Cambria"/>
                <a:cs typeface="Cambria"/>
              </a:rPr>
              <a:t>beauty</a:t>
            </a:r>
            <a:r>
              <a:rPr sz="3800" b="1" spc="-130" dirty="0">
                <a:solidFill>
                  <a:srgbClr val="FFFFFF"/>
                </a:solidFill>
                <a:latin typeface="Cambria"/>
                <a:cs typeface="Cambria"/>
              </a:rPr>
              <a:t> </a:t>
            </a:r>
            <a:r>
              <a:rPr sz="3800" b="1" dirty="0">
                <a:solidFill>
                  <a:srgbClr val="FFFFFF"/>
                </a:solidFill>
                <a:latin typeface="Cambria"/>
                <a:cs typeface="Cambria"/>
              </a:rPr>
              <a:t>and</a:t>
            </a:r>
            <a:r>
              <a:rPr sz="3800" b="1" spc="-35" dirty="0">
                <a:solidFill>
                  <a:srgbClr val="FFFFFF"/>
                </a:solidFill>
                <a:latin typeface="Cambria"/>
                <a:cs typeface="Cambria"/>
              </a:rPr>
              <a:t> </a:t>
            </a:r>
            <a:r>
              <a:rPr sz="3800" b="1" spc="-10" dirty="0">
                <a:solidFill>
                  <a:srgbClr val="FFFFFF"/>
                </a:solidFill>
                <a:latin typeface="Cambria"/>
                <a:cs typeface="Cambria"/>
              </a:rPr>
              <a:t>beneﬁts</a:t>
            </a:r>
            <a:r>
              <a:rPr sz="3800" b="1" spc="-35" dirty="0">
                <a:solidFill>
                  <a:srgbClr val="FFFFFF"/>
                </a:solidFill>
                <a:latin typeface="Cambria"/>
                <a:cs typeface="Cambria"/>
              </a:rPr>
              <a:t> </a:t>
            </a:r>
            <a:r>
              <a:rPr sz="3800" b="1" dirty="0">
                <a:solidFill>
                  <a:srgbClr val="FFFFFF"/>
                </a:solidFill>
                <a:latin typeface="Cambria"/>
                <a:cs typeface="Cambria"/>
              </a:rPr>
              <a:t>of</a:t>
            </a:r>
            <a:r>
              <a:rPr sz="3800" b="1" spc="-35" dirty="0">
                <a:solidFill>
                  <a:srgbClr val="FFFFFF"/>
                </a:solidFill>
                <a:latin typeface="Cambria"/>
                <a:cs typeface="Cambria"/>
              </a:rPr>
              <a:t> </a:t>
            </a:r>
            <a:r>
              <a:rPr sz="3800" b="1" dirty="0">
                <a:solidFill>
                  <a:srgbClr val="FFFFFF"/>
                </a:solidFill>
                <a:latin typeface="Cambria"/>
                <a:cs typeface="Cambria"/>
              </a:rPr>
              <a:t>nature.</a:t>
            </a:r>
            <a:r>
              <a:rPr sz="3800" b="1" spc="-35" dirty="0">
                <a:solidFill>
                  <a:srgbClr val="FFFFFF"/>
                </a:solidFill>
                <a:latin typeface="Cambria"/>
                <a:cs typeface="Cambria"/>
              </a:rPr>
              <a:t> </a:t>
            </a:r>
            <a:r>
              <a:rPr sz="3800" b="1" spc="105" dirty="0">
                <a:solidFill>
                  <a:srgbClr val="FFFFFF"/>
                </a:solidFill>
                <a:latin typeface="Cambria"/>
                <a:cs typeface="Cambria"/>
              </a:rPr>
              <a:t>Our</a:t>
            </a:r>
            <a:r>
              <a:rPr sz="3800" b="1" spc="-105" dirty="0">
                <a:solidFill>
                  <a:srgbClr val="FFFFFF"/>
                </a:solidFill>
                <a:latin typeface="Cambria"/>
                <a:cs typeface="Cambria"/>
              </a:rPr>
              <a:t> </a:t>
            </a:r>
            <a:r>
              <a:rPr sz="3800" b="1" dirty="0">
                <a:solidFill>
                  <a:srgbClr val="FFFFFF"/>
                </a:solidFill>
                <a:latin typeface="Cambria"/>
                <a:cs typeface="Cambria"/>
              </a:rPr>
              <a:t>mission</a:t>
            </a:r>
            <a:r>
              <a:rPr sz="3800" b="1" spc="-75" dirty="0">
                <a:solidFill>
                  <a:srgbClr val="FFFFFF"/>
                </a:solidFill>
                <a:latin typeface="Cambria"/>
                <a:cs typeface="Cambria"/>
              </a:rPr>
              <a:t> </a:t>
            </a:r>
            <a:r>
              <a:rPr sz="3800" b="1" dirty="0">
                <a:solidFill>
                  <a:srgbClr val="FFFFFF"/>
                </a:solidFill>
                <a:latin typeface="Cambria"/>
                <a:cs typeface="Cambria"/>
              </a:rPr>
              <a:t>to</a:t>
            </a:r>
            <a:r>
              <a:rPr sz="3800" b="1" spc="-35" dirty="0">
                <a:solidFill>
                  <a:srgbClr val="FFFFFF"/>
                </a:solidFill>
                <a:latin typeface="Cambria"/>
                <a:cs typeface="Cambria"/>
              </a:rPr>
              <a:t> </a:t>
            </a:r>
            <a:r>
              <a:rPr sz="3800" b="1" spc="-30" dirty="0">
                <a:solidFill>
                  <a:srgbClr val="FFFFFF"/>
                </a:solidFill>
                <a:latin typeface="Cambria"/>
                <a:cs typeface="Cambria"/>
              </a:rPr>
              <a:t>provide</a:t>
            </a:r>
            <a:r>
              <a:rPr sz="3800" b="1" spc="-35" dirty="0">
                <a:solidFill>
                  <a:srgbClr val="FFFFFF"/>
                </a:solidFill>
                <a:latin typeface="Cambria"/>
                <a:cs typeface="Cambria"/>
              </a:rPr>
              <a:t> </a:t>
            </a:r>
            <a:r>
              <a:rPr sz="3800" b="1" dirty="0">
                <a:solidFill>
                  <a:srgbClr val="FFFFFF"/>
                </a:solidFill>
                <a:latin typeface="Cambria"/>
                <a:cs typeface="Cambria"/>
              </a:rPr>
              <a:t>a</a:t>
            </a:r>
            <a:r>
              <a:rPr sz="3800" b="1" spc="-155" dirty="0">
                <a:solidFill>
                  <a:srgbClr val="FFFFFF"/>
                </a:solidFill>
                <a:latin typeface="Cambria"/>
                <a:cs typeface="Cambria"/>
              </a:rPr>
              <a:t> </a:t>
            </a:r>
            <a:r>
              <a:rPr sz="3800" b="1" spc="-10" dirty="0">
                <a:solidFill>
                  <a:srgbClr val="FFFFFF"/>
                </a:solidFill>
                <a:latin typeface="Cambria"/>
                <a:cs typeface="Cambria"/>
              </a:rPr>
              <a:t>wide</a:t>
            </a:r>
            <a:r>
              <a:rPr sz="3800" b="1" spc="-125" dirty="0">
                <a:solidFill>
                  <a:srgbClr val="FFFFFF"/>
                </a:solidFill>
                <a:latin typeface="Cambria"/>
                <a:cs typeface="Cambria"/>
              </a:rPr>
              <a:t> </a:t>
            </a:r>
            <a:r>
              <a:rPr sz="3800" b="1" spc="-45" dirty="0">
                <a:solidFill>
                  <a:srgbClr val="FFFFFF"/>
                </a:solidFill>
                <a:latin typeface="Cambria"/>
                <a:cs typeface="Cambria"/>
              </a:rPr>
              <a:t>variety</a:t>
            </a:r>
            <a:r>
              <a:rPr sz="3800" b="1" spc="-130" dirty="0">
                <a:solidFill>
                  <a:srgbClr val="FFFFFF"/>
                </a:solidFill>
                <a:latin typeface="Cambria"/>
                <a:cs typeface="Cambria"/>
              </a:rPr>
              <a:t> </a:t>
            </a:r>
            <a:r>
              <a:rPr sz="3800" b="1" spc="-25" dirty="0">
                <a:solidFill>
                  <a:srgbClr val="FFFFFF"/>
                </a:solidFill>
                <a:latin typeface="Cambria"/>
                <a:cs typeface="Cambria"/>
              </a:rPr>
              <a:t>of</a:t>
            </a:r>
            <a:endParaRPr sz="3800">
              <a:latin typeface="Cambria"/>
              <a:cs typeface="Cambria"/>
            </a:endParaRPr>
          </a:p>
          <a:p>
            <a:pPr marL="12700" marR="5080" algn="ctr">
              <a:lnSpc>
                <a:spcPct val="100499"/>
              </a:lnSpc>
              <a:spcBef>
                <a:spcPts val="65"/>
              </a:spcBef>
            </a:pPr>
            <a:r>
              <a:rPr sz="3800" b="1" spc="130" dirty="0">
                <a:solidFill>
                  <a:srgbClr val="FFFFFF"/>
                </a:solidFill>
                <a:latin typeface="Cambria"/>
                <a:cs typeface="Cambria"/>
              </a:rPr>
              <a:t>high-</a:t>
            </a:r>
            <a:r>
              <a:rPr sz="3800" b="1" spc="-20" dirty="0">
                <a:solidFill>
                  <a:srgbClr val="FFFFFF"/>
                </a:solidFill>
                <a:latin typeface="Cambria"/>
                <a:cs typeface="Cambria"/>
              </a:rPr>
              <a:t>quality</a:t>
            </a:r>
            <a:r>
              <a:rPr sz="3800" b="1" spc="-150" dirty="0">
                <a:solidFill>
                  <a:srgbClr val="FFFFFF"/>
                </a:solidFill>
                <a:latin typeface="Cambria"/>
                <a:cs typeface="Cambria"/>
              </a:rPr>
              <a:t> </a:t>
            </a:r>
            <a:r>
              <a:rPr sz="3800" b="1" dirty="0">
                <a:solidFill>
                  <a:srgbClr val="FFFFFF"/>
                </a:solidFill>
                <a:latin typeface="Cambria"/>
                <a:cs typeface="Cambria"/>
              </a:rPr>
              <a:t>plants</a:t>
            </a:r>
            <a:r>
              <a:rPr sz="3800" b="1" spc="-55" dirty="0">
                <a:solidFill>
                  <a:srgbClr val="FFFFFF"/>
                </a:solidFill>
                <a:latin typeface="Cambria"/>
                <a:cs typeface="Cambria"/>
              </a:rPr>
              <a:t> </a:t>
            </a:r>
            <a:r>
              <a:rPr sz="3800" b="1" dirty="0">
                <a:solidFill>
                  <a:srgbClr val="FFFFFF"/>
                </a:solidFill>
                <a:latin typeface="Cambria"/>
                <a:cs typeface="Cambria"/>
              </a:rPr>
              <a:t>and</a:t>
            </a:r>
            <a:r>
              <a:rPr sz="3800" b="1" spc="-60" dirty="0">
                <a:solidFill>
                  <a:srgbClr val="FFFFFF"/>
                </a:solidFill>
                <a:latin typeface="Cambria"/>
                <a:cs typeface="Cambria"/>
              </a:rPr>
              <a:t> </a:t>
            </a:r>
            <a:r>
              <a:rPr sz="3800" b="1" dirty="0">
                <a:solidFill>
                  <a:srgbClr val="FFFFFF"/>
                </a:solidFill>
                <a:latin typeface="Cambria"/>
                <a:cs typeface="Cambria"/>
              </a:rPr>
              <a:t>gardening</a:t>
            </a:r>
            <a:r>
              <a:rPr sz="3800" b="1" spc="-55" dirty="0">
                <a:solidFill>
                  <a:srgbClr val="FFFFFF"/>
                </a:solidFill>
                <a:latin typeface="Cambria"/>
                <a:cs typeface="Cambria"/>
              </a:rPr>
              <a:t> </a:t>
            </a:r>
            <a:r>
              <a:rPr sz="3800" b="1" dirty="0">
                <a:solidFill>
                  <a:srgbClr val="FFFFFF"/>
                </a:solidFill>
                <a:latin typeface="Cambria"/>
                <a:cs typeface="Cambria"/>
              </a:rPr>
              <a:t>supplies,</a:t>
            </a:r>
            <a:r>
              <a:rPr sz="3800" b="1" spc="-55" dirty="0">
                <a:solidFill>
                  <a:srgbClr val="FFFFFF"/>
                </a:solidFill>
                <a:latin typeface="Cambria"/>
                <a:cs typeface="Cambria"/>
              </a:rPr>
              <a:t> </a:t>
            </a:r>
            <a:r>
              <a:rPr sz="3800" b="1" dirty="0">
                <a:solidFill>
                  <a:srgbClr val="FFFFFF"/>
                </a:solidFill>
                <a:latin typeface="Cambria"/>
                <a:cs typeface="Cambria"/>
              </a:rPr>
              <a:t>coupled</a:t>
            </a:r>
            <a:r>
              <a:rPr sz="3800" b="1" spc="-150" dirty="0">
                <a:solidFill>
                  <a:srgbClr val="FFFFFF"/>
                </a:solidFill>
                <a:latin typeface="Cambria"/>
                <a:cs typeface="Cambria"/>
              </a:rPr>
              <a:t> </a:t>
            </a:r>
            <a:r>
              <a:rPr sz="3800" b="1" dirty="0">
                <a:solidFill>
                  <a:srgbClr val="FFFFFF"/>
                </a:solidFill>
                <a:latin typeface="Cambria"/>
                <a:cs typeface="Cambria"/>
              </a:rPr>
              <a:t>with</a:t>
            </a:r>
            <a:r>
              <a:rPr sz="3800" b="1" spc="-55" dirty="0">
                <a:solidFill>
                  <a:srgbClr val="FFFFFF"/>
                </a:solidFill>
                <a:latin typeface="Cambria"/>
                <a:cs typeface="Cambria"/>
              </a:rPr>
              <a:t> </a:t>
            </a:r>
            <a:r>
              <a:rPr sz="3800" b="1" spc="-20" dirty="0">
                <a:solidFill>
                  <a:srgbClr val="FFFFFF"/>
                </a:solidFill>
                <a:latin typeface="Cambria"/>
                <a:cs typeface="Cambria"/>
              </a:rPr>
              <a:t>expert</a:t>
            </a:r>
            <a:r>
              <a:rPr sz="3800" b="1" spc="-90" dirty="0">
                <a:solidFill>
                  <a:srgbClr val="FFFFFF"/>
                </a:solidFill>
                <a:latin typeface="Cambria"/>
                <a:cs typeface="Cambria"/>
              </a:rPr>
              <a:t> </a:t>
            </a:r>
            <a:r>
              <a:rPr sz="3800" b="1" spc="-10" dirty="0">
                <a:solidFill>
                  <a:srgbClr val="FFFFFF"/>
                </a:solidFill>
                <a:latin typeface="Cambria"/>
                <a:cs typeface="Cambria"/>
              </a:rPr>
              <a:t>guidance </a:t>
            </a:r>
            <a:r>
              <a:rPr sz="3800" b="1" dirty="0">
                <a:solidFill>
                  <a:srgbClr val="FFFFFF"/>
                </a:solidFill>
                <a:latin typeface="Cambria"/>
                <a:cs typeface="Cambria"/>
              </a:rPr>
              <a:t>and</a:t>
            </a:r>
            <a:r>
              <a:rPr sz="3800" b="1" spc="-10" dirty="0">
                <a:solidFill>
                  <a:srgbClr val="FFFFFF"/>
                </a:solidFill>
                <a:latin typeface="Cambria"/>
                <a:cs typeface="Cambria"/>
              </a:rPr>
              <a:t> </a:t>
            </a:r>
            <a:r>
              <a:rPr sz="3800" b="1" spc="-25" dirty="0">
                <a:solidFill>
                  <a:srgbClr val="FFFFFF"/>
                </a:solidFill>
                <a:latin typeface="Cambria"/>
                <a:cs typeface="Cambria"/>
              </a:rPr>
              <a:t>sustainable</a:t>
            </a:r>
            <a:r>
              <a:rPr sz="3800" b="1" spc="-10" dirty="0">
                <a:solidFill>
                  <a:srgbClr val="FFFFFF"/>
                </a:solidFill>
                <a:latin typeface="Cambria"/>
                <a:cs typeface="Cambria"/>
              </a:rPr>
              <a:t> </a:t>
            </a:r>
            <a:r>
              <a:rPr sz="3800" b="1" dirty="0">
                <a:solidFill>
                  <a:srgbClr val="FFFFFF"/>
                </a:solidFill>
                <a:latin typeface="Cambria"/>
                <a:cs typeface="Cambria"/>
              </a:rPr>
              <a:t>practices,</a:t>
            </a:r>
            <a:r>
              <a:rPr sz="3800" b="1" spc="-75" dirty="0">
                <a:solidFill>
                  <a:srgbClr val="FFFFFF"/>
                </a:solidFill>
                <a:latin typeface="Cambria"/>
                <a:cs typeface="Cambria"/>
              </a:rPr>
              <a:t> </a:t>
            </a:r>
            <a:r>
              <a:rPr sz="3800" b="1" dirty="0">
                <a:solidFill>
                  <a:srgbClr val="FFFFFF"/>
                </a:solidFill>
                <a:latin typeface="Cambria"/>
                <a:cs typeface="Cambria"/>
              </a:rPr>
              <a:t>has</a:t>
            </a:r>
            <a:r>
              <a:rPr sz="3800" b="1" spc="-10" dirty="0">
                <a:solidFill>
                  <a:srgbClr val="FFFFFF"/>
                </a:solidFill>
                <a:latin typeface="Cambria"/>
                <a:cs typeface="Cambria"/>
              </a:rPr>
              <a:t> </a:t>
            </a:r>
            <a:r>
              <a:rPr sz="3800" b="1" dirty="0">
                <a:solidFill>
                  <a:srgbClr val="FFFFFF"/>
                </a:solidFill>
                <a:latin typeface="Cambria"/>
                <a:cs typeface="Cambria"/>
              </a:rPr>
              <a:t>been</a:t>
            </a:r>
            <a:r>
              <a:rPr sz="3800" b="1" spc="-10" dirty="0">
                <a:solidFill>
                  <a:srgbClr val="FFFFFF"/>
                </a:solidFill>
                <a:latin typeface="Cambria"/>
                <a:cs typeface="Cambria"/>
              </a:rPr>
              <a:t> </a:t>
            </a:r>
            <a:r>
              <a:rPr sz="3800" b="1" dirty="0">
                <a:solidFill>
                  <a:srgbClr val="FFFFFF"/>
                </a:solidFill>
                <a:latin typeface="Cambria"/>
                <a:cs typeface="Cambria"/>
              </a:rPr>
              <a:t>met</a:t>
            </a:r>
            <a:r>
              <a:rPr sz="3800" b="1" spc="-140" dirty="0">
                <a:solidFill>
                  <a:srgbClr val="FFFFFF"/>
                </a:solidFill>
                <a:latin typeface="Cambria"/>
                <a:cs typeface="Cambria"/>
              </a:rPr>
              <a:t> </a:t>
            </a:r>
            <a:r>
              <a:rPr sz="3800" b="1" dirty="0">
                <a:solidFill>
                  <a:srgbClr val="FFFFFF"/>
                </a:solidFill>
                <a:latin typeface="Cambria"/>
                <a:cs typeface="Cambria"/>
              </a:rPr>
              <a:t>with</a:t>
            </a:r>
            <a:r>
              <a:rPr sz="3800" b="1" spc="-50" dirty="0">
                <a:solidFill>
                  <a:srgbClr val="FFFFFF"/>
                </a:solidFill>
                <a:latin typeface="Cambria"/>
                <a:cs typeface="Cambria"/>
              </a:rPr>
              <a:t> </a:t>
            </a:r>
            <a:r>
              <a:rPr sz="3800" b="1" dirty="0">
                <a:solidFill>
                  <a:srgbClr val="FFFFFF"/>
                </a:solidFill>
                <a:latin typeface="Cambria"/>
                <a:cs typeface="Cambria"/>
              </a:rPr>
              <a:t>the</a:t>
            </a:r>
            <a:r>
              <a:rPr sz="3800" b="1" spc="-10" dirty="0">
                <a:solidFill>
                  <a:srgbClr val="FFFFFF"/>
                </a:solidFill>
                <a:latin typeface="Cambria"/>
                <a:cs typeface="Cambria"/>
              </a:rPr>
              <a:t> </a:t>
            </a:r>
            <a:r>
              <a:rPr sz="3800" b="1" dirty="0">
                <a:solidFill>
                  <a:srgbClr val="FFFFFF"/>
                </a:solidFill>
                <a:latin typeface="Cambria"/>
                <a:cs typeface="Cambria"/>
              </a:rPr>
              <a:t>goal</a:t>
            </a:r>
            <a:r>
              <a:rPr sz="3800" b="1" spc="-10" dirty="0">
                <a:solidFill>
                  <a:srgbClr val="FFFFFF"/>
                </a:solidFill>
                <a:latin typeface="Cambria"/>
                <a:cs typeface="Cambria"/>
              </a:rPr>
              <a:t> </a:t>
            </a:r>
            <a:r>
              <a:rPr sz="3800" b="1" dirty="0">
                <a:solidFill>
                  <a:srgbClr val="FFFFFF"/>
                </a:solidFill>
                <a:latin typeface="Cambria"/>
                <a:cs typeface="Cambria"/>
              </a:rPr>
              <a:t>of</a:t>
            </a:r>
            <a:r>
              <a:rPr sz="3800" b="1" spc="-5" dirty="0">
                <a:solidFill>
                  <a:srgbClr val="FFFFFF"/>
                </a:solidFill>
                <a:latin typeface="Cambria"/>
                <a:cs typeface="Cambria"/>
              </a:rPr>
              <a:t> </a:t>
            </a:r>
            <a:r>
              <a:rPr sz="3800" b="1" dirty="0">
                <a:solidFill>
                  <a:srgbClr val="FFFFFF"/>
                </a:solidFill>
                <a:latin typeface="Cambria"/>
                <a:cs typeface="Cambria"/>
              </a:rPr>
              <a:t>inspiring</a:t>
            </a:r>
            <a:r>
              <a:rPr sz="3800" b="1" spc="-10" dirty="0">
                <a:solidFill>
                  <a:srgbClr val="FFFFFF"/>
                </a:solidFill>
                <a:latin typeface="Cambria"/>
                <a:cs typeface="Cambria"/>
              </a:rPr>
              <a:t> </a:t>
            </a:r>
            <a:r>
              <a:rPr sz="3800" b="1" spc="-25" dirty="0">
                <a:solidFill>
                  <a:srgbClr val="FFFFFF"/>
                </a:solidFill>
                <a:latin typeface="Cambria"/>
                <a:cs typeface="Cambria"/>
              </a:rPr>
              <a:t>and </a:t>
            </a:r>
            <a:r>
              <a:rPr sz="3800" b="1" dirty="0">
                <a:solidFill>
                  <a:srgbClr val="FFFFFF"/>
                </a:solidFill>
                <a:latin typeface="Cambria"/>
                <a:cs typeface="Cambria"/>
              </a:rPr>
              <a:t>supporting</a:t>
            </a:r>
            <a:r>
              <a:rPr sz="3800" b="1" spc="-45" dirty="0">
                <a:solidFill>
                  <a:srgbClr val="FFFFFF"/>
                </a:solidFill>
                <a:latin typeface="Cambria"/>
                <a:cs typeface="Cambria"/>
              </a:rPr>
              <a:t> </a:t>
            </a:r>
            <a:r>
              <a:rPr sz="3800" b="1" spc="-10" dirty="0">
                <a:solidFill>
                  <a:srgbClr val="FFFFFF"/>
                </a:solidFill>
                <a:latin typeface="Cambria"/>
                <a:cs typeface="Cambria"/>
              </a:rPr>
              <a:t>gardeners</a:t>
            </a:r>
            <a:r>
              <a:rPr sz="3800" b="1" spc="-40" dirty="0">
                <a:solidFill>
                  <a:srgbClr val="FFFFFF"/>
                </a:solidFill>
                <a:latin typeface="Cambria"/>
                <a:cs typeface="Cambria"/>
              </a:rPr>
              <a:t> </a:t>
            </a:r>
            <a:r>
              <a:rPr sz="3800" b="1" dirty="0">
                <a:solidFill>
                  <a:srgbClr val="FFFFFF"/>
                </a:solidFill>
                <a:latin typeface="Cambria"/>
                <a:cs typeface="Cambria"/>
              </a:rPr>
              <a:t>of</a:t>
            </a:r>
            <a:r>
              <a:rPr sz="3800" b="1" spc="-40" dirty="0">
                <a:solidFill>
                  <a:srgbClr val="FFFFFF"/>
                </a:solidFill>
                <a:latin typeface="Cambria"/>
                <a:cs typeface="Cambria"/>
              </a:rPr>
              <a:t> </a:t>
            </a:r>
            <a:r>
              <a:rPr sz="3800" b="1" dirty="0">
                <a:solidFill>
                  <a:srgbClr val="FFFFFF"/>
                </a:solidFill>
                <a:latin typeface="Cambria"/>
                <a:cs typeface="Cambria"/>
              </a:rPr>
              <a:t>all</a:t>
            </a:r>
            <a:r>
              <a:rPr sz="3800" b="1" spc="-105" dirty="0">
                <a:solidFill>
                  <a:srgbClr val="FFFFFF"/>
                </a:solidFill>
                <a:latin typeface="Cambria"/>
                <a:cs typeface="Cambria"/>
              </a:rPr>
              <a:t> </a:t>
            </a:r>
            <a:r>
              <a:rPr sz="3800" b="1" spc="-20" dirty="0">
                <a:solidFill>
                  <a:srgbClr val="FFFFFF"/>
                </a:solidFill>
                <a:latin typeface="Cambria"/>
                <a:cs typeface="Cambria"/>
              </a:rPr>
              <a:t>levels.</a:t>
            </a:r>
            <a:r>
              <a:rPr sz="3800" b="1" spc="-40" dirty="0">
                <a:solidFill>
                  <a:srgbClr val="FFFFFF"/>
                </a:solidFill>
                <a:latin typeface="Cambria"/>
                <a:cs typeface="Cambria"/>
              </a:rPr>
              <a:t> </a:t>
            </a:r>
            <a:r>
              <a:rPr sz="3800" b="1" dirty="0">
                <a:solidFill>
                  <a:srgbClr val="FFFFFF"/>
                </a:solidFill>
                <a:latin typeface="Cambria"/>
                <a:cs typeface="Cambria"/>
              </a:rPr>
              <a:t>By</a:t>
            </a:r>
            <a:r>
              <a:rPr sz="3800" b="1" spc="-135" dirty="0">
                <a:solidFill>
                  <a:srgbClr val="FFFFFF"/>
                </a:solidFill>
                <a:latin typeface="Cambria"/>
                <a:cs typeface="Cambria"/>
              </a:rPr>
              <a:t> </a:t>
            </a:r>
            <a:r>
              <a:rPr sz="3800" b="1" dirty="0">
                <a:solidFill>
                  <a:srgbClr val="FFFFFF"/>
                </a:solidFill>
                <a:latin typeface="Cambria"/>
                <a:cs typeface="Cambria"/>
              </a:rPr>
              <a:t>fostering</a:t>
            </a:r>
            <a:r>
              <a:rPr sz="3800" b="1" spc="-40" dirty="0">
                <a:solidFill>
                  <a:srgbClr val="FFFFFF"/>
                </a:solidFill>
                <a:latin typeface="Cambria"/>
                <a:cs typeface="Cambria"/>
              </a:rPr>
              <a:t> </a:t>
            </a:r>
            <a:r>
              <a:rPr sz="3800" b="1" dirty="0">
                <a:solidFill>
                  <a:srgbClr val="FFFFFF"/>
                </a:solidFill>
                <a:latin typeface="Cambria"/>
                <a:cs typeface="Cambria"/>
              </a:rPr>
              <a:t>a</a:t>
            </a:r>
            <a:r>
              <a:rPr sz="3800" b="1" spc="-105" dirty="0">
                <a:solidFill>
                  <a:srgbClr val="FFFFFF"/>
                </a:solidFill>
                <a:latin typeface="Cambria"/>
                <a:cs typeface="Cambria"/>
              </a:rPr>
              <a:t> </a:t>
            </a:r>
            <a:r>
              <a:rPr sz="3800" b="1" dirty="0">
                <a:solidFill>
                  <a:srgbClr val="FFFFFF"/>
                </a:solidFill>
                <a:latin typeface="Cambria"/>
                <a:cs typeface="Cambria"/>
              </a:rPr>
              <a:t>thriving</a:t>
            </a:r>
            <a:r>
              <a:rPr sz="3800" b="1" spc="-45" dirty="0">
                <a:solidFill>
                  <a:srgbClr val="FFFFFF"/>
                </a:solidFill>
                <a:latin typeface="Cambria"/>
                <a:cs typeface="Cambria"/>
              </a:rPr>
              <a:t> </a:t>
            </a:r>
            <a:r>
              <a:rPr sz="3800" b="1" spc="-10" dirty="0">
                <a:solidFill>
                  <a:srgbClr val="FFFFFF"/>
                </a:solidFill>
                <a:latin typeface="Cambria"/>
                <a:cs typeface="Cambria"/>
              </a:rPr>
              <a:t>online </a:t>
            </a:r>
            <a:r>
              <a:rPr sz="3800" b="1" dirty="0">
                <a:solidFill>
                  <a:srgbClr val="FFFFFF"/>
                </a:solidFill>
                <a:latin typeface="Cambria"/>
                <a:cs typeface="Cambria"/>
              </a:rPr>
              <a:t>community</a:t>
            </a:r>
            <a:r>
              <a:rPr sz="3800" b="1" spc="-120" dirty="0">
                <a:solidFill>
                  <a:srgbClr val="FFFFFF"/>
                </a:solidFill>
                <a:latin typeface="Cambria"/>
                <a:cs typeface="Cambria"/>
              </a:rPr>
              <a:t> </a:t>
            </a:r>
            <a:r>
              <a:rPr sz="3800" b="1" dirty="0">
                <a:solidFill>
                  <a:srgbClr val="FFFFFF"/>
                </a:solidFill>
                <a:latin typeface="Cambria"/>
                <a:cs typeface="Cambria"/>
              </a:rPr>
              <a:t>of</a:t>
            </a:r>
            <a:r>
              <a:rPr sz="3800" b="1" spc="-25" dirty="0">
                <a:solidFill>
                  <a:srgbClr val="FFFFFF"/>
                </a:solidFill>
                <a:latin typeface="Cambria"/>
                <a:cs typeface="Cambria"/>
              </a:rPr>
              <a:t> </a:t>
            </a:r>
            <a:r>
              <a:rPr sz="3800" b="1" dirty="0">
                <a:solidFill>
                  <a:srgbClr val="FFFFFF"/>
                </a:solidFill>
                <a:latin typeface="Cambria"/>
                <a:cs typeface="Cambria"/>
              </a:rPr>
              <a:t>plant</a:t>
            </a:r>
            <a:r>
              <a:rPr sz="3800" b="1" spc="-60" dirty="0">
                <a:solidFill>
                  <a:srgbClr val="FFFFFF"/>
                </a:solidFill>
                <a:latin typeface="Cambria"/>
                <a:cs typeface="Cambria"/>
              </a:rPr>
              <a:t> </a:t>
            </a:r>
            <a:r>
              <a:rPr sz="3800" b="1" dirty="0">
                <a:solidFill>
                  <a:srgbClr val="FFFFFF"/>
                </a:solidFill>
                <a:latin typeface="Cambria"/>
                <a:cs typeface="Cambria"/>
              </a:rPr>
              <a:t>enthusiasts,</a:t>
            </a:r>
            <a:r>
              <a:rPr sz="3800" b="1" spc="-25" dirty="0">
                <a:solidFill>
                  <a:srgbClr val="FFFFFF"/>
                </a:solidFill>
                <a:latin typeface="Cambria"/>
                <a:cs typeface="Cambria"/>
              </a:rPr>
              <a:t> </a:t>
            </a:r>
            <a:r>
              <a:rPr sz="3800" b="1" dirty="0">
                <a:solidFill>
                  <a:srgbClr val="FFFFFF"/>
                </a:solidFill>
                <a:latin typeface="Cambria"/>
                <a:cs typeface="Cambria"/>
              </a:rPr>
              <a:t>continuously</a:t>
            </a:r>
            <a:r>
              <a:rPr sz="3800" b="1" spc="-114" dirty="0">
                <a:solidFill>
                  <a:srgbClr val="FFFFFF"/>
                </a:solidFill>
                <a:latin typeface="Cambria"/>
                <a:cs typeface="Cambria"/>
              </a:rPr>
              <a:t> </a:t>
            </a:r>
            <a:r>
              <a:rPr sz="3800" b="1" dirty="0">
                <a:solidFill>
                  <a:srgbClr val="FFFFFF"/>
                </a:solidFill>
                <a:latin typeface="Cambria"/>
                <a:cs typeface="Cambria"/>
              </a:rPr>
              <a:t>researching</a:t>
            </a:r>
            <a:r>
              <a:rPr sz="3800" b="1" spc="-25" dirty="0">
                <a:solidFill>
                  <a:srgbClr val="FFFFFF"/>
                </a:solidFill>
                <a:latin typeface="Cambria"/>
                <a:cs typeface="Cambria"/>
              </a:rPr>
              <a:t> </a:t>
            </a:r>
            <a:r>
              <a:rPr sz="3800" b="1" spc="-60" dirty="0">
                <a:solidFill>
                  <a:srgbClr val="FFFFFF"/>
                </a:solidFill>
                <a:latin typeface="Cambria"/>
                <a:cs typeface="Cambria"/>
              </a:rPr>
              <a:t>market</a:t>
            </a:r>
            <a:r>
              <a:rPr sz="3800" b="1" spc="-100" dirty="0">
                <a:solidFill>
                  <a:srgbClr val="FFFFFF"/>
                </a:solidFill>
                <a:latin typeface="Cambria"/>
                <a:cs typeface="Cambria"/>
              </a:rPr>
              <a:t> </a:t>
            </a:r>
            <a:r>
              <a:rPr sz="3800" b="1" spc="-10" dirty="0">
                <a:solidFill>
                  <a:srgbClr val="FFFFFF"/>
                </a:solidFill>
                <a:latin typeface="Cambria"/>
                <a:cs typeface="Cambria"/>
              </a:rPr>
              <a:t>trends, </a:t>
            </a:r>
            <a:r>
              <a:rPr sz="3800" b="1" dirty="0">
                <a:solidFill>
                  <a:srgbClr val="FFFFFF"/>
                </a:solidFill>
                <a:latin typeface="Cambria"/>
                <a:cs typeface="Cambria"/>
              </a:rPr>
              <a:t>and</a:t>
            </a:r>
            <a:r>
              <a:rPr sz="3800" b="1" spc="-75" dirty="0">
                <a:solidFill>
                  <a:srgbClr val="FFFFFF"/>
                </a:solidFill>
                <a:latin typeface="Cambria"/>
                <a:cs typeface="Cambria"/>
              </a:rPr>
              <a:t> </a:t>
            </a:r>
            <a:r>
              <a:rPr sz="3800" b="1" dirty="0">
                <a:solidFill>
                  <a:srgbClr val="FFFFFF"/>
                </a:solidFill>
                <a:latin typeface="Cambria"/>
                <a:cs typeface="Cambria"/>
              </a:rPr>
              <a:t>prioritizing</a:t>
            </a:r>
            <a:r>
              <a:rPr sz="3800" b="1" spc="-70" dirty="0">
                <a:solidFill>
                  <a:srgbClr val="FFFFFF"/>
                </a:solidFill>
                <a:latin typeface="Cambria"/>
                <a:cs typeface="Cambria"/>
              </a:rPr>
              <a:t> </a:t>
            </a:r>
            <a:r>
              <a:rPr sz="3800" b="1" dirty="0">
                <a:solidFill>
                  <a:srgbClr val="FFFFFF"/>
                </a:solidFill>
                <a:latin typeface="Cambria"/>
                <a:cs typeface="Cambria"/>
              </a:rPr>
              <a:t>user</a:t>
            </a:r>
            <a:r>
              <a:rPr sz="3800" b="1" spc="-140" dirty="0">
                <a:solidFill>
                  <a:srgbClr val="FFFFFF"/>
                </a:solidFill>
                <a:latin typeface="Cambria"/>
                <a:cs typeface="Cambria"/>
              </a:rPr>
              <a:t> </a:t>
            </a:r>
            <a:r>
              <a:rPr sz="3800" b="1" spc="-10" dirty="0">
                <a:solidFill>
                  <a:srgbClr val="FFFFFF"/>
                </a:solidFill>
                <a:latin typeface="Cambria"/>
                <a:cs typeface="Cambria"/>
              </a:rPr>
              <a:t>feedback,</a:t>
            </a:r>
            <a:r>
              <a:rPr sz="3800" b="1" spc="-160" dirty="0">
                <a:solidFill>
                  <a:srgbClr val="FFFFFF"/>
                </a:solidFill>
                <a:latin typeface="Cambria"/>
                <a:cs typeface="Cambria"/>
              </a:rPr>
              <a:t> </a:t>
            </a:r>
            <a:r>
              <a:rPr sz="3800" b="1" dirty="0">
                <a:solidFill>
                  <a:srgbClr val="FFFFFF"/>
                </a:solidFill>
                <a:latin typeface="Cambria"/>
                <a:cs typeface="Cambria"/>
              </a:rPr>
              <a:t>we</a:t>
            </a:r>
            <a:r>
              <a:rPr sz="3800" b="1" spc="-70" dirty="0">
                <a:solidFill>
                  <a:srgbClr val="FFFFFF"/>
                </a:solidFill>
                <a:latin typeface="Cambria"/>
                <a:cs typeface="Cambria"/>
              </a:rPr>
              <a:t> </a:t>
            </a:r>
            <a:r>
              <a:rPr sz="3800" b="1" spc="-20" dirty="0">
                <a:solidFill>
                  <a:srgbClr val="FFFFFF"/>
                </a:solidFill>
                <a:latin typeface="Cambria"/>
                <a:cs typeface="Cambria"/>
              </a:rPr>
              <a:t>aspire</a:t>
            </a:r>
            <a:r>
              <a:rPr sz="3800" b="1" spc="-110" dirty="0">
                <a:solidFill>
                  <a:srgbClr val="FFFFFF"/>
                </a:solidFill>
                <a:latin typeface="Cambria"/>
                <a:cs typeface="Cambria"/>
              </a:rPr>
              <a:t> </a:t>
            </a:r>
            <a:r>
              <a:rPr sz="3800" b="1" dirty="0">
                <a:solidFill>
                  <a:srgbClr val="FFFFFF"/>
                </a:solidFill>
                <a:latin typeface="Cambria"/>
                <a:cs typeface="Cambria"/>
              </a:rPr>
              <a:t>to</a:t>
            </a:r>
            <a:r>
              <a:rPr sz="3800" b="1" spc="-75" dirty="0">
                <a:solidFill>
                  <a:srgbClr val="FFFFFF"/>
                </a:solidFill>
                <a:latin typeface="Cambria"/>
                <a:cs typeface="Cambria"/>
              </a:rPr>
              <a:t> </a:t>
            </a:r>
            <a:r>
              <a:rPr sz="3800" b="1" spc="-10" dirty="0">
                <a:solidFill>
                  <a:srgbClr val="FFFFFF"/>
                </a:solidFill>
                <a:latin typeface="Cambria"/>
                <a:cs typeface="Cambria"/>
              </a:rPr>
              <a:t>create</a:t>
            </a:r>
            <a:r>
              <a:rPr sz="3800" b="1" spc="-70" dirty="0">
                <a:solidFill>
                  <a:srgbClr val="FFFFFF"/>
                </a:solidFill>
                <a:latin typeface="Cambria"/>
                <a:cs typeface="Cambria"/>
              </a:rPr>
              <a:t> </a:t>
            </a:r>
            <a:r>
              <a:rPr sz="3800" b="1" dirty="0">
                <a:solidFill>
                  <a:srgbClr val="FFFFFF"/>
                </a:solidFill>
                <a:latin typeface="Cambria"/>
                <a:cs typeface="Cambria"/>
              </a:rPr>
              <a:t>an</a:t>
            </a:r>
            <a:r>
              <a:rPr sz="3800" b="1" spc="-75" dirty="0">
                <a:solidFill>
                  <a:srgbClr val="FFFFFF"/>
                </a:solidFill>
                <a:latin typeface="Cambria"/>
                <a:cs typeface="Cambria"/>
              </a:rPr>
              <a:t> </a:t>
            </a:r>
            <a:r>
              <a:rPr sz="3800" b="1" spc="-10" dirty="0">
                <a:solidFill>
                  <a:srgbClr val="FFFFFF"/>
                </a:solidFill>
                <a:latin typeface="Cambria"/>
                <a:cs typeface="Cambria"/>
              </a:rPr>
              <a:t>ecosystem</a:t>
            </a:r>
            <a:r>
              <a:rPr sz="3800" b="1" spc="-110" dirty="0">
                <a:solidFill>
                  <a:srgbClr val="FFFFFF"/>
                </a:solidFill>
                <a:latin typeface="Cambria"/>
                <a:cs typeface="Cambria"/>
              </a:rPr>
              <a:t> </a:t>
            </a:r>
            <a:r>
              <a:rPr sz="3800" b="1" dirty="0">
                <a:solidFill>
                  <a:srgbClr val="FFFFFF"/>
                </a:solidFill>
                <a:latin typeface="Cambria"/>
                <a:cs typeface="Cambria"/>
              </a:rPr>
              <a:t>that</a:t>
            </a:r>
            <a:r>
              <a:rPr sz="3800" b="1" spc="-105" dirty="0">
                <a:solidFill>
                  <a:srgbClr val="FFFFFF"/>
                </a:solidFill>
                <a:latin typeface="Cambria"/>
                <a:cs typeface="Cambria"/>
              </a:rPr>
              <a:t> </a:t>
            </a:r>
            <a:r>
              <a:rPr sz="3800" b="1" spc="-25" dirty="0">
                <a:solidFill>
                  <a:srgbClr val="FFFFFF"/>
                </a:solidFill>
                <a:latin typeface="Cambria"/>
                <a:cs typeface="Cambria"/>
              </a:rPr>
              <a:t>not </a:t>
            </a:r>
            <a:r>
              <a:rPr sz="3800" b="1" dirty="0">
                <a:solidFill>
                  <a:srgbClr val="FFFFFF"/>
                </a:solidFill>
                <a:latin typeface="Cambria"/>
                <a:cs typeface="Cambria"/>
              </a:rPr>
              <a:t>only</a:t>
            </a:r>
            <a:r>
              <a:rPr sz="3800" b="1" spc="-155" dirty="0">
                <a:solidFill>
                  <a:srgbClr val="FFFFFF"/>
                </a:solidFill>
                <a:latin typeface="Cambria"/>
                <a:cs typeface="Cambria"/>
              </a:rPr>
              <a:t> </a:t>
            </a:r>
            <a:r>
              <a:rPr sz="3800" b="1" dirty="0">
                <a:solidFill>
                  <a:srgbClr val="FFFFFF"/>
                </a:solidFill>
                <a:latin typeface="Cambria"/>
                <a:cs typeface="Cambria"/>
              </a:rPr>
              <a:t>simpliﬁes</a:t>
            </a:r>
            <a:r>
              <a:rPr sz="3800" b="1" spc="-60" dirty="0">
                <a:solidFill>
                  <a:srgbClr val="FFFFFF"/>
                </a:solidFill>
                <a:latin typeface="Cambria"/>
                <a:cs typeface="Cambria"/>
              </a:rPr>
              <a:t> </a:t>
            </a:r>
            <a:r>
              <a:rPr sz="3800" b="1" dirty="0">
                <a:solidFill>
                  <a:srgbClr val="FFFFFF"/>
                </a:solidFill>
                <a:latin typeface="Cambria"/>
                <a:cs typeface="Cambria"/>
              </a:rPr>
              <a:t>plant</a:t>
            </a:r>
            <a:r>
              <a:rPr sz="3800" b="1" spc="-95" dirty="0">
                <a:solidFill>
                  <a:srgbClr val="FFFFFF"/>
                </a:solidFill>
                <a:latin typeface="Cambria"/>
                <a:cs typeface="Cambria"/>
              </a:rPr>
              <a:t> </a:t>
            </a:r>
            <a:r>
              <a:rPr sz="3800" b="1" dirty="0">
                <a:solidFill>
                  <a:srgbClr val="FFFFFF"/>
                </a:solidFill>
                <a:latin typeface="Cambria"/>
                <a:cs typeface="Cambria"/>
              </a:rPr>
              <a:t>shopping</a:t>
            </a:r>
            <a:r>
              <a:rPr sz="3800" b="1" spc="-65" dirty="0">
                <a:solidFill>
                  <a:srgbClr val="FFFFFF"/>
                </a:solidFill>
                <a:latin typeface="Cambria"/>
                <a:cs typeface="Cambria"/>
              </a:rPr>
              <a:t> </a:t>
            </a:r>
            <a:r>
              <a:rPr sz="3800" b="1" dirty="0">
                <a:solidFill>
                  <a:srgbClr val="FFFFFF"/>
                </a:solidFill>
                <a:latin typeface="Cambria"/>
                <a:cs typeface="Cambria"/>
              </a:rPr>
              <a:t>but</a:t>
            </a:r>
            <a:r>
              <a:rPr sz="3800" b="1" spc="-95" dirty="0">
                <a:solidFill>
                  <a:srgbClr val="FFFFFF"/>
                </a:solidFill>
                <a:latin typeface="Cambria"/>
                <a:cs typeface="Cambria"/>
              </a:rPr>
              <a:t> </a:t>
            </a:r>
            <a:r>
              <a:rPr sz="3800" b="1" dirty="0">
                <a:solidFill>
                  <a:srgbClr val="FFFFFF"/>
                </a:solidFill>
                <a:latin typeface="Cambria"/>
                <a:cs typeface="Cambria"/>
              </a:rPr>
              <a:t>also</a:t>
            </a:r>
            <a:r>
              <a:rPr sz="3800" b="1" spc="-60" dirty="0">
                <a:solidFill>
                  <a:srgbClr val="FFFFFF"/>
                </a:solidFill>
                <a:latin typeface="Cambria"/>
                <a:cs typeface="Cambria"/>
              </a:rPr>
              <a:t> </a:t>
            </a:r>
            <a:r>
              <a:rPr sz="3800" b="1" spc="-10" dirty="0">
                <a:solidFill>
                  <a:srgbClr val="FFFFFF"/>
                </a:solidFill>
                <a:latin typeface="Cambria"/>
                <a:cs typeface="Cambria"/>
              </a:rPr>
              <a:t>promotes</a:t>
            </a:r>
            <a:r>
              <a:rPr sz="3800" b="1" spc="-65" dirty="0">
                <a:solidFill>
                  <a:srgbClr val="FFFFFF"/>
                </a:solidFill>
                <a:latin typeface="Cambria"/>
                <a:cs typeface="Cambria"/>
              </a:rPr>
              <a:t> </a:t>
            </a:r>
            <a:r>
              <a:rPr sz="3800" b="1" spc="-25" dirty="0">
                <a:solidFill>
                  <a:srgbClr val="FFFFFF"/>
                </a:solidFill>
                <a:latin typeface="Cambria"/>
                <a:cs typeface="Cambria"/>
              </a:rPr>
              <a:t>responsible</a:t>
            </a:r>
            <a:r>
              <a:rPr sz="3800" b="1" spc="-60" dirty="0">
                <a:solidFill>
                  <a:srgbClr val="FFFFFF"/>
                </a:solidFill>
                <a:latin typeface="Cambria"/>
                <a:cs typeface="Cambria"/>
              </a:rPr>
              <a:t> </a:t>
            </a:r>
            <a:r>
              <a:rPr sz="3800" b="1" spc="-25" dirty="0">
                <a:solidFill>
                  <a:srgbClr val="FFFFFF"/>
                </a:solidFill>
                <a:latin typeface="Cambria"/>
                <a:cs typeface="Cambria"/>
              </a:rPr>
              <a:t>and sustainable</a:t>
            </a:r>
            <a:r>
              <a:rPr sz="3800" b="1" spc="-50" dirty="0">
                <a:solidFill>
                  <a:srgbClr val="FFFFFF"/>
                </a:solidFill>
                <a:latin typeface="Cambria"/>
                <a:cs typeface="Cambria"/>
              </a:rPr>
              <a:t> </a:t>
            </a:r>
            <a:r>
              <a:rPr sz="3800" b="1" dirty="0">
                <a:solidFill>
                  <a:srgbClr val="FFFFFF"/>
                </a:solidFill>
                <a:latin typeface="Cambria"/>
                <a:cs typeface="Cambria"/>
              </a:rPr>
              <a:t>gardening.</a:t>
            </a:r>
            <a:r>
              <a:rPr sz="3800" b="1" spc="-165" dirty="0">
                <a:solidFill>
                  <a:srgbClr val="FFFFFF"/>
                </a:solidFill>
                <a:latin typeface="Cambria"/>
                <a:cs typeface="Cambria"/>
              </a:rPr>
              <a:t> </a:t>
            </a:r>
            <a:r>
              <a:rPr sz="3800" b="1" dirty="0">
                <a:solidFill>
                  <a:srgbClr val="FFFFFF"/>
                </a:solidFill>
                <a:latin typeface="Cambria"/>
                <a:cs typeface="Cambria"/>
              </a:rPr>
              <a:t>With</a:t>
            </a:r>
            <a:r>
              <a:rPr sz="3800" b="1" spc="-50" dirty="0">
                <a:solidFill>
                  <a:srgbClr val="FFFFFF"/>
                </a:solidFill>
                <a:latin typeface="Cambria"/>
                <a:cs typeface="Cambria"/>
              </a:rPr>
              <a:t> </a:t>
            </a:r>
            <a:r>
              <a:rPr sz="3800" b="1" dirty="0">
                <a:solidFill>
                  <a:srgbClr val="FFFFFF"/>
                </a:solidFill>
                <a:latin typeface="Cambria"/>
                <a:cs typeface="Cambria"/>
              </a:rPr>
              <a:t>Plant</a:t>
            </a:r>
            <a:r>
              <a:rPr sz="3800" b="1" spc="-80" dirty="0">
                <a:solidFill>
                  <a:srgbClr val="FFFFFF"/>
                </a:solidFill>
                <a:latin typeface="Cambria"/>
                <a:cs typeface="Cambria"/>
              </a:rPr>
              <a:t> </a:t>
            </a:r>
            <a:r>
              <a:rPr sz="3800" b="1" dirty="0">
                <a:solidFill>
                  <a:srgbClr val="FFFFFF"/>
                </a:solidFill>
                <a:latin typeface="Cambria"/>
                <a:cs typeface="Cambria"/>
              </a:rPr>
              <a:t>Kart,</a:t>
            </a:r>
            <a:r>
              <a:rPr sz="3800" b="1" spc="-135" dirty="0">
                <a:solidFill>
                  <a:srgbClr val="FFFFFF"/>
                </a:solidFill>
                <a:latin typeface="Cambria"/>
                <a:cs typeface="Cambria"/>
              </a:rPr>
              <a:t> </a:t>
            </a:r>
            <a:r>
              <a:rPr sz="3800" b="1" dirty="0">
                <a:solidFill>
                  <a:srgbClr val="FFFFFF"/>
                </a:solidFill>
                <a:latin typeface="Cambria"/>
                <a:cs typeface="Cambria"/>
              </a:rPr>
              <a:t>we</a:t>
            </a:r>
            <a:r>
              <a:rPr sz="3800" b="1" spc="-50" dirty="0">
                <a:solidFill>
                  <a:srgbClr val="FFFFFF"/>
                </a:solidFill>
                <a:latin typeface="Cambria"/>
                <a:cs typeface="Cambria"/>
              </a:rPr>
              <a:t> </a:t>
            </a:r>
            <a:r>
              <a:rPr sz="3800" b="1" dirty="0">
                <a:solidFill>
                  <a:srgbClr val="FFFFFF"/>
                </a:solidFill>
                <a:latin typeface="Cambria"/>
                <a:cs typeface="Cambria"/>
              </a:rPr>
              <a:t>aim</a:t>
            </a:r>
            <a:r>
              <a:rPr sz="3800" b="1" spc="-85" dirty="0">
                <a:solidFill>
                  <a:srgbClr val="FFFFFF"/>
                </a:solidFill>
                <a:latin typeface="Cambria"/>
                <a:cs typeface="Cambria"/>
              </a:rPr>
              <a:t> </a:t>
            </a:r>
            <a:r>
              <a:rPr sz="3800" b="1" dirty="0">
                <a:solidFill>
                  <a:srgbClr val="FFFFFF"/>
                </a:solidFill>
                <a:latin typeface="Cambria"/>
                <a:cs typeface="Cambria"/>
              </a:rPr>
              <a:t>to</a:t>
            </a:r>
            <a:r>
              <a:rPr sz="3800" b="1" spc="-45" dirty="0">
                <a:solidFill>
                  <a:srgbClr val="FFFFFF"/>
                </a:solidFill>
                <a:latin typeface="Cambria"/>
                <a:cs typeface="Cambria"/>
              </a:rPr>
              <a:t> </a:t>
            </a:r>
            <a:r>
              <a:rPr sz="3800" b="1" spc="-40" dirty="0">
                <a:solidFill>
                  <a:srgbClr val="FFFFFF"/>
                </a:solidFill>
                <a:latin typeface="Cambria"/>
                <a:cs typeface="Cambria"/>
              </a:rPr>
              <a:t>empower</a:t>
            </a:r>
            <a:r>
              <a:rPr sz="3800" b="1" spc="-114" dirty="0">
                <a:solidFill>
                  <a:srgbClr val="FFFFFF"/>
                </a:solidFill>
                <a:latin typeface="Cambria"/>
                <a:cs typeface="Cambria"/>
              </a:rPr>
              <a:t> </a:t>
            </a:r>
            <a:r>
              <a:rPr sz="3800" b="1" spc="-10" dirty="0">
                <a:solidFill>
                  <a:srgbClr val="FFFFFF"/>
                </a:solidFill>
                <a:latin typeface="Cambria"/>
                <a:cs typeface="Cambria"/>
              </a:rPr>
              <a:t>individuals</a:t>
            </a:r>
            <a:r>
              <a:rPr sz="3800" b="1" spc="-85" dirty="0">
                <a:solidFill>
                  <a:srgbClr val="FFFFFF"/>
                </a:solidFill>
                <a:latin typeface="Cambria"/>
                <a:cs typeface="Cambria"/>
              </a:rPr>
              <a:t> </a:t>
            </a:r>
            <a:r>
              <a:rPr sz="3800" b="1" spc="-25" dirty="0">
                <a:solidFill>
                  <a:srgbClr val="FFFFFF"/>
                </a:solidFill>
                <a:latin typeface="Cambria"/>
                <a:cs typeface="Cambria"/>
              </a:rPr>
              <a:t>to cultivate</a:t>
            </a:r>
            <a:r>
              <a:rPr sz="3800" b="1" spc="-80" dirty="0">
                <a:solidFill>
                  <a:srgbClr val="FFFFFF"/>
                </a:solidFill>
                <a:latin typeface="Cambria"/>
                <a:cs typeface="Cambria"/>
              </a:rPr>
              <a:t> </a:t>
            </a:r>
            <a:r>
              <a:rPr sz="3800" b="1" dirty="0">
                <a:solidFill>
                  <a:srgbClr val="FFFFFF"/>
                </a:solidFill>
                <a:latin typeface="Cambria"/>
                <a:cs typeface="Cambria"/>
              </a:rPr>
              <a:t>their</a:t>
            </a:r>
            <a:r>
              <a:rPr sz="3800" b="1" spc="-105" dirty="0">
                <a:solidFill>
                  <a:srgbClr val="FFFFFF"/>
                </a:solidFill>
                <a:latin typeface="Cambria"/>
                <a:cs typeface="Cambria"/>
              </a:rPr>
              <a:t> </a:t>
            </a:r>
            <a:r>
              <a:rPr sz="3800" b="1" dirty="0">
                <a:solidFill>
                  <a:srgbClr val="FFFFFF"/>
                </a:solidFill>
                <a:latin typeface="Cambria"/>
                <a:cs typeface="Cambria"/>
              </a:rPr>
              <a:t>green</a:t>
            </a:r>
            <a:r>
              <a:rPr sz="3800" b="1" spc="-40" dirty="0">
                <a:solidFill>
                  <a:srgbClr val="FFFFFF"/>
                </a:solidFill>
                <a:latin typeface="Cambria"/>
                <a:cs typeface="Cambria"/>
              </a:rPr>
              <a:t> </a:t>
            </a:r>
            <a:r>
              <a:rPr sz="3800" b="1" dirty="0">
                <a:solidFill>
                  <a:srgbClr val="FFFFFF"/>
                </a:solidFill>
                <a:latin typeface="Cambria"/>
                <a:cs typeface="Cambria"/>
              </a:rPr>
              <a:t>spaces,</a:t>
            </a:r>
            <a:r>
              <a:rPr sz="3800" b="1" spc="-75" dirty="0">
                <a:solidFill>
                  <a:srgbClr val="FFFFFF"/>
                </a:solidFill>
                <a:latin typeface="Cambria"/>
                <a:cs typeface="Cambria"/>
              </a:rPr>
              <a:t> </a:t>
            </a:r>
            <a:r>
              <a:rPr sz="3800" b="1" spc="-50" dirty="0">
                <a:solidFill>
                  <a:srgbClr val="FFFFFF"/>
                </a:solidFill>
                <a:latin typeface="Cambria"/>
                <a:cs typeface="Cambria"/>
              </a:rPr>
              <a:t>thereby</a:t>
            </a:r>
            <a:r>
              <a:rPr sz="3800" b="1" spc="-130" dirty="0">
                <a:solidFill>
                  <a:srgbClr val="FFFFFF"/>
                </a:solidFill>
                <a:latin typeface="Cambria"/>
                <a:cs typeface="Cambria"/>
              </a:rPr>
              <a:t> </a:t>
            </a:r>
            <a:r>
              <a:rPr sz="3800" b="1" dirty="0">
                <a:solidFill>
                  <a:srgbClr val="FFFFFF"/>
                </a:solidFill>
                <a:latin typeface="Cambria"/>
                <a:cs typeface="Cambria"/>
              </a:rPr>
              <a:t>contributing</a:t>
            </a:r>
            <a:r>
              <a:rPr sz="3800" b="1" spc="-75" dirty="0">
                <a:solidFill>
                  <a:srgbClr val="FFFFFF"/>
                </a:solidFill>
                <a:latin typeface="Cambria"/>
                <a:cs typeface="Cambria"/>
              </a:rPr>
              <a:t> </a:t>
            </a:r>
            <a:r>
              <a:rPr sz="3800" b="1" dirty="0">
                <a:solidFill>
                  <a:srgbClr val="FFFFFF"/>
                </a:solidFill>
                <a:latin typeface="Cambria"/>
                <a:cs typeface="Cambria"/>
              </a:rPr>
              <a:t>to</a:t>
            </a:r>
            <a:r>
              <a:rPr sz="3800" b="1" spc="-35" dirty="0">
                <a:solidFill>
                  <a:srgbClr val="FFFFFF"/>
                </a:solidFill>
                <a:latin typeface="Cambria"/>
                <a:cs typeface="Cambria"/>
              </a:rPr>
              <a:t> </a:t>
            </a:r>
            <a:r>
              <a:rPr sz="3800" b="1" dirty="0">
                <a:solidFill>
                  <a:srgbClr val="FFFFFF"/>
                </a:solidFill>
                <a:latin typeface="Cambria"/>
                <a:cs typeface="Cambria"/>
              </a:rPr>
              <a:t>a</a:t>
            </a:r>
            <a:r>
              <a:rPr sz="3800" b="1" spc="-60" dirty="0">
                <a:solidFill>
                  <a:srgbClr val="FFFFFF"/>
                </a:solidFill>
                <a:latin typeface="Cambria"/>
                <a:cs typeface="Cambria"/>
              </a:rPr>
              <a:t> </a:t>
            </a:r>
            <a:r>
              <a:rPr sz="3800" b="1" spc="-10" dirty="0">
                <a:solidFill>
                  <a:srgbClr val="FFFFFF"/>
                </a:solidFill>
                <a:latin typeface="Cambria"/>
                <a:cs typeface="Cambria"/>
              </a:rPr>
              <a:t>greener,</a:t>
            </a:r>
            <a:r>
              <a:rPr sz="3800" b="1" spc="-40" dirty="0">
                <a:solidFill>
                  <a:srgbClr val="FFFFFF"/>
                </a:solidFill>
                <a:latin typeface="Cambria"/>
                <a:cs typeface="Cambria"/>
              </a:rPr>
              <a:t> </a:t>
            </a:r>
            <a:r>
              <a:rPr sz="3800" b="1" spc="-20" dirty="0">
                <a:solidFill>
                  <a:srgbClr val="FFFFFF"/>
                </a:solidFill>
                <a:latin typeface="Cambria"/>
                <a:cs typeface="Cambria"/>
              </a:rPr>
              <a:t>more </a:t>
            </a:r>
            <a:r>
              <a:rPr sz="3800" b="1" spc="-10" dirty="0">
                <a:solidFill>
                  <a:srgbClr val="FFFFFF"/>
                </a:solidFill>
                <a:latin typeface="Cambria"/>
                <a:cs typeface="Cambria"/>
              </a:rPr>
              <a:t>beautiful</a:t>
            </a:r>
            <a:r>
              <a:rPr sz="3800" b="1" spc="-165" dirty="0">
                <a:solidFill>
                  <a:srgbClr val="FFFFFF"/>
                </a:solidFill>
                <a:latin typeface="Cambria"/>
                <a:cs typeface="Cambria"/>
              </a:rPr>
              <a:t> </a:t>
            </a:r>
            <a:r>
              <a:rPr sz="3800" b="1" spc="-20" dirty="0">
                <a:solidFill>
                  <a:srgbClr val="FFFFFF"/>
                </a:solidFill>
                <a:latin typeface="Cambria"/>
                <a:cs typeface="Cambria"/>
              </a:rPr>
              <a:t>world</a:t>
            </a:r>
            <a:r>
              <a:rPr sz="3800" b="1" spc="-80" dirty="0">
                <a:solidFill>
                  <a:srgbClr val="FFFFFF"/>
                </a:solidFill>
                <a:latin typeface="Cambria"/>
                <a:cs typeface="Cambria"/>
              </a:rPr>
              <a:t> </a:t>
            </a:r>
            <a:r>
              <a:rPr sz="3800" b="1" dirty="0">
                <a:solidFill>
                  <a:srgbClr val="FFFFFF"/>
                </a:solidFill>
                <a:latin typeface="Cambria"/>
                <a:cs typeface="Cambria"/>
              </a:rPr>
              <a:t>for</a:t>
            </a:r>
            <a:r>
              <a:rPr sz="3800" b="1" spc="-145" dirty="0">
                <a:solidFill>
                  <a:srgbClr val="FFFFFF"/>
                </a:solidFill>
                <a:latin typeface="Cambria"/>
                <a:cs typeface="Cambria"/>
              </a:rPr>
              <a:t> </a:t>
            </a:r>
            <a:r>
              <a:rPr sz="3800" b="1" spc="-20" dirty="0">
                <a:solidFill>
                  <a:srgbClr val="FFFFFF"/>
                </a:solidFill>
                <a:latin typeface="Cambria"/>
                <a:cs typeface="Cambria"/>
              </a:rPr>
              <a:t>all.</a:t>
            </a:r>
            <a:endParaRPr sz="3800">
              <a:latin typeface="Cambria"/>
              <a:cs typeface="Cambri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05146" y="2616580"/>
            <a:ext cx="6988175" cy="2191385"/>
          </a:xfrm>
          <a:prstGeom prst="rect">
            <a:avLst/>
          </a:prstGeom>
        </p:spPr>
        <p:txBody>
          <a:bodyPr vert="horz" wrap="square" lIns="0" tIns="13970" rIns="0" bIns="0" rtlCol="0">
            <a:spAutoFit/>
          </a:bodyPr>
          <a:lstStyle/>
          <a:p>
            <a:pPr marL="12700">
              <a:lnSpc>
                <a:spcPct val="100000"/>
              </a:lnSpc>
              <a:spcBef>
                <a:spcPts val="110"/>
              </a:spcBef>
            </a:pPr>
            <a:r>
              <a:rPr sz="14200" spc="145" dirty="0"/>
              <a:t>Thanks!</a:t>
            </a:r>
            <a:endParaRPr sz="142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TotalTime>
  <Words>497</Words>
  <Application>Microsoft Office PowerPoint</Application>
  <PresentationFormat>Custom</PresentationFormat>
  <Paragraphs>33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Introduction</vt:lpstr>
      <vt:lpstr>Project Objectives</vt:lpstr>
      <vt:lpstr>Research Methodology</vt:lpstr>
      <vt:lpstr>Project Outcomes</vt:lpstr>
      <vt:lpstr>References</vt:lpstr>
      <vt:lpstr>Conclusion</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user</cp:lastModifiedBy>
  <cp:revision>5</cp:revision>
  <dcterms:created xsi:type="dcterms:W3CDTF">2023-09-25T08:20:33Z</dcterms:created>
  <dcterms:modified xsi:type="dcterms:W3CDTF">2023-09-25T09:05:54Z</dcterms:modified>
</cp:coreProperties>
</file>