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75" r:id="rId2"/>
    <p:sldId id="274" r:id="rId3"/>
    <p:sldId id="259" r:id="rId4"/>
    <p:sldId id="269" r:id="rId5"/>
    <p:sldId id="260" r:id="rId6"/>
    <p:sldId id="261" r:id="rId7"/>
    <p:sldId id="268" r:id="rId8"/>
    <p:sldId id="270" r:id="rId9"/>
    <p:sldId id="276"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43235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31733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9000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635685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14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14536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03555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3235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78410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306974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D26B5-3618-4FC7-91EA-587EAC49E1B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31364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D26B5-3618-4FC7-91EA-587EAC49E1B0}"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54576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D26B5-3618-4FC7-91EA-587EAC49E1B0}"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1011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D26B5-3618-4FC7-91EA-587EAC49E1B0}"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43726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D26B5-3618-4FC7-91EA-587EAC49E1B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1251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
        <p:nvSpPr>
          <p:cNvPr id="5" name="Date Placeholder 4"/>
          <p:cNvSpPr>
            <a:spLocks noGrp="1"/>
          </p:cNvSpPr>
          <p:nvPr>
            <p:ph type="dt" sz="half" idx="10"/>
          </p:nvPr>
        </p:nvSpPr>
        <p:spPr/>
        <p:txBody>
          <a:bodyPr/>
          <a:lstStyle/>
          <a:p>
            <a:fld id="{ACDD26B5-3618-4FC7-91EA-587EAC49E1B0}" type="datetimeFigureOut">
              <a:rPr lang="en-IN" smtClean="0"/>
              <a:t>19-02-2024</a:t>
            </a:fld>
            <a:endParaRPr lang="en-IN"/>
          </a:p>
        </p:txBody>
      </p:sp>
    </p:spTree>
    <p:extLst>
      <p:ext uri="{BB962C8B-B14F-4D97-AF65-F5344CB8AC3E}">
        <p14:creationId xmlns:p14="http://schemas.microsoft.com/office/powerpoint/2010/main" val="11239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D26B5-3618-4FC7-91EA-587EAC49E1B0}" type="datetimeFigureOut">
              <a:rPr lang="en-IN" smtClean="0"/>
              <a:t>19-02-2024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870A94-F547-45ED-B631-5EA4FEE46067}" type="slidenum">
              <a:rPr lang="en-IN" smtClean="0"/>
              <a:t>‹#›</a:t>
            </a:fld>
            <a:endParaRPr lang="en-IN"/>
          </a:p>
        </p:txBody>
      </p:sp>
    </p:spTree>
    <p:extLst>
      <p:ext uri="{BB962C8B-B14F-4D97-AF65-F5344CB8AC3E}">
        <p14:creationId xmlns:p14="http://schemas.microsoft.com/office/powerpoint/2010/main" val="6664449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D16D-41B8-1DA3-AE67-2B90D3C3B6C7}"/>
              </a:ext>
            </a:extLst>
          </p:cNvPr>
          <p:cNvSpPr>
            <a:spLocks noGrp="1"/>
          </p:cNvSpPr>
          <p:nvPr>
            <p:ph type="title"/>
          </p:nvPr>
        </p:nvSpPr>
        <p:spPr>
          <a:xfrm>
            <a:off x="1024466" y="1803401"/>
            <a:ext cx="8249535" cy="2226732"/>
          </a:xfrm>
        </p:spPr>
        <p:txBody>
          <a:bodyPr>
            <a:normAutofit/>
          </a:bodyPr>
          <a:lstStyle/>
          <a:p>
            <a:pPr algn="ctr"/>
            <a:r>
              <a:rPr lang="en-IN" sz="5400" dirty="0">
                <a:solidFill>
                  <a:schemeClr val="tx1"/>
                </a:solidFill>
              </a:rPr>
              <a:t>E-Commerce</a:t>
            </a:r>
            <a:br>
              <a:rPr lang="en-IN" sz="5400" dirty="0">
                <a:solidFill>
                  <a:schemeClr val="tx1"/>
                </a:solidFill>
              </a:rPr>
            </a:br>
            <a:r>
              <a:rPr lang="en-IN" sz="5400" dirty="0">
                <a:solidFill>
                  <a:schemeClr val="tx1"/>
                </a:solidFill>
              </a:rPr>
              <a:t>Web APP</a:t>
            </a:r>
          </a:p>
        </p:txBody>
      </p:sp>
    </p:spTree>
    <p:extLst>
      <p:ext uri="{BB962C8B-B14F-4D97-AF65-F5344CB8AC3E}">
        <p14:creationId xmlns:p14="http://schemas.microsoft.com/office/powerpoint/2010/main" val="1077162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235F7-017B-DC32-5999-ACE343017A40}"/>
              </a:ext>
            </a:extLst>
          </p:cNvPr>
          <p:cNvSpPr/>
          <p:nvPr/>
        </p:nvSpPr>
        <p:spPr>
          <a:xfrm>
            <a:off x="664634" y="469900"/>
            <a:ext cx="8013700" cy="567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 Time Duration</a:t>
            </a:r>
          </a:p>
          <a:p>
            <a:pPr algn="ctr"/>
            <a:endParaRPr lang="en-IN"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1D9FDB2B-445A-0176-6BDE-7AE9A38F8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34" y="1786467"/>
            <a:ext cx="8013700" cy="4216400"/>
          </a:xfrm>
          <a:prstGeom prst="rect">
            <a:avLst/>
          </a:prstGeom>
        </p:spPr>
      </p:pic>
    </p:spTree>
    <p:extLst>
      <p:ext uri="{BB962C8B-B14F-4D97-AF65-F5344CB8AC3E}">
        <p14:creationId xmlns:p14="http://schemas.microsoft.com/office/powerpoint/2010/main" val="13994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3C8690-E0C9-E4A7-9F77-A66ECAA90B64}"/>
              </a:ext>
            </a:extLst>
          </p:cNvPr>
          <p:cNvSpPr/>
          <p:nvPr/>
        </p:nvSpPr>
        <p:spPr>
          <a:xfrm>
            <a:off x="1303867" y="397933"/>
            <a:ext cx="7188200" cy="5647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spcAft>
                <a:spcPts val="1000"/>
              </a:spcAft>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Team</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Member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Akarsh Shekhar Singh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(2200290140017)</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Session:2023-2024 (3</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rd</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Semester)</a:t>
            </a:r>
          </a:p>
          <a:p>
            <a:pPr algn="ctr">
              <a:lnSpc>
                <a:spcPct val="115000"/>
              </a:lnSpc>
              <a:spcAft>
                <a:spcPts val="10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 Shalika Arora</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300"/>
              </a:spcAft>
              <a:tabLst>
                <a:tab pos="3609975" algn="l"/>
              </a:tabLs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Delhi-NCR, Ghaziabad</a:t>
            </a:r>
            <a:endParaRPr lang="en-IN"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069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6D2F-DCCD-6877-1111-0BB8C91D7D80}"/>
              </a:ext>
            </a:extLst>
          </p:cNvPr>
          <p:cNvSpPr>
            <a:spLocks noGrp="1"/>
          </p:cNvSpPr>
          <p:nvPr>
            <p:ph type="title"/>
          </p:nvPr>
        </p:nvSpPr>
        <p:spPr>
          <a:xfrm>
            <a:off x="762001" y="762000"/>
            <a:ext cx="8596668" cy="711200"/>
          </a:xfrm>
        </p:spPr>
        <p:txBody>
          <a:bodyPr>
            <a:normAutofit fontScale="90000"/>
          </a:bodyPr>
          <a:lstStyle/>
          <a:p>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9D3FE0A-F879-70BD-DAFF-10206E642FC9}"/>
              </a:ext>
            </a:extLst>
          </p:cNvPr>
          <p:cNvSpPr>
            <a:spLocks noGrp="1"/>
          </p:cNvSpPr>
          <p:nvPr>
            <p:ph idx="1"/>
          </p:nvPr>
        </p:nvSpPr>
        <p:spPr>
          <a:xfrm>
            <a:off x="609601" y="1888067"/>
            <a:ext cx="8596668" cy="4864495"/>
          </a:xfrm>
        </p:spPr>
        <p:txBody>
          <a:bodyPr>
            <a:normAutofit/>
          </a:bodyPr>
          <a:lstStyle/>
          <a:p>
            <a:pPr marL="114300" indent="0" algn="just">
              <a:lnSpc>
                <a:spcPct val="150000"/>
              </a:lnSpc>
              <a:buNone/>
            </a:pPr>
            <a:r>
              <a:rPr lang="en-IN" dirty="0">
                <a:solidFill>
                  <a:schemeClr val="tx1"/>
                </a:solidFill>
              </a:rPr>
              <a:t>The "Online E-commerce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a:t>
            </a:r>
          </a:p>
        </p:txBody>
      </p:sp>
    </p:spTree>
    <p:extLst>
      <p:ext uri="{BB962C8B-B14F-4D97-AF65-F5344CB8AC3E}">
        <p14:creationId xmlns:p14="http://schemas.microsoft.com/office/powerpoint/2010/main" val="29719824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210-2740-AA47-4CD1-FFEDAAA63365}"/>
              </a:ext>
            </a:extLst>
          </p:cNvPr>
          <p:cNvSpPr>
            <a:spLocks noGrp="1"/>
          </p:cNvSpPr>
          <p:nvPr>
            <p:ph type="title"/>
          </p:nvPr>
        </p:nvSpPr>
        <p:spPr>
          <a:xfrm>
            <a:off x="677334" y="609600"/>
            <a:ext cx="8596668" cy="1045945"/>
          </a:xfrm>
        </p:spPr>
        <p:txBody>
          <a:bodyPr>
            <a:norm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FF939EE-B939-1920-9C9D-11266533D6AB}"/>
              </a:ext>
            </a:extLst>
          </p:cNvPr>
          <p:cNvSpPr>
            <a:spLocks noGrp="1"/>
          </p:cNvSpPr>
          <p:nvPr>
            <p:ph idx="1"/>
          </p:nvPr>
        </p:nvSpPr>
        <p:spPr>
          <a:xfrm>
            <a:off x="677334" y="1837979"/>
            <a:ext cx="8495542" cy="4410421"/>
          </a:xfrm>
        </p:spPr>
        <p:txBody>
          <a:bodyPr>
            <a:normAutofit/>
          </a:bodyPr>
          <a:lstStyle/>
          <a:p>
            <a:pPr lvl="0">
              <a:lnSpc>
                <a:spcPct val="150000"/>
              </a:lnSpc>
              <a:buFont typeface="Wingdings" panose="05000000000000000000" pitchFamily="2" charset="2"/>
              <a:buChar char="q"/>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Pentium i3 or higher.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4 GB or higher.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 Disk Drive: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GB (free).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Peripheral Devices: Monitor, Mouse and Keyboard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9575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210-2740-AA47-4CD1-FFEDAAA63365}"/>
              </a:ext>
            </a:extLst>
          </p:cNvPr>
          <p:cNvSpPr>
            <a:spLocks noGrp="1"/>
          </p:cNvSpPr>
          <p:nvPr>
            <p:ph type="title"/>
          </p:nvPr>
        </p:nvSpPr>
        <p:spPr>
          <a:xfrm>
            <a:off x="677334" y="1244868"/>
            <a:ext cx="8596668" cy="601133"/>
          </a:xfrm>
        </p:spPr>
        <p:txBody>
          <a:bodyPr>
            <a:normAutofit fontScale="90000"/>
          </a:bodyPr>
          <a:lstStyle/>
          <a:p>
            <a:r>
              <a:rPr lang="en-IN"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a:t>
            </a:r>
            <a:br>
              <a:rPr lang="en-I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DFF939EE-B939-1920-9C9D-11266533D6AB}"/>
              </a:ext>
            </a:extLst>
          </p:cNvPr>
          <p:cNvSpPr>
            <a:spLocks noGrp="1"/>
          </p:cNvSpPr>
          <p:nvPr>
            <p:ph idx="1"/>
          </p:nvPr>
        </p:nvSpPr>
        <p:spPr>
          <a:xfrm>
            <a:off x="677334" y="2027371"/>
            <a:ext cx="8596668" cy="4830629"/>
          </a:xfrm>
        </p:spPr>
        <p:txBody>
          <a:bodyPr>
            <a:normAutofit/>
          </a:bodyPr>
          <a:lstStyle/>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8/10.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IDE Tool: Visual Studio Code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 Language: MERN Stack</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spcAft>
                <a:spcPts val="10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APIs: Free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DummyJson</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3628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Modules </a:t>
            </a:r>
            <a:endParaRPr lang="en-IN" dirty="0"/>
          </a:p>
        </p:txBody>
      </p:sp>
      <p:sp>
        <p:nvSpPr>
          <p:cNvPr id="3" name="Content Placeholder 2">
            <a:extLst>
              <a:ext uri="{FF2B5EF4-FFF2-40B4-BE49-F238E27FC236}">
                <a16:creationId xmlns:a16="http://schemas.microsoft.com/office/drawing/2014/main" id="{86679FD1-BE1A-2815-EB9F-9FF0F8C9EBCF}"/>
              </a:ext>
            </a:extLst>
          </p:cNvPr>
          <p:cNvSpPr>
            <a:spLocks noGrp="1"/>
          </p:cNvSpPr>
          <p:nvPr>
            <p:ph idx="1"/>
          </p:nvPr>
        </p:nvSpPr>
        <p:spPr>
          <a:xfrm>
            <a:off x="677334" y="721896"/>
            <a:ext cx="8596668" cy="5419022"/>
          </a:xfrm>
        </p:spPr>
        <p:txBody>
          <a:bodyPr>
            <a:normAutofit/>
          </a:bodyPr>
          <a:lstStyle/>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Management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for managing the clothes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Order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US" dirty="0">
                <a:solidFill>
                  <a:schemeClr val="tx1"/>
                </a:solidFill>
                <a:latin typeface="Times New Roman" panose="02020603050405020304" pitchFamily="18" charset="0"/>
                <a:cs typeface="Times New Roman" panose="02020603050405020304" pitchFamily="18" charset="0"/>
              </a:rPr>
              <a:t>Used for managing the details of Order</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Item Category Management </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r>
              <a:rPr lang="en-US" dirty="0">
                <a:solidFill>
                  <a:schemeClr val="tx1"/>
                </a:solidFill>
                <a:latin typeface="Times New Roman" panose="02020603050405020304" pitchFamily="18" charset="0"/>
                <a:cs typeface="Times New Roman" panose="02020603050405020304" pitchFamily="18" charset="0"/>
              </a:rPr>
              <a:t>Used for managing the information </a:t>
            </a:r>
          </a:p>
          <a:p>
            <a:pPr lvl="1"/>
            <a:r>
              <a:rPr lang="en-US" dirty="0">
                <a:solidFill>
                  <a:schemeClr val="tx1"/>
                </a:solidFill>
                <a:latin typeface="Times New Roman" panose="02020603050405020304" pitchFamily="18" charset="0"/>
                <a:cs typeface="Times New Roman" panose="02020603050405020304" pitchFamily="18" charset="0"/>
              </a:rPr>
              <a:t>and details of the Item Category.</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Shopping Cart module:</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r>
              <a:rPr lang="en-US" dirty="0">
                <a:solidFill>
                  <a:schemeClr val="tx1"/>
                </a:solidFill>
                <a:latin typeface="Times New Roman" panose="02020603050405020304" pitchFamily="18" charset="0"/>
                <a:cs typeface="Times New Roman" panose="02020603050405020304" pitchFamily="18" charset="0"/>
              </a:rPr>
              <a:t>Used for managing the shopping cart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948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5" end="5"/>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p:cTn id="51"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7" end="7"/>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p:cTn id="6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6679FD1-BE1A-2815-EB9F-9FF0F8C9EBCF}"/>
              </a:ext>
            </a:extLst>
          </p:cNvPr>
          <p:cNvSpPr>
            <a:spLocks noGrp="1"/>
          </p:cNvSpPr>
          <p:nvPr>
            <p:ph idx="1"/>
          </p:nvPr>
        </p:nvSpPr>
        <p:spPr>
          <a:xfrm>
            <a:off x="677334" y="721896"/>
            <a:ext cx="8596668" cy="5419022"/>
          </a:xfrm>
        </p:spPr>
        <p:txBody>
          <a:bodyPr>
            <a:normAutofit/>
          </a:bodyPr>
          <a:lstStyle/>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US" dirty="0">
                <a:solidFill>
                  <a:schemeClr val="tx1"/>
                </a:solidFill>
                <a:latin typeface="Times New Roman" panose="02020603050405020304" pitchFamily="18" charset="0"/>
                <a:cs typeface="Times New Roman" panose="02020603050405020304" pitchFamily="18" charset="0"/>
              </a:rPr>
              <a:t>Used for managing the Customer information </a:t>
            </a:r>
          </a:p>
          <a:p>
            <a:pPr>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Login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for managing the login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User Module:</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Used for managing the user of the system.</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67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8A3-D344-E6FA-D476-E5A18F137CEF}"/>
              </a:ext>
            </a:extLst>
          </p:cNvPr>
          <p:cNvSpPr>
            <a:spLocks noGrp="1"/>
          </p:cNvSpPr>
          <p:nvPr>
            <p:ph type="title"/>
          </p:nvPr>
        </p:nvSpPr>
        <p:spPr>
          <a:xfrm>
            <a:off x="270934" y="355600"/>
            <a:ext cx="8596668" cy="1320799"/>
          </a:xfrm>
        </p:spPr>
        <p:txBody>
          <a:bodyPr/>
          <a:lstStyle/>
          <a:p>
            <a:pPr algn="ctr"/>
            <a:r>
              <a:rPr lang="en-US" sz="2400" b="1" dirty="0">
                <a:effectLst/>
                <a:latin typeface="Times New Roman" panose="02020603050405020304" pitchFamily="18" charset="0"/>
                <a:ea typeface="SimSun" panose="02010600030101010101" pitchFamily="2" charset="-122"/>
              </a:rPr>
              <a:t>Project Outcome</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16EFBDAA-C912-037D-5963-424BA81FBC7B}"/>
              </a:ext>
            </a:extLst>
          </p:cNvPr>
          <p:cNvSpPr>
            <a:spLocks noGrp="1"/>
          </p:cNvSpPr>
          <p:nvPr>
            <p:ph idx="1"/>
          </p:nvPr>
        </p:nvSpPr>
        <p:spPr>
          <a:xfrm>
            <a:off x="677334" y="1079500"/>
            <a:ext cx="8596668" cy="5168899"/>
          </a:xfrm>
        </p:spPr>
        <p:txBody>
          <a:bodyPr>
            <a:normAutofit/>
          </a:bodyPr>
          <a:lstStyle/>
          <a:p>
            <a:pPr algn="just"/>
            <a:r>
              <a:rPr lang="en-US" dirty="0">
                <a:solidFill>
                  <a:schemeClr val="tx1"/>
                </a:solidFill>
              </a:rPr>
              <a:t>The outcome of an e-commerce web app project typically includes a fully functional website or application that allows users to:</a:t>
            </a:r>
          </a:p>
          <a:p>
            <a:pPr algn="just"/>
            <a:r>
              <a:rPr lang="en-US" dirty="0">
                <a:solidFill>
                  <a:schemeClr val="tx1"/>
                </a:solidFill>
              </a:rPr>
              <a:t> Browse and search for products or services.</a:t>
            </a:r>
          </a:p>
          <a:p>
            <a:pPr algn="just"/>
            <a:r>
              <a:rPr lang="en-US" dirty="0">
                <a:solidFill>
                  <a:schemeClr val="tx1"/>
                </a:solidFill>
              </a:rPr>
              <a:t>View detailed product/service information, including images and descriptions.</a:t>
            </a:r>
          </a:p>
          <a:p>
            <a:pPr algn="just"/>
            <a:r>
              <a:rPr lang="en-US" dirty="0">
                <a:solidFill>
                  <a:schemeClr val="tx1"/>
                </a:solidFill>
              </a:rPr>
              <a:t>Add items to a shopping cart.</a:t>
            </a:r>
          </a:p>
          <a:p>
            <a:pPr algn="just"/>
            <a:r>
              <a:rPr lang="en-US" dirty="0">
                <a:solidFill>
                  <a:schemeClr val="tx1"/>
                </a:solidFill>
              </a:rPr>
              <a:t>Proceed to checkout and make payments securely.</a:t>
            </a:r>
          </a:p>
          <a:p>
            <a:pPr algn="just"/>
            <a:r>
              <a:rPr lang="en-US" dirty="0">
                <a:solidFill>
                  <a:schemeClr val="tx1"/>
                </a:solidFill>
              </a:rPr>
              <a:t>Manage user accounts and profiles.</a:t>
            </a:r>
          </a:p>
          <a:p>
            <a:pPr algn="just"/>
            <a:r>
              <a:rPr lang="en-US" dirty="0">
                <a:solidFill>
                  <a:schemeClr val="tx1"/>
                </a:solidFill>
              </a:rPr>
              <a:t>Track order history and status.</a:t>
            </a:r>
          </a:p>
          <a:p>
            <a:pPr algn="just"/>
            <a:r>
              <a:rPr lang="en-US" dirty="0">
                <a:solidFill>
                  <a:schemeClr val="tx1"/>
                </a:solidFill>
              </a:rPr>
              <a:t>Receive email notifications for order confirmation, shipping updates, etc.</a:t>
            </a:r>
          </a:p>
          <a:p>
            <a:pPr algn="just"/>
            <a:r>
              <a:rPr lang="en-US" dirty="0">
                <a:solidFill>
                  <a:schemeClr val="tx1"/>
                </a:solidFill>
              </a:rPr>
              <a:t>Administer the site, including adding, updating, and removing products/services.</a:t>
            </a:r>
            <a:endParaRPr lang="en-IN" dirty="0">
              <a:solidFill>
                <a:schemeClr val="tx1"/>
              </a:solidFill>
            </a:endParaRPr>
          </a:p>
        </p:txBody>
      </p:sp>
    </p:spTree>
    <p:extLst>
      <p:ext uri="{BB962C8B-B14F-4D97-AF65-F5344CB8AC3E}">
        <p14:creationId xmlns:p14="http://schemas.microsoft.com/office/powerpoint/2010/main" val="817506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8A3-D344-E6FA-D476-E5A18F137CEF}"/>
              </a:ext>
            </a:extLst>
          </p:cNvPr>
          <p:cNvSpPr>
            <a:spLocks noGrp="1"/>
          </p:cNvSpPr>
          <p:nvPr>
            <p:ph type="title"/>
          </p:nvPr>
        </p:nvSpPr>
        <p:spPr>
          <a:xfrm>
            <a:off x="270934" y="355600"/>
            <a:ext cx="8596668" cy="1320799"/>
          </a:xfrm>
        </p:spPr>
        <p:txBody>
          <a:bodyPr/>
          <a:lstStyle/>
          <a:p>
            <a:pPr algn="ctr"/>
            <a:r>
              <a:rPr lang="en-US" sz="2400" b="1" dirty="0">
                <a:effectLst/>
                <a:latin typeface="Times New Roman" panose="02020603050405020304" pitchFamily="18" charset="0"/>
                <a:ea typeface="SimSun" panose="02010600030101010101" pitchFamily="2" charset="-122"/>
              </a:rPr>
              <a:t>Project Outcome</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16EFBDAA-C912-037D-5963-424BA81FBC7B}"/>
              </a:ext>
            </a:extLst>
          </p:cNvPr>
          <p:cNvSpPr>
            <a:spLocks noGrp="1"/>
          </p:cNvSpPr>
          <p:nvPr>
            <p:ph idx="1"/>
          </p:nvPr>
        </p:nvSpPr>
        <p:spPr>
          <a:xfrm>
            <a:off x="677334" y="1079500"/>
            <a:ext cx="8596668" cy="5168899"/>
          </a:xfrm>
        </p:spPr>
        <p:txBody>
          <a:bodyPr>
            <a:normAutofit/>
          </a:bodyPr>
          <a:lstStyle/>
          <a:p>
            <a:pPr lvl="0">
              <a:lnSpc>
                <a:spcPct val="150000"/>
              </a:lnSpc>
              <a:spcAft>
                <a:spcPts val="750"/>
              </a:spcAft>
              <a:buSzPts val="1000"/>
              <a:tabLst>
                <a:tab pos="457200" algn="l"/>
              </a:tabLst>
            </a:pPr>
            <a:r>
              <a:rPr lang="en-US" dirty="0"/>
              <a:t>Monitor user activity and gather analytics for business insights.</a:t>
            </a:r>
          </a:p>
          <a:p>
            <a:pPr lvl="0">
              <a:lnSpc>
                <a:spcPct val="150000"/>
              </a:lnSpc>
              <a:spcAft>
                <a:spcPts val="750"/>
              </a:spcAft>
              <a:buSzPts val="1000"/>
              <a:tabLst>
                <a:tab pos="457200" algn="l"/>
              </a:tabLst>
            </a:pPr>
            <a:r>
              <a:rPr lang="en-US" dirty="0"/>
              <a:t>Provide customer support through chat, email, or other communication channels.</a:t>
            </a:r>
          </a:p>
          <a:p>
            <a:pPr lvl="0">
              <a:lnSpc>
                <a:spcPct val="150000"/>
              </a:lnSpc>
              <a:spcAft>
                <a:spcPts val="750"/>
              </a:spcAft>
              <a:buSzPts val="1000"/>
              <a:tabLst>
                <a:tab pos="457200" algn="l"/>
              </a:tabLst>
            </a:pPr>
            <a:r>
              <a:rPr lang="en-US" dirty="0"/>
              <a:t>The specific features and design of the e-commerce web app will depend on the project requirements and goals. The ultimate outcome should be a user-friendly and secure platform that facilitates online buying and selling.</a:t>
            </a:r>
            <a:endPar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9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387</TotalTime>
  <Words>446</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Times New Roman</vt:lpstr>
      <vt:lpstr>Trebuchet MS</vt:lpstr>
      <vt:lpstr>Wingdings</vt:lpstr>
      <vt:lpstr>Wingdings 3</vt:lpstr>
      <vt:lpstr>Facet</vt:lpstr>
      <vt:lpstr>E-Commerce Web APP</vt:lpstr>
      <vt:lpstr>PowerPoint Presentation</vt:lpstr>
      <vt:lpstr>Introduction </vt:lpstr>
      <vt:lpstr>Requirements </vt:lpstr>
      <vt:lpstr>Software – </vt:lpstr>
      <vt:lpstr> Modules </vt:lpstr>
      <vt:lpstr> </vt:lpstr>
      <vt:lpstr>Project Outcome </vt:lpstr>
      <vt:lpstr>Project Outcome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System</dc:title>
  <dc:creator>Rahul Singh negi</dc:creator>
  <cp:lastModifiedBy>AKARSH</cp:lastModifiedBy>
  <cp:revision>7</cp:revision>
  <dcterms:created xsi:type="dcterms:W3CDTF">2023-09-24T13:49:03Z</dcterms:created>
  <dcterms:modified xsi:type="dcterms:W3CDTF">2024-02-19T08:03:36Z</dcterms:modified>
</cp:coreProperties>
</file>