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A463F-E29F-4F56-A9E4-6D487558128C}"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1DCAF-64F2-43F8-B89F-37B40D92A4A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79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A463F-E29F-4F56-A9E4-6D487558128C}"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350483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A463F-E29F-4F56-A9E4-6D487558128C}"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239297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A463F-E29F-4F56-A9E4-6D487558128C}"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390349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A463F-E29F-4F56-A9E4-6D487558128C}"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1DCAF-64F2-43F8-B89F-37B40D92A4A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01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A463F-E29F-4F56-A9E4-6D487558128C}"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9975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A463F-E29F-4F56-A9E4-6D487558128C}"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106802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A463F-E29F-4F56-A9E4-6D487558128C}" type="datetimeFigureOut">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364116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EA463F-E29F-4F56-A9E4-6D487558128C}" type="datetimeFigureOut">
              <a:rPr lang="en-IN" smtClean="0"/>
              <a:t>09-01-2024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170064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EA463F-E29F-4F56-A9E4-6D487558128C}" type="datetimeFigureOut">
              <a:rPr lang="en-IN" smtClean="0"/>
              <a:t>09-01-2024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71DCAF-64F2-43F8-B89F-37B40D92A4A5}" type="slidenum">
              <a:rPr lang="en-IN" smtClean="0"/>
              <a:t>‹#›</a:t>
            </a:fld>
            <a:endParaRPr lang="en-IN"/>
          </a:p>
        </p:txBody>
      </p:sp>
    </p:spTree>
    <p:extLst>
      <p:ext uri="{BB962C8B-B14F-4D97-AF65-F5344CB8AC3E}">
        <p14:creationId xmlns:p14="http://schemas.microsoft.com/office/powerpoint/2010/main" val="98690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EA463F-E29F-4F56-A9E4-6D487558128C}"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1DCAF-64F2-43F8-B89F-37B40D92A4A5}" type="slidenum">
              <a:rPr lang="en-IN" smtClean="0"/>
              <a:t>‹#›</a:t>
            </a:fld>
            <a:endParaRPr lang="en-IN"/>
          </a:p>
        </p:txBody>
      </p:sp>
    </p:spTree>
    <p:extLst>
      <p:ext uri="{BB962C8B-B14F-4D97-AF65-F5344CB8AC3E}">
        <p14:creationId xmlns:p14="http://schemas.microsoft.com/office/powerpoint/2010/main" val="234673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EA463F-E29F-4F56-A9E4-6D487558128C}" type="datetimeFigureOut">
              <a:rPr lang="en-IN" smtClean="0"/>
              <a:t>09-01-2024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71DCAF-64F2-43F8-B89F-37B40D92A4A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775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41A2-AE5B-B0A0-2DB4-A00C446F524D}"/>
              </a:ext>
            </a:extLst>
          </p:cNvPr>
          <p:cNvSpPr>
            <a:spLocks noGrp="1"/>
          </p:cNvSpPr>
          <p:nvPr>
            <p:ph type="ctrTitle"/>
          </p:nvPr>
        </p:nvSpPr>
        <p:spPr/>
        <p:txBody>
          <a:bodyPr/>
          <a:lstStyle/>
          <a:p>
            <a:r>
              <a:rPr lang="en-US" dirty="0"/>
              <a:t>TALKALYTICS:</a:t>
            </a:r>
            <a:br>
              <a:rPr lang="en-US" dirty="0"/>
            </a:br>
            <a:r>
              <a:rPr lang="en-US" dirty="0"/>
              <a:t>      </a:t>
            </a:r>
            <a:r>
              <a:rPr lang="en-US" sz="5400" dirty="0"/>
              <a:t>WhatsApp chat analyzer</a:t>
            </a:r>
            <a:endParaRPr lang="en-IN" dirty="0"/>
          </a:p>
        </p:txBody>
      </p:sp>
      <p:sp>
        <p:nvSpPr>
          <p:cNvPr id="3" name="Subtitle 2">
            <a:extLst>
              <a:ext uri="{FF2B5EF4-FFF2-40B4-BE49-F238E27FC236}">
                <a16:creationId xmlns:a16="http://schemas.microsoft.com/office/drawing/2014/main" id="{7F09E857-7D65-FD29-7F7F-206B416062C7}"/>
              </a:ext>
            </a:extLst>
          </p:cNvPr>
          <p:cNvSpPr>
            <a:spLocks noGrp="1"/>
          </p:cNvSpPr>
          <p:nvPr>
            <p:ph type="subTitle" idx="1"/>
          </p:nvPr>
        </p:nvSpPr>
        <p:spPr/>
        <p:txBody>
          <a:bodyPr/>
          <a:lstStyle/>
          <a:p>
            <a:r>
              <a:rPr lang="en-US" dirty="0"/>
              <a:t>Author :- Amritesh </a:t>
            </a:r>
            <a:r>
              <a:rPr lang="en-US" dirty="0" err="1"/>
              <a:t>kaur</a:t>
            </a:r>
            <a:endParaRPr lang="en-IN" dirty="0"/>
          </a:p>
        </p:txBody>
      </p:sp>
    </p:spTree>
    <p:extLst>
      <p:ext uri="{BB962C8B-B14F-4D97-AF65-F5344CB8AC3E}">
        <p14:creationId xmlns:p14="http://schemas.microsoft.com/office/powerpoint/2010/main" val="6616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98805D-49BA-D89E-F3FF-4C6867FECD9B}"/>
              </a:ext>
            </a:extLst>
          </p:cNvPr>
          <p:cNvPicPr>
            <a:picLocks noChangeAspect="1"/>
          </p:cNvPicPr>
          <p:nvPr/>
        </p:nvPicPr>
        <p:blipFill>
          <a:blip r:embed="rId2"/>
          <a:stretch>
            <a:fillRect/>
          </a:stretch>
        </p:blipFill>
        <p:spPr>
          <a:xfrm>
            <a:off x="586172" y="455423"/>
            <a:ext cx="4930140" cy="4526915"/>
          </a:xfrm>
          <a:prstGeom prst="rect">
            <a:avLst/>
          </a:prstGeom>
        </p:spPr>
      </p:pic>
      <p:pic>
        <p:nvPicPr>
          <p:cNvPr id="3" name="Picture 2">
            <a:extLst>
              <a:ext uri="{FF2B5EF4-FFF2-40B4-BE49-F238E27FC236}">
                <a16:creationId xmlns:a16="http://schemas.microsoft.com/office/drawing/2014/main" id="{1715C3BA-EC44-BE16-7091-4116374AC4E1}"/>
              </a:ext>
            </a:extLst>
          </p:cNvPr>
          <p:cNvPicPr>
            <a:picLocks noChangeAspect="1"/>
          </p:cNvPicPr>
          <p:nvPr/>
        </p:nvPicPr>
        <p:blipFill>
          <a:blip r:embed="rId3"/>
          <a:stretch>
            <a:fillRect/>
          </a:stretch>
        </p:blipFill>
        <p:spPr>
          <a:xfrm>
            <a:off x="6096000" y="942934"/>
            <a:ext cx="4751705" cy="3688080"/>
          </a:xfrm>
          <a:prstGeom prst="rect">
            <a:avLst/>
          </a:prstGeom>
        </p:spPr>
      </p:pic>
    </p:spTree>
    <p:extLst>
      <p:ext uri="{BB962C8B-B14F-4D97-AF65-F5344CB8AC3E}">
        <p14:creationId xmlns:p14="http://schemas.microsoft.com/office/powerpoint/2010/main" val="32912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0592-FCE2-F27C-37E9-CCF5174F8AB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97B341-84E9-6013-53F0-AC9BB110AC78}"/>
              </a:ext>
            </a:extLst>
          </p:cNvPr>
          <p:cNvSpPr>
            <a:spLocks noGrp="1"/>
          </p:cNvSpPr>
          <p:nvPr>
            <p:ph idx="1"/>
          </p:nvPr>
        </p:nvSpPr>
        <p:spPr>
          <a:xfrm>
            <a:off x="1848256" y="2354094"/>
            <a:ext cx="8105734" cy="4217303"/>
          </a:xfrm>
        </p:spPr>
        <p:txBody>
          <a:bodyPr/>
          <a:lstStyle/>
          <a:p>
            <a:r>
              <a:rPr lang="en-US" kern="100" dirty="0">
                <a:effectLst/>
                <a:latin typeface="Calibri" panose="020F0502020204030204" pitchFamily="34" charset="0"/>
                <a:ea typeface="Calibri" panose="020F0502020204030204" pitchFamily="34" charset="0"/>
                <a:cs typeface="Calibri" panose="020F0502020204030204" pitchFamily="34" charset="0"/>
              </a:rPr>
              <a:t>In conclusion, a WhatsApp chat Analyzer can be powerful tool for gaining insights into the group conversations or one to one conversation. By analyzing the messages, we can gain information about the frequency of the communication, the topics that have been mostly discussed and the overall active time period of the group. With the help of this information, we can actually identify the patterns and trends which in turn will help us understand the group dynamics and communicate effectively.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947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ank You Images - Free Download on Freepik">
            <a:extLst>
              <a:ext uri="{FF2B5EF4-FFF2-40B4-BE49-F238E27FC236}">
                <a16:creationId xmlns:a16="http://schemas.microsoft.com/office/drawing/2014/main" id="{B0B0E269-AD9E-7CEE-2BA8-239F4DAF5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26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8CAE-2DFB-773F-59C5-77B0AF1288A1}"/>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F62B4607-1D3C-475E-3797-545F5432D8F6}"/>
              </a:ext>
            </a:extLst>
          </p:cNvPr>
          <p:cNvSpPr>
            <a:spLocks noGrp="1"/>
          </p:cNvSpPr>
          <p:nvPr>
            <p:ph idx="1"/>
          </p:nvPr>
        </p:nvSpPr>
        <p:spPr/>
        <p:txBody>
          <a:bodyPr/>
          <a:lstStyle/>
          <a:p>
            <a:pPr>
              <a:buFont typeface="Arial" panose="020B0604020202020204" pitchFamily="34" charset="0"/>
              <a:buChar char="•"/>
            </a:pPr>
            <a:r>
              <a:rPr lang="en-US" dirty="0"/>
              <a:t> Introduction</a:t>
            </a:r>
          </a:p>
          <a:p>
            <a:pPr>
              <a:buFont typeface="Arial" panose="020B0604020202020204" pitchFamily="34" charset="0"/>
              <a:buChar char="•"/>
            </a:pPr>
            <a:r>
              <a:rPr lang="en-US" dirty="0"/>
              <a:t> Objective</a:t>
            </a:r>
          </a:p>
          <a:p>
            <a:pPr>
              <a:buFont typeface="Arial" panose="020B0604020202020204" pitchFamily="34" charset="0"/>
              <a:buChar char="•"/>
            </a:pPr>
            <a:r>
              <a:rPr lang="en-US" dirty="0"/>
              <a:t> Literature Review</a:t>
            </a:r>
          </a:p>
          <a:p>
            <a:pPr>
              <a:buFont typeface="Arial" panose="020B0604020202020204" pitchFamily="34" charset="0"/>
              <a:buChar char="•"/>
            </a:pPr>
            <a:r>
              <a:rPr lang="en-US" dirty="0"/>
              <a:t> Methodology</a:t>
            </a:r>
          </a:p>
          <a:p>
            <a:pPr>
              <a:buFont typeface="Arial" panose="020B0604020202020204" pitchFamily="34" charset="0"/>
              <a:buChar char="•"/>
            </a:pPr>
            <a:r>
              <a:rPr lang="en-US" dirty="0"/>
              <a:t> System Architecture</a:t>
            </a:r>
          </a:p>
          <a:p>
            <a:pPr>
              <a:buFont typeface="Arial" panose="020B0604020202020204" pitchFamily="34" charset="0"/>
              <a:buChar char="•"/>
            </a:pPr>
            <a:r>
              <a:rPr lang="en-US" dirty="0"/>
              <a:t> Results</a:t>
            </a:r>
          </a:p>
          <a:p>
            <a:pPr>
              <a:buFont typeface="Arial" panose="020B0604020202020204" pitchFamily="34" charset="0"/>
              <a:buChar char="•"/>
            </a:pPr>
            <a:r>
              <a:rPr lang="en-US" dirty="0"/>
              <a:t> Conclusion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5720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A3F3-9D94-C9E8-294D-C92CC8F7F83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9E7443E-1C83-98FE-296E-E66481EFB8F0}"/>
              </a:ext>
            </a:extLst>
          </p:cNvPr>
          <p:cNvSpPr>
            <a:spLocks noGrp="1"/>
          </p:cNvSpPr>
          <p:nvPr>
            <p:ph idx="1"/>
          </p:nvPr>
        </p:nvSpPr>
        <p:spPr>
          <a:xfrm>
            <a:off x="1097280" y="1845734"/>
            <a:ext cx="6373563" cy="4023360"/>
          </a:xfrm>
        </p:spPr>
        <p:txBody>
          <a:bodyPr/>
          <a:lstStyle/>
          <a:p>
            <a:r>
              <a:rPr lang="en-US" sz="2400" kern="100" dirty="0">
                <a:effectLst/>
                <a:latin typeface="Calibri" panose="020F0502020204030204" pitchFamily="34" charset="0"/>
                <a:ea typeface="Calibri" panose="020F0502020204030204" pitchFamily="34" charset="0"/>
                <a:cs typeface="Calibri" panose="020F0502020204030204" pitchFamily="34" charset="0"/>
              </a:rPr>
              <a:t>WhatsApp is a widely used application nowadays. Which makes it all the more relevant to dig up our daily conversations in order to get an insight about quality of our relationships, our overall mental health and well-being.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latin typeface="Calibri" panose="020F0502020204030204" pitchFamily="34" charset="0"/>
                <a:ea typeface="Calibri" panose="020F0502020204030204" pitchFamily="34" charset="0"/>
                <a:cs typeface="Calibri" panose="020F0502020204030204" pitchFamily="34" charset="0"/>
              </a:rPr>
              <a:t>A</a:t>
            </a:r>
            <a:r>
              <a:rPr lang="en-US" sz="2400" kern="100" dirty="0">
                <a:effectLst/>
                <a:latin typeface="Calibri" panose="020F0502020204030204" pitchFamily="34" charset="0"/>
                <a:ea typeface="Calibri" panose="020F0502020204030204" pitchFamily="34" charset="0"/>
                <a:cs typeface="Calibri" panose="020F0502020204030204" pitchFamily="34" charset="0"/>
              </a:rPr>
              <a:t>pplication can help us understand what topics interest us more, what topics we are more comfortable discussing with which people, how actively do we use WhatsApp and when which also helps in monitoring the time we spend on social media.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Whatsapp Logo Images – Browse 11,883 Stock Photos, Vectors ...">
            <a:extLst>
              <a:ext uri="{FF2B5EF4-FFF2-40B4-BE49-F238E27FC236}">
                <a16:creationId xmlns:a16="http://schemas.microsoft.com/office/drawing/2014/main" id="{9F3C2B29-6396-742F-70C5-CAFAF6BB2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763" y="2286404"/>
            <a:ext cx="3254785" cy="189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87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215F-B838-401C-B34C-348339B3AEC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57F756FE-3660-1B1C-394F-8287875CE4AD}"/>
              </a:ext>
            </a:extLst>
          </p:cNvPr>
          <p:cNvSpPr>
            <a:spLocks noGrp="1"/>
          </p:cNvSpPr>
          <p:nvPr>
            <p:ph idx="1"/>
          </p:nvPr>
        </p:nvSpPr>
        <p:spPr/>
        <p:txBody>
          <a:bodyPr/>
          <a:lstStyle/>
          <a:p>
            <a:pPr>
              <a:buFont typeface="Arial" panose="020B0604020202020204" pitchFamily="34" charset="0"/>
              <a:buChar char="•"/>
            </a:pPr>
            <a:r>
              <a:rPr lang="en-US" dirty="0"/>
              <a:t> Gain insight about WhatsApp conversation</a:t>
            </a:r>
          </a:p>
          <a:p>
            <a:pPr>
              <a:buFont typeface="Arial" panose="020B0604020202020204" pitchFamily="34" charset="0"/>
              <a:buChar char="•"/>
            </a:pPr>
            <a:r>
              <a:rPr lang="en-IN" dirty="0"/>
              <a:t> Useful for small business operated on WhatsApp</a:t>
            </a:r>
          </a:p>
          <a:p>
            <a:pPr>
              <a:buFont typeface="Arial" panose="020B0604020202020204" pitchFamily="34" charset="0"/>
              <a:buChar char="•"/>
            </a:pPr>
            <a:r>
              <a:rPr lang="en-IN" dirty="0"/>
              <a:t> Topic extraction</a:t>
            </a:r>
          </a:p>
          <a:p>
            <a:pPr>
              <a:buFont typeface="Arial" panose="020B0604020202020204" pitchFamily="34" charset="0"/>
              <a:buChar char="•"/>
            </a:pPr>
            <a:r>
              <a:rPr lang="en-IN" dirty="0"/>
              <a:t> Behavioural analysis</a:t>
            </a:r>
          </a:p>
        </p:txBody>
      </p:sp>
      <p:pic>
        <p:nvPicPr>
          <p:cNvPr id="2050" name="Picture 2" descr="6 Key Questions To Effectively Analyze Your eLearning Course ...">
            <a:extLst>
              <a:ext uri="{FF2B5EF4-FFF2-40B4-BE49-F238E27FC236}">
                <a16:creationId xmlns:a16="http://schemas.microsoft.com/office/drawing/2014/main" id="{AA06FC55-F3C1-4994-243D-5CFBCDF62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275" y="3312085"/>
            <a:ext cx="4278687" cy="240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4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A591-4DA3-DB46-49AA-3F908F1611AF}"/>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0296ECD7-F462-35B5-8570-9BEEB05BF337}"/>
              </a:ext>
            </a:extLst>
          </p:cNvPr>
          <p:cNvSpPr>
            <a:spLocks noGrp="1"/>
          </p:cNvSpPr>
          <p:nvPr>
            <p:ph idx="1"/>
          </p:nvPr>
        </p:nvSpPr>
        <p:spPr>
          <a:xfrm>
            <a:off x="1097280" y="1845734"/>
            <a:ext cx="6247103" cy="4023360"/>
          </a:xfrm>
        </p:spPr>
        <p:txBody>
          <a:bodyPr/>
          <a:lstStyle/>
          <a:p>
            <a:r>
              <a:rPr lang="en-US" dirty="0"/>
              <a:t>WhatsApp chat analyzer is a tool that can help you in easy understanding of the conversations you are having with a person personal or professional. Now days we use different platforms to chat with people and stay connected but the analysis of that chat is much needed in this fast paced world. </a:t>
            </a:r>
          </a:p>
          <a:p>
            <a:r>
              <a:rPr lang="en-US" dirty="0"/>
              <a:t>Talkalytics help you analyze your conversations and get better idea about the quality of your conversation, also to know about the most discussed topics</a:t>
            </a:r>
            <a:endParaRPr lang="en-IN" dirty="0"/>
          </a:p>
        </p:txBody>
      </p:sp>
    </p:spTree>
    <p:extLst>
      <p:ext uri="{BB962C8B-B14F-4D97-AF65-F5344CB8AC3E}">
        <p14:creationId xmlns:p14="http://schemas.microsoft.com/office/powerpoint/2010/main" val="58854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070E-2CB7-D394-A5BE-C8E14444E09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939A0E1-5D85-AC5C-D9A1-D2FF4F38D8FE}"/>
              </a:ext>
            </a:extLst>
          </p:cNvPr>
          <p:cNvSpPr>
            <a:spLocks noGrp="1"/>
          </p:cNvSpPr>
          <p:nvPr>
            <p:ph idx="1"/>
          </p:nvPr>
        </p:nvSpPr>
        <p:spPr/>
        <p:txBody>
          <a:bodyPr>
            <a:normAutofit/>
          </a:bodyPr>
          <a:lstStyle/>
          <a:p>
            <a:pPr marL="0" indent="0">
              <a:buNone/>
            </a:pPr>
            <a:r>
              <a:rPr lang="en-US" dirty="0"/>
              <a:t>Selection of WhatsApp Conversations: Identify the scope of the analysis and select the WhatsApp conversations that will be included in the study. This could involve obtaining consent from participants or using publicly available datasets.</a:t>
            </a:r>
          </a:p>
          <a:p>
            <a:pPr marL="0" indent="0">
              <a:buNone/>
            </a:pPr>
            <a:r>
              <a:rPr lang="en-US" dirty="0"/>
              <a:t>Data Extraction: Develop a method to extract WhatsApp chat data, considering factors such as message content, timestamps, sender/receiver information, and multimedia attachments.</a:t>
            </a:r>
          </a:p>
          <a:p>
            <a:pPr marL="0" indent="0">
              <a:buNone/>
            </a:pPr>
            <a:r>
              <a:rPr lang="en-US" dirty="0"/>
              <a:t>Clean the text data by removing irrelevant information, handling special characters, and addressing any language-specific nuances.</a:t>
            </a:r>
          </a:p>
          <a:p>
            <a:pPr marL="0" indent="0">
              <a:buNone/>
            </a:pPr>
            <a:r>
              <a:rPr lang="en-US" dirty="0"/>
              <a:t>Examine the flow and structure of the conversation to understand how topics evolve over time. Explore the relationships and interactions between different users within the conversation.</a:t>
            </a:r>
          </a:p>
          <a:p>
            <a:pPr marL="0" indent="0">
              <a:buNone/>
            </a:pPr>
            <a:r>
              <a:rPr lang="en-US" dirty="0"/>
              <a:t>Identify frequently used words, phrases, or emojis to gain insights into common themes or patterns using different python libraries.</a:t>
            </a:r>
          </a:p>
          <a:p>
            <a:pPr marL="0" indent="0">
              <a:buNone/>
            </a:pPr>
            <a:endParaRPr lang="en-US" dirty="0"/>
          </a:p>
          <a:p>
            <a:pPr marL="201168" lvl="1" indent="0">
              <a:buNone/>
            </a:pPr>
            <a:endParaRPr lang="en-US" dirty="0"/>
          </a:p>
        </p:txBody>
      </p:sp>
    </p:spTree>
    <p:extLst>
      <p:ext uri="{BB962C8B-B14F-4D97-AF65-F5344CB8AC3E}">
        <p14:creationId xmlns:p14="http://schemas.microsoft.com/office/powerpoint/2010/main" val="220106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48CA-B33C-53FB-E03C-B9D5F07E4CAF}"/>
              </a:ext>
            </a:extLst>
          </p:cNvPr>
          <p:cNvSpPr>
            <a:spLocks noGrp="1"/>
          </p:cNvSpPr>
          <p:nvPr>
            <p:ph type="title"/>
          </p:nvPr>
        </p:nvSpPr>
        <p:spPr/>
        <p:txBody>
          <a:bodyPr/>
          <a:lstStyle/>
          <a:p>
            <a:r>
              <a:rPr lang="en-US" dirty="0"/>
              <a:t>System architecture</a:t>
            </a:r>
            <a:endParaRPr lang="en-IN" dirty="0"/>
          </a:p>
        </p:txBody>
      </p:sp>
      <p:pic>
        <p:nvPicPr>
          <p:cNvPr id="4" name="Content Placeholder 3">
            <a:extLst>
              <a:ext uri="{FF2B5EF4-FFF2-40B4-BE49-F238E27FC236}">
                <a16:creationId xmlns:a16="http://schemas.microsoft.com/office/drawing/2014/main" id="{286B915D-7FD8-EDD9-0646-BC0A682718E4}"/>
              </a:ext>
            </a:extLst>
          </p:cNvPr>
          <p:cNvPicPr>
            <a:picLocks noGrp="1" noChangeAspect="1"/>
          </p:cNvPicPr>
          <p:nvPr>
            <p:ph idx="1"/>
          </p:nvPr>
        </p:nvPicPr>
        <p:blipFill>
          <a:blip r:embed="rId2"/>
          <a:stretch>
            <a:fillRect/>
          </a:stretch>
        </p:blipFill>
        <p:spPr>
          <a:xfrm>
            <a:off x="2808099" y="1846263"/>
            <a:ext cx="6636127" cy="4022725"/>
          </a:xfrm>
          <a:prstGeom prst="rect">
            <a:avLst/>
          </a:prstGeom>
        </p:spPr>
      </p:pic>
    </p:spTree>
    <p:extLst>
      <p:ext uri="{BB962C8B-B14F-4D97-AF65-F5344CB8AC3E}">
        <p14:creationId xmlns:p14="http://schemas.microsoft.com/office/powerpoint/2010/main" val="27610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21E0-76BA-6265-7690-209209F4EDCA}"/>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5CDE909A-4E41-2796-2F05-314EB94837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3464" y="2381636"/>
            <a:ext cx="4988970" cy="2094728"/>
          </a:xfrm>
          <a:prstGeom prst="rect">
            <a:avLst/>
          </a:prstGeom>
          <a:noFill/>
          <a:ln>
            <a:noFill/>
          </a:ln>
        </p:spPr>
      </p:pic>
      <p:pic>
        <p:nvPicPr>
          <p:cNvPr id="5" name="Picture 4">
            <a:extLst>
              <a:ext uri="{FF2B5EF4-FFF2-40B4-BE49-F238E27FC236}">
                <a16:creationId xmlns:a16="http://schemas.microsoft.com/office/drawing/2014/main" id="{88DC57DD-40EC-E1B8-32D7-0F059B1335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4599" y="2461097"/>
            <a:ext cx="4062846" cy="3186295"/>
          </a:xfrm>
          <a:prstGeom prst="rect">
            <a:avLst/>
          </a:prstGeom>
          <a:noFill/>
          <a:ln>
            <a:noFill/>
          </a:ln>
        </p:spPr>
      </p:pic>
    </p:spTree>
    <p:extLst>
      <p:ext uri="{BB962C8B-B14F-4D97-AF65-F5344CB8AC3E}">
        <p14:creationId xmlns:p14="http://schemas.microsoft.com/office/powerpoint/2010/main" val="58823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B14E77-92F6-240D-FDFB-5F8090B95ABB}"/>
              </a:ext>
            </a:extLst>
          </p:cNvPr>
          <p:cNvPicPr>
            <a:picLocks noChangeAspect="1"/>
          </p:cNvPicPr>
          <p:nvPr/>
        </p:nvPicPr>
        <p:blipFill>
          <a:blip r:embed="rId2"/>
          <a:stretch>
            <a:fillRect/>
          </a:stretch>
        </p:blipFill>
        <p:spPr>
          <a:xfrm>
            <a:off x="654591" y="197277"/>
            <a:ext cx="4655577" cy="2987818"/>
          </a:xfrm>
          <a:prstGeom prst="rect">
            <a:avLst/>
          </a:prstGeom>
        </p:spPr>
      </p:pic>
      <p:pic>
        <p:nvPicPr>
          <p:cNvPr id="3" name="Picture 2">
            <a:extLst>
              <a:ext uri="{FF2B5EF4-FFF2-40B4-BE49-F238E27FC236}">
                <a16:creationId xmlns:a16="http://schemas.microsoft.com/office/drawing/2014/main" id="{735B7521-5461-4327-5122-FB6F45A62EAE}"/>
              </a:ext>
            </a:extLst>
          </p:cNvPr>
          <p:cNvPicPr>
            <a:picLocks noChangeAspect="1"/>
          </p:cNvPicPr>
          <p:nvPr/>
        </p:nvPicPr>
        <p:blipFill>
          <a:blip r:embed="rId3"/>
          <a:stretch>
            <a:fillRect/>
          </a:stretch>
        </p:blipFill>
        <p:spPr>
          <a:xfrm>
            <a:off x="5741484" y="817124"/>
            <a:ext cx="5795925" cy="4905070"/>
          </a:xfrm>
          <a:prstGeom prst="rect">
            <a:avLst/>
          </a:prstGeom>
        </p:spPr>
      </p:pic>
      <p:pic>
        <p:nvPicPr>
          <p:cNvPr id="4" name="Picture 3">
            <a:extLst>
              <a:ext uri="{FF2B5EF4-FFF2-40B4-BE49-F238E27FC236}">
                <a16:creationId xmlns:a16="http://schemas.microsoft.com/office/drawing/2014/main" id="{6A04EE21-95AE-D276-DD67-EE67C554B191}"/>
              </a:ext>
            </a:extLst>
          </p:cNvPr>
          <p:cNvPicPr>
            <a:picLocks noChangeAspect="1"/>
          </p:cNvPicPr>
          <p:nvPr/>
        </p:nvPicPr>
        <p:blipFill>
          <a:blip r:embed="rId4"/>
          <a:stretch>
            <a:fillRect/>
          </a:stretch>
        </p:blipFill>
        <p:spPr>
          <a:xfrm>
            <a:off x="654591" y="3314899"/>
            <a:ext cx="4451296" cy="2929393"/>
          </a:xfrm>
          <a:prstGeom prst="rect">
            <a:avLst/>
          </a:prstGeom>
        </p:spPr>
      </p:pic>
    </p:spTree>
    <p:extLst>
      <p:ext uri="{BB962C8B-B14F-4D97-AF65-F5344CB8AC3E}">
        <p14:creationId xmlns:p14="http://schemas.microsoft.com/office/powerpoint/2010/main" val="17394524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81</TotalTime>
  <Words>441</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TALKALYTICS:       WhatsApp chat analyzer</vt:lpstr>
      <vt:lpstr>INDEX</vt:lpstr>
      <vt:lpstr>Introduction</vt:lpstr>
      <vt:lpstr>Objectives</vt:lpstr>
      <vt:lpstr>Literature Review</vt:lpstr>
      <vt:lpstr>Methodology</vt:lpstr>
      <vt:lpstr>System architecture</vt:lpstr>
      <vt:lpstr>Results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TALKALYTICS:       WhatsApp chat analyzer</dc:title>
  <dc:creator>HARPREET SINGH JAGGI</dc:creator>
  <cp:lastModifiedBy>HARPREET SINGH JAGGI</cp:lastModifiedBy>
  <cp:revision>1</cp:revision>
  <dcterms:created xsi:type="dcterms:W3CDTF">2024-01-09T16:00:50Z</dcterms:created>
  <dcterms:modified xsi:type="dcterms:W3CDTF">2024-01-09T17:22:34Z</dcterms:modified>
</cp:coreProperties>
</file>