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0"/>
                </a:moveTo>
                <a:lnTo>
                  <a:pt x="0" y="0"/>
                </a:lnTo>
                <a:lnTo>
                  <a:pt x="0" y="10286997"/>
                </a:lnTo>
                <a:lnTo>
                  <a:pt x="18287998" y="10286997"/>
                </a:lnTo>
                <a:lnTo>
                  <a:pt x="18287998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807" y="1091190"/>
            <a:ext cx="16517619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240" y="3420110"/>
            <a:ext cx="7346950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ietalumni.com/" TargetMode="Externa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806" y="2686545"/>
            <a:ext cx="15198725" cy="3402965"/>
          </a:xfrm>
          <a:prstGeom prst="rect"/>
        </p:spPr>
        <p:txBody>
          <a:bodyPr wrap="square" lIns="0" tIns="47625" rIns="0" bIns="0" rtlCol="0" vert="horz">
            <a:spAutoFit/>
          </a:bodyPr>
          <a:lstStyle/>
          <a:p>
            <a:pPr marL="626745" marR="5080" indent="-614680">
              <a:lnSpc>
                <a:spcPts val="13280"/>
              </a:lnSpc>
              <a:spcBef>
                <a:spcPts val="375"/>
              </a:spcBef>
            </a:pPr>
            <a:r>
              <a:rPr dirty="0" sz="11100" spc="-370"/>
              <a:t>Empowering</a:t>
            </a:r>
            <a:r>
              <a:rPr dirty="0" sz="11100" spc="-300"/>
              <a:t> </a:t>
            </a:r>
            <a:r>
              <a:rPr dirty="0" sz="11100" spc="-135"/>
              <a:t>Connections: </a:t>
            </a:r>
            <a:r>
              <a:rPr dirty="0" sz="11100" spc="-114"/>
              <a:t>Kiet</a:t>
            </a:r>
            <a:r>
              <a:rPr dirty="0" sz="11100" spc="-480"/>
              <a:t> </a:t>
            </a:r>
            <a:r>
              <a:rPr dirty="0" sz="11100" spc="-95"/>
              <a:t>Alumni</a:t>
            </a:r>
            <a:r>
              <a:rPr dirty="0" sz="11100" spc="-480"/>
              <a:t> </a:t>
            </a:r>
            <a:r>
              <a:rPr dirty="0" sz="11100" spc="-75"/>
              <a:t>Association</a:t>
            </a:r>
            <a:endParaRPr sz="1110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8283" rIns="0" bIns="0" rtlCol="0" vert="horz">
            <a:spAutoFit/>
          </a:bodyPr>
          <a:lstStyle/>
          <a:p>
            <a:pPr marL="8756015">
              <a:lnSpc>
                <a:spcPct val="100000"/>
              </a:lnSpc>
              <a:spcBef>
                <a:spcPts val="125"/>
              </a:spcBef>
            </a:pPr>
            <a:r>
              <a:rPr dirty="0" sz="3950" spc="-145"/>
              <a:t>Welcome</a:t>
            </a:r>
            <a:r>
              <a:rPr dirty="0" sz="3950" spc="-114"/>
              <a:t> </a:t>
            </a:r>
            <a:r>
              <a:rPr dirty="0" sz="3950" spc="-75"/>
              <a:t>to</a:t>
            </a:r>
            <a:r>
              <a:rPr dirty="0" sz="3950" spc="-145"/>
              <a:t> </a:t>
            </a:r>
            <a:r>
              <a:rPr dirty="0" sz="3950" spc="-50"/>
              <a:t>Kiet</a:t>
            </a:r>
            <a:r>
              <a:rPr dirty="0" sz="3950" spc="-160"/>
              <a:t> </a:t>
            </a:r>
            <a:r>
              <a:rPr dirty="0" sz="3950" spc="-10"/>
              <a:t>Alumni</a:t>
            </a:r>
            <a:r>
              <a:rPr dirty="0" sz="3950" spc="-140"/>
              <a:t> </a:t>
            </a:r>
            <a:r>
              <a:rPr dirty="0" sz="3950" spc="-25"/>
              <a:t>Association</a:t>
            </a:r>
            <a:endParaRPr sz="39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7266" y="3508590"/>
            <a:ext cx="4101350" cy="27586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81270" algn="l"/>
              </a:tabLst>
            </a:pPr>
            <a:r>
              <a:rPr dirty="0" spc="45"/>
              <a:t>Join</a:t>
            </a:r>
            <a:r>
              <a:rPr dirty="0"/>
              <a:t>	to</a:t>
            </a:r>
            <a:r>
              <a:rPr dirty="0" spc="-235"/>
              <a:t> </a:t>
            </a:r>
            <a:r>
              <a:rPr dirty="0" spc="35"/>
              <a:t>reconnect</a:t>
            </a:r>
          </a:p>
          <a:p>
            <a:pPr marL="12700" marR="5080">
              <a:lnSpc>
                <a:spcPct val="100200"/>
              </a:lnSpc>
              <a:spcBef>
                <a:spcPts val="65"/>
              </a:spcBef>
            </a:pPr>
            <a:r>
              <a:rPr dirty="0" spc="65"/>
              <a:t>with</a:t>
            </a:r>
            <a:r>
              <a:rPr dirty="0" spc="-175"/>
              <a:t> </a:t>
            </a:r>
            <a:r>
              <a:rPr dirty="0" spc="55"/>
              <a:t>old</a:t>
            </a:r>
            <a:r>
              <a:rPr dirty="0" spc="-170"/>
              <a:t> </a:t>
            </a:r>
            <a:r>
              <a:rPr dirty="0" spc="-30"/>
              <a:t>friends,</a:t>
            </a:r>
            <a:r>
              <a:rPr dirty="0" spc="-175"/>
              <a:t> </a:t>
            </a:r>
            <a:r>
              <a:rPr dirty="0"/>
              <a:t>network</a:t>
            </a:r>
            <a:r>
              <a:rPr dirty="0" spc="-170"/>
              <a:t> </a:t>
            </a:r>
            <a:r>
              <a:rPr dirty="0" spc="45"/>
              <a:t>with </a:t>
            </a:r>
            <a:r>
              <a:rPr dirty="0" spc="-50"/>
              <a:t>professionals,</a:t>
            </a:r>
            <a:r>
              <a:rPr dirty="0" spc="-210"/>
              <a:t> </a:t>
            </a:r>
            <a:r>
              <a:rPr dirty="0" spc="80"/>
              <a:t>and</a:t>
            </a:r>
            <a:r>
              <a:rPr dirty="0" spc="-215"/>
              <a:t> </a:t>
            </a:r>
            <a:r>
              <a:rPr dirty="0" spc="50"/>
              <a:t>mentor</a:t>
            </a:r>
            <a:r>
              <a:rPr dirty="0" spc="-215"/>
              <a:t> </a:t>
            </a:r>
            <a:r>
              <a:rPr dirty="0" spc="-10"/>
              <a:t>current </a:t>
            </a:r>
            <a:r>
              <a:rPr dirty="0" spc="-30"/>
              <a:t>students.</a:t>
            </a:r>
            <a:r>
              <a:rPr dirty="0" spc="-200"/>
              <a:t> </a:t>
            </a:r>
            <a:r>
              <a:rPr dirty="0" sz="2850" i="1">
                <a:latin typeface="Verdana"/>
                <a:cs typeface="Verdana"/>
              </a:rPr>
              <a:t>Empower</a:t>
            </a:r>
            <a:r>
              <a:rPr dirty="0" sz="2850" spc="-235" i="1">
                <a:latin typeface="Verdana"/>
                <a:cs typeface="Verdana"/>
              </a:rPr>
              <a:t> </a:t>
            </a:r>
            <a:r>
              <a:rPr dirty="0" spc="-35"/>
              <a:t>your</a:t>
            </a:r>
            <a:r>
              <a:rPr dirty="0" spc="-200"/>
              <a:t> </a:t>
            </a:r>
            <a:r>
              <a:rPr dirty="0" spc="45"/>
              <a:t>connections</a:t>
            </a:r>
            <a:r>
              <a:rPr dirty="0" spc="-204"/>
              <a:t> </a:t>
            </a:r>
            <a:r>
              <a:rPr dirty="0" spc="55"/>
              <a:t>and </a:t>
            </a:r>
            <a:r>
              <a:rPr dirty="0" spc="-25"/>
              <a:t>career</a:t>
            </a:r>
            <a:r>
              <a:rPr dirty="0" spc="-215"/>
              <a:t> </a:t>
            </a:r>
            <a:r>
              <a:rPr dirty="0" spc="65"/>
              <a:t>growth</a:t>
            </a:r>
            <a:r>
              <a:rPr dirty="0" spc="-215"/>
              <a:t> </a:t>
            </a:r>
            <a:r>
              <a:rPr dirty="0" spc="65"/>
              <a:t>through</a:t>
            </a:r>
            <a:r>
              <a:rPr dirty="0" spc="-215"/>
              <a:t> </a:t>
            </a:r>
            <a:r>
              <a:rPr dirty="0"/>
              <a:t>our</a:t>
            </a:r>
            <a:r>
              <a:rPr dirty="0" spc="-215"/>
              <a:t> </a:t>
            </a:r>
            <a:r>
              <a:rPr dirty="0" spc="-35"/>
              <a:t>events</a:t>
            </a:r>
            <a:r>
              <a:rPr dirty="0" spc="-215"/>
              <a:t> </a:t>
            </a:r>
            <a:r>
              <a:rPr dirty="0" spc="55"/>
              <a:t>and </a:t>
            </a:r>
            <a:r>
              <a:rPr dirty="0" spc="-10"/>
              <a:t>resources.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100" y="1207300"/>
            <a:ext cx="1911337" cy="3741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 indent="2059305">
              <a:lnSpc>
                <a:spcPts val="3450"/>
              </a:lnSpc>
              <a:spcBef>
                <a:spcPts val="489"/>
              </a:spcBef>
            </a:pPr>
            <a:r>
              <a:rPr dirty="0" sz="3150" spc="70">
                <a:latin typeface="Verdana"/>
                <a:cs typeface="Verdana"/>
              </a:rPr>
              <a:t>alumni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by</a:t>
            </a:r>
            <a:r>
              <a:rPr dirty="0" sz="3150" spc="-18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fostering</a:t>
            </a:r>
            <a:r>
              <a:rPr dirty="0" sz="3150" spc="-180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meaningful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connections,</a:t>
            </a:r>
            <a:r>
              <a:rPr dirty="0" sz="3150" spc="-18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providing</a:t>
            </a:r>
            <a:r>
              <a:rPr dirty="0" sz="3150" spc="-18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professional </a:t>
            </a:r>
            <a:r>
              <a:rPr dirty="0" sz="3150" spc="50">
                <a:latin typeface="Verdana"/>
                <a:cs typeface="Verdana"/>
              </a:rPr>
              <a:t>development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opportunities,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85">
                <a:latin typeface="Verdana"/>
                <a:cs typeface="Verdana"/>
              </a:rPr>
              <a:t>and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supporting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the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75">
                <a:latin typeface="Verdana"/>
                <a:cs typeface="Verdana"/>
              </a:rPr>
              <a:t>growth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of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our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alma</a:t>
            </a:r>
            <a:r>
              <a:rPr dirty="0" sz="3150" spc="-24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mater.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ts val="3390"/>
              </a:lnSpc>
            </a:pPr>
            <a:r>
              <a:rPr dirty="0" sz="3150" spc="-60">
                <a:latin typeface="Verdana"/>
                <a:cs typeface="Verdana"/>
              </a:rPr>
              <a:t>Together,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70">
                <a:latin typeface="Verdana"/>
                <a:cs typeface="Verdana"/>
              </a:rPr>
              <a:t>we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70">
                <a:latin typeface="Verdana"/>
                <a:cs typeface="Verdana"/>
              </a:rPr>
              <a:t>can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make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a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difference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in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our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75">
                <a:latin typeface="Verdana"/>
                <a:cs typeface="Verdana"/>
              </a:rPr>
              <a:t>communities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85">
                <a:latin typeface="Verdana"/>
                <a:cs typeface="Verdana"/>
              </a:rPr>
              <a:t>and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industries.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1" y="4809274"/>
            <a:ext cx="1672336" cy="32739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12747" y="3429749"/>
            <a:ext cx="7399020" cy="215074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member,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gain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access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exclusive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networking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events,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career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development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workshops,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mentorship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programs.</a:t>
            </a:r>
            <a:endParaRPr sz="2750">
              <a:latin typeface="Verdana"/>
              <a:cs typeface="Verdana"/>
            </a:endParaRPr>
          </a:p>
          <a:p>
            <a:pPr marL="12700" marR="304800" indent="1802130">
              <a:lnSpc>
                <a:spcPct val="102299"/>
              </a:lnSpc>
            </a:pP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your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professional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journey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with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support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strong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alumni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network.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6007" rIns="0" bIns="0" rtlCol="0" vert="horz">
            <a:spAutoFit/>
          </a:bodyPr>
          <a:lstStyle/>
          <a:p>
            <a:pPr marL="732155">
              <a:lnSpc>
                <a:spcPct val="100000"/>
              </a:lnSpc>
              <a:spcBef>
                <a:spcPts val="100"/>
              </a:spcBef>
            </a:pPr>
            <a:r>
              <a:rPr dirty="0" sz="6000" spc="-140"/>
              <a:t>Memberzkip</a:t>
            </a:r>
            <a:r>
              <a:rPr dirty="0" sz="6000" spc="-125"/>
              <a:t> </a:t>
            </a:r>
            <a:r>
              <a:rPr dirty="0" sz="6000" spc="-120"/>
              <a:t>Benefitz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6713" y="1645450"/>
            <a:ext cx="1911337" cy="37418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807" y="1091190"/>
            <a:ext cx="16103600" cy="1381760"/>
          </a:xfrm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8731885" algn="l"/>
              </a:tabLst>
            </a:pPr>
            <a:r>
              <a:rPr dirty="0" sz="3150" spc="100">
                <a:latin typeface="Verdana"/>
                <a:cs typeface="Verdana"/>
              </a:rPr>
              <a:t>Engage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in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our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community</a:t>
            </a:r>
            <a:r>
              <a:rPr dirty="0" sz="3150" spc="-220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by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volunteering,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sharing</a:t>
            </a:r>
            <a:r>
              <a:rPr dirty="0" sz="3150" spc="-220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your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 spc="-75">
                <a:latin typeface="Verdana"/>
                <a:cs typeface="Verdana"/>
              </a:rPr>
              <a:t>expertise,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and </a:t>
            </a:r>
            <a:r>
              <a:rPr dirty="0" sz="3150" spc="45">
                <a:latin typeface="Verdana"/>
                <a:cs typeface="Verdana"/>
              </a:rPr>
              <a:t>participating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in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70">
                <a:latin typeface="Verdana"/>
                <a:cs typeface="Verdana"/>
              </a:rPr>
              <a:t>alumni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activities.</a:t>
            </a:r>
            <a:r>
              <a:rPr dirty="0" sz="3150">
                <a:latin typeface="Verdana"/>
                <a:cs typeface="Verdana"/>
              </a:rPr>
              <a:t>	others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by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contributing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to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the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growth </a:t>
            </a:r>
            <a:r>
              <a:rPr dirty="0" sz="3150" spc="85">
                <a:latin typeface="Verdana"/>
                <a:cs typeface="Verdana"/>
              </a:rPr>
              <a:t>and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success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of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 spc="65">
                <a:latin typeface="Verdana"/>
                <a:cs typeface="Verdana"/>
              </a:rPr>
              <a:t>the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Kiet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 spc="95">
                <a:latin typeface="Verdana"/>
                <a:cs typeface="Verdana"/>
              </a:rPr>
              <a:t>Alumni</a:t>
            </a:r>
            <a:r>
              <a:rPr dirty="0" sz="3150" spc="-270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Association.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6873" y="1713407"/>
            <a:ext cx="1912556" cy="3062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12953365" algn="l"/>
              </a:tabLst>
            </a:pPr>
            <a:r>
              <a:rPr dirty="0" sz="3150" spc="100">
                <a:latin typeface="Verdana"/>
                <a:cs typeface="Verdana"/>
              </a:rPr>
              <a:t>Meet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our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outstanding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70">
                <a:latin typeface="Verdana"/>
                <a:cs typeface="Verdana"/>
              </a:rPr>
              <a:t>alumni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125">
                <a:latin typeface="Verdana"/>
                <a:cs typeface="Verdana"/>
              </a:rPr>
              <a:t>who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40">
                <a:latin typeface="Verdana"/>
                <a:cs typeface="Verdana"/>
              </a:rPr>
              <a:t>have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 spc="100">
                <a:latin typeface="Verdana"/>
                <a:cs typeface="Verdana"/>
              </a:rPr>
              <a:t>made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45">
                <a:latin typeface="Verdana"/>
                <a:cs typeface="Verdana"/>
              </a:rPr>
              <a:t>significant</a:t>
            </a:r>
            <a:r>
              <a:rPr dirty="0" sz="3150" spc="-20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contributions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in</a:t>
            </a:r>
            <a:r>
              <a:rPr dirty="0" sz="3150" spc="-204">
                <a:latin typeface="Verdana"/>
                <a:cs typeface="Verdana"/>
              </a:rPr>
              <a:t> </a:t>
            </a:r>
            <a:r>
              <a:rPr dirty="0" sz="3150" spc="-20">
                <a:latin typeface="Verdana"/>
                <a:cs typeface="Verdana"/>
              </a:rPr>
              <a:t>their </a:t>
            </a:r>
            <a:r>
              <a:rPr dirty="0" sz="3150" spc="-45">
                <a:latin typeface="Verdana"/>
                <a:cs typeface="Verdana"/>
              </a:rPr>
              <a:t>fields.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Learn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95">
                <a:latin typeface="Verdana"/>
                <a:cs typeface="Verdana"/>
              </a:rPr>
              <a:t>from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their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experiences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85">
                <a:latin typeface="Verdana"/>
                <a:cs typeface="Verdana"/>
              </a:rPr>
              <a:t>and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85">
                <a:latin typeface="Verdana"/>
                <a:cs typeface="Verdana"/>
              </a:rPr>
              <a:t>be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inspired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to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45">
                <a:latin typeface="Verdana"/>
                <a:cs typeface="Verdana"/>
              </a:rPr>
              <a:t>your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105">
                <a:latin typeface="Verdana"/>
                <a:cs typeface="Verdana"/>
              </a:rPr>
              <a:t>own</a:t>
            </a:r>
            <a:r>
              <a:rPr dirty="0" sz="3150" spc="-265">
                <a:latin typeface="Verdana"/>
                <a:cs typeface="Verdana"/>
              </a:rPr>
              <a:t> </a:t>
            </a:r>
            <a:r>
              <a:rPr dirty="0" sz="3150" spc="-95">
                <a:latin typeface="Verdana"/>
                <a:cs typeface="Verdana"/>
              </a:rPr>
              <a:t>journey.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2164" y="4425213"/>
              <a:ext cx="1673428" cy="26793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15249" y="3414852"/>
            <a:ext cx="6998334" cy="21507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tabLst>
                <a:tab pos="3900170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Thank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being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part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Kiet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Alumni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Association.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Together,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continue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each</a:t>
            </a:r>
            <a:r>
              <a:rPr dirty="0" sz="2750" spc="-1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other's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connections,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careers,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contributions. 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Stay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connected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make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difference!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323" rIns="0" bIns="0" rtlCol="0" vert="horz">
            <a:spAutoFit/>
          </a:bodyPr>
          <a:lstStyle/>
          <a:p>
            <a:pPr marL="733425">
              <a:lnSpc>
                <a:spcPct val="100000"/>
              </a:lnSpc>
              <a:spcBef>
                <a:spcPts val="125"/>
              </a:spcBef>
            </a:pPr>
            <a:r>
              <a:rPr dirty="0" spc="-114"/>
              <a:t>E</a:t>
            </a:r>
            <a:r>
              <a:rPr dirty="0" spc="-1495"/>
              <a:t>m</a:t>
            </a:r>
            <a:r>
              <a:rPr dirty="0" spc="-1800"/>
              <a:t>E</a:t>
            </a:r>
            <a:r>
              <a:rPr dirty="0" spc="-1430"/>
              <a:t>p</a:t>
            </a:r>
            <a:r>
              <a:rPr dirty="0" spc="-3235"/>
              <a:t>m</a:t>
            </a:r>
            <a:r>
              <a:rPr dirty="0" spc="-114"/>
              <a:t>o</a:t>
            </a:r>
            <a:r>
              <a:rPr dirty="0" spc="-3865"/>
              <a:t>w</a:t>
            </a:r>
            <a:r>
              <a:rPr dirty="0" spc="-114"/>
              <a:t>po</a:t>
            </a:r>
            <a:r>
              <a:rPr dirty="0" spc="-3400"/>
              <a:t>w</a:t>
            </a:r>
            <a:r>
              <a:rPr dirty="0" spc="-114"/>
              <a:t>er </a:t>
            </a:r>
            <a:r>
              <a:rPr dirty="0" spc="-2800"/>
              <a:t>Y</a:t>
            </a:r>
            <a:r>
              <a:rPr dirty="0" spc="-100"/>
              <a:t>e</a:t>
            </a:r>
            <a:r>
              <a:rPr dirty="0" spc="-2140"/>
              <a:t>r</a:t>
            </a:r>
            <a:r>
              <a:rPr dirty="0" spc="-100"/>
              <a:t>o</a:t>
            </a:r>
            <a:r>
              <a:rPr dirty="0" spc="-2815"/>
              <a:t>u</a:t>
            </a:r>
            <a:r>
              <a:rPr dirty="0" spc="-100"/>
              <a:t>Yo</a:t>
            </a:r>
            <a:r>
              <a:rPr dirty="0" spc="-3020"/>
              <a:t>u</a:t>
            </a:r>
            <a:r>
              <a:rPr dirty="0" spc="-100"/>
              <a:t>r</a:t>
            </a:r>
            <a:r>
              <a:rPr dirty="0" spc="-110"/>
              <a:t> </a:t>
            </a:r>
            <a:r>
              <a:rPr dirty="0" spc="-490"/>
              <a:t>C</a:t>
            </a:r>
            <a:r>
              <a:rPr dirty="0" spc="-1745"/>
              <a:t>r</a:t>
            </a:r>
            <a:r>
              <a:rPr dirty="0" spc="-114"/>
              <a:t>o</a:t>
            </a:r>
            <a:r>
              <a:rPr dirty="0" spc="-2990"/>
              <a:t>C</a:t>
            </a:r>
            <a:r>
              <a:rPr dirty="0" spc="-40"/>
              <a:t>n</a:t>
            </a:r>
            <a:r>
              <a:rPr dirty="0" spc="-2820"/>
              <a:t>n</a:t>
            </a:r>
            <a:r>
              <a:rPr dirty="0" spc="-40"/>
              <a:t>o</a:t>
            </a:r>
            <a:r>
              <a:rPr dirty="0" spc="-2950"/>
              <a:t>n</a:t>
            </a:r>
            <a:r>
              <a:rPr dirty="0" spc="-40"/>
              <a:t>e</a:t>
            </a:r>
            <a:r>
              <a:rPr dirty="0" spc="-1930"/>
              <a:t>c</a:t>
            </a:r>
            <a:r>
              <a:rPr dirty="0" spc="-1180"/>
              <a:t>n</a:t>
            </a:r>
            <a:r>
              <a:rPr dirty="0" spc="-675"/>
              <a:t>t</a:t>
            </a:r>
            <a:r>
              <a:rPr dirty="0" spc="-2000"/>
              <a:t>e</a:t>
            </a:r>
            <a:r>
              <a:rPr dirty="0" spc="-40"/>
              <a:t>i</a:t>
            </a:r>
            <a:r>
              <a:rPr dirty="0" spc="-2535"/>
              <a:t>o</a:t>
            </a:r>
            <a:r>
              <a:rPr dirty="0" spc="-40"/>
              <a:t>c</a:t>
            </a:r>
            <a:r>
              <a:rPr dirty="0" spc="-1755"/>
              <a:t>t</a:t>
            </a:r>
            <a:r>
              <a:rPr dirty="0" spc="-1365"/>
              <a:t>n</a:t>
            </a:r>
            <a:r>
              <a:rPr dirty="0" spc="-40"/>
              <a:t>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277" y="0"/>
                  </a:moveTo>
                  <a:lnTo>
                    <a:pt x="2677093" y="32642"/>
                  </a:lnTo>
                  <a:lnTo>
                    <a:pt x="2636239" y="55165"/>
                  </a:lnTo>
                  <a:lnTo>
                    <a:pt x="2595995" y="78392"/>
                  </a:lnTo>
                  <a:lnTo>
                    <a:pt x="2556344" y="102303"/>
                  </a:lnTo>
                  <a:lnTo>
                    <a:pt x="2517266" y="126878"/>
                  </a:lnTo>
                  <a:lnTo>
                    <a:pt x="2478744" y="152095"/>
                  </a:lnTo>
                  <a:lnTo>
                    <a:pt x="2440761" y="177933"/>
                  </a:lnTo>
                  <a:lnTo>
                    <a:pt x="2403298" y="204373"/>
                  </a:lnTo>
                  <a:lnTo>
                    <a:pt x="2366337" y="231393"/>
                  </a:lnTo>
                  <a:lnTo>
                    <a:pt x="2329861" y="258972"/>
                  </a:lnTo>
                  <a:lnTo>
                    <a:pt x="2293851" y="287090"/>
                  </a:lnTo>
                  <a:lnTo>
                    <a:pt x="2258290" y="315727"/>
                  </a:lnTo>
                  <a:lnTo>
                    <a:pt x="2223159" y="344860"/>
                  </a:lnTo>
                  <a:lnTo>
                    <a:pt x="2188441" y="374471"/>
                  </a:lnTo>
                  <a:lnTo>
                    <a:pt x="2154117" y="404537"/>
                  </a:lnTo>
                  <a:lnTo>
                    <a:pt x="2120170" y="435038"/>
                  </a:lnTo>
                  <a:lnTo>
                    <a:pt x="2086582" y="465954"/>
                  </a:lnTo>
                  <a:lnTo>
                    <a:pt x="2053335" y="497264"/>
                  </a:lnTo>
                  <a:lnTo>
                    <a:pt x="2020411" y="528946"/>
                  </a:lnTo>
                  <a:lnTo>
                    <a:pt x="1987792" y="560981"/>
                  </a:lnTo>
                  <a:lnTo>
                    <a:pt x="1955460" y="593348"/>
                  </a:lnTo>
                  <a:lnTo>
                    <a:pt x="1923397" y="626025"/>
                  </a:lnTo>
                  <a:lnTo>
                    <a:pt x="1891585" y="658993"/>
                  </a:lnTo>
                  <a:lnTo>
                    <a:pt x="1860006" y="692230"/>
                  </a:lnTo>
                  <a:lnTo>
                    <a:pt x="1828643" y="725716"/>
                  </a:lnTo>
                  <a:lnTo>
                    <a:pt x="1797477" y="759430"/>
                  </a:lnTo>
                  <a:lnTo>
                    <a:pt x="1766490" y="793350"/>
                  </a:lnTo>
                  <a:lnTo>
                    <a:pt x="1735665" y="827458"/>
                  </a:lnTo>
                  <a:lnTo>
                    <a:pt x="1704984" y="861731"/>
                  </a:lnTo>
                  <a:lnTo>
                    <a:pt x="1674428" y="896150"/>
                  </a:lnTo>
                  <a:lnTo>
                    <a:pt x="1643979" y="930692"/>
                  </a:lnTo>
                  <a:lnTo>
                    <a:pt x="1613621" y="965339"/>
                  </a:lnTo>
                  <a:lnTo>
                    <a:pt x="1583334" y="1000068"/>
                  </a:lnTo>
                  <a:lnTo>
                    <a:pt x="1553100" y="1034859"/>
                  </a:lnTo>
                  <a:lnTo>
                    <a:pt x="1522903" y="1069692"/>
                  </a:lnTo>
                  <a:lnTo>
                    <a:pt x="1492724" y="1104546"/>
                  </a:lnTo>
                  <a:lnTo>
                    <a:pt x="1462545" y="1139399"/>
                  </a:lnTo>
                  <a:lnTo>
                    <a:pt x="1432348" y="1174231"/>
                  </a:lnTo>
                  <a:lnTo>
                    <a:pt x="1402115" y="1209022"/>
                  </a:lnTo>
                  <a:lnTo>
                    <a:pt x="1371828" y="1243751"/>
                  </a:lnTo>
                  <a:lnTo>
                    <a:pt x="1341470" y="1278397"/>
                  </a:lnTo>
                  <a:lnTo>
                    <a:pt x="1311021" y="1312939"/>
                  </a:lnTo>
                  <a:lnTo>
                    <a:pt x="1280466" y="1347357"/>
                  </a:lnTo>
                  <a:lnTo>
                    <a:pt x="1249784" y="1381630"/>
                  </a:lnTo>
                  <a:lnTo>
                    <a:pt x="1218959" y="1415737"/>
                  </a:lnTo>
                  <a:lnTo>
                    <a:pt x="1187973" y="1449658"/>
                  </a:lnTo>
                  <a:lnTo>
                    <a:pt x="1156807" y="1483371"/>
                  </a:lnTo>
                  <a:lnTo>
                    <a:pt x="1125444" y="1516857"/>
                  </a:lnTo>
                  <a:lnTo>
                    <a:pt x="1093865" y="1550094"/>
                  </a:lnTo>
                  <a:lnTo>
                    <a:pt x="1062054" y="1583061"/>
                  </a:lnTo>
                  <a:lnTo>
                    <a:pt x="1029991" y="1615739"/>
                  </a:lnTo>
                  <a:lnTo>
                    <a:pt x="997659" y="1648105"/>
                  </a:lnTo>
                  <a:lnTo>
                    <a:pt x="965040" y="1680140"/>
                  </a:lnTo>
                  <a:lnTo>
                    <a:pt x="932116" y="1711823"/>
                  </a:lnTo>
                  <a:lnTo>
                    <a:pt x="898869" y="1743132"/>
                  </a:lnTo>
                  <a:lnTo>
                    <a:pt x="865281" y="1774048"/>
                  </a:lnTo>
                  <a:lnTo>
                    <a:pt x="831334" y="1804550"/>
                  </a:lnTo>
                  <a:lnTo>
                    <a:pt x="797011" y="1834616"/>
                  </a:lnTo>
                  <a:lnTo>
                    <a:pt x="762293" y="1864226"/>
                  </a:lnTo>
                  <a:lnTo>
                    <a:pt x="727162" y="1893360"/>
                  </a:lnTo>
                  <a:lnTo>
                    <a:pt x="691600" y="1921996"/>
                  </a:lnTo>
                  <a:lnTo>
                    <a:pt x="655591" y="1950115"/>
                  </a:lnTo>
                  <a:lnTo>
                    <a:pt x="619114" y="1977694"/>
                  </a:lnTo>
                  <a:lnTo>
                    <a:pt x="582154" y="2004714"/>
                  </a:lnTo>
                  <a:lnTo>
                    <a:pt x="544691" y="2031154"/>
                  </a:lnTo>
                  <a:lnTo>
                    <a:pt x="506707" y="2056993"/>
                  </a:lnTo>
                  <a:lnTo>
                    <a:pt x="468186" y="2082210"/>
                  </a:lnTo>
                  <a:lnTo>
                    <a:pt x="429108" y="2106784"/>
                  </a:lnTo>
                  <a:lnTo>
                    <a:pt x="389456" y="2130696"/>
                  </a:lnTo>
                  <a:lnTo>
                    <a:pt x="349212" y="2153923"/>
                  </a:lnTo>
                  <a:lnTo>
                    <a:pt x="308359" y="2176446"/>
                  </a:lnTo>
                  <a:lnTo>
                    <a:pt x="266877" y="2198244"/>
                  </a:lnTo>
                  <a:lnTo>
                    <a:pt x="224749" y="2219296"/>
                  </a:lnTo>
                  <a:lnTo>
                    <a:pt x="181958" y="2239581"/>
                  </a:lnTo>
                  <a:lnTo>
                    <a:pt x="138485" y="2259078"/>
                  </a:lnTo>
                  <a:lnTo>
                    <a:pt x="94312" y="2277767"/>
                  </a:lnTo>
                  <a:lnTo>
                    <a:pt x="49421" y="2295628"/>
                  </a:lnTo>
                  <a:lnTo>
                    <a:pt x="3795" y="2312638"/>
                  </a:lnTo>
                  <a:lnTo>
                    <a:pt x="0" y="2313959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27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147106"/>
            <a:ext cx="4137660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204"/>
              <a:t>Thanks!</a:t>
            </a:r>
            <a:endParaRPr sz="9850"/>
          </a:p>
        </p:txBody>
      </p:sp>
      <p:sp>
        <p:nvSpPr>
          <p:cNvPr id="8" name="object 8" descr=""/>
          <p:cNvSpPr txBox="1"/>
          <p:nvPr/>
        </p:nvSpPr>
        <p:spPr>
          <a:xfrm>
            <a:off x="6683536" y="4320514"/>
            <a:ext cx="4916170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750" spc="95">
                <a:solidFill>
                  <a:srgbClr val="332C2C"/>
                </a:solidFill>
                <a:latin typeface="Verdana"/>
                <a:cs typeface="Verdana"/>
              </a:rPr>
              <a:t>Do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you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any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questions?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  <a:hlinkClick r:id="rId2"/>
              </a:rPr>
              <a:t>www.kietalumni.com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083603" y="7196467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831100" y="546455"/>
                </a:moveTo>
                <a:lnTo>
                  <a:pt x="714832" y="546455"/>
                </a:lnTo>
                <a:lnTo>
                  <a:pt x="702246" y="543915"/>
                </a:lnTo>
                <a:lnTo>
                  <a:pt x="691959" y="536994"/>
                </a:lnTo>
                <a:lnTo>
                  <a:pt x="685038" y="526707"/>
                </a:lnTo>
                <a:lnTo>
                  <a:pt x="682498" y="514108"/>
                </a:lnTo>
                <a:lnTo>
                  <a:pt x="682498" y="383197"/>
                </a:lnTo>
                <a:lnTo>
                  <a:pt x="685355" y="369036"/>
                </a:lnTo>
                <a:lnTo>
                  <a:pt x="693166" y="357454"/>
                </a:lnTo>
                <a:lnTo>
                  <a:pt x="704748" y="349643"/>
                </a:lnTo>
                <a:lnTo>
                  <a:pt x="718908" y="346773"/>
                </a:lnTo>
                <a:lnTo>
                  <a:pt x="831088" y="346773"/>
                </a:lnTo>
                <a:lnTo>
                  <a:pt x="831088" y="254698"/>
                </a:lnTo>
                <a:lnTo>
                  <a:pt x="718908" y="254698"/>
                </a:lnTo>
                <a:lnTo>
                  <a:pt x="668947" y="264820"/>
                </a:lnTo>
                <a:lnTo>
                  <a:pt x="628091" y="292379"/>
                </a:lnTo>
                <a:lnTo>
                  <a:pt x="600532" y="333235"/>
                </a:lnTo>
                <a:lnTo>
                  <a:pt x="590423" y="383197"/>
                </a:lnTo>
                <a:lnTo>
                  <a:pt x="590423" y="514108"/>
                </a:lnTo>
                <a:lnTo>
                  <a:pt x="587870" y="526707"/>
                </a:lnTo>
                <a:lnTo>
                  <a:pt x="580948" y="536994"/>
                </a:lnTo>
                <a:lnTo>
                  <a:pt x="570661" y="543915"/>
                </a:lnTo>
                <a:lnTo>
                  <a:pt x="558076" y="546455"/>
                </a:lnTo>
                <a:lnTo>
                  <a:pt x="441833" y="546455"/>
                </a:lnTo>
                <a:lnTo>
                  <a:pt x="441833" y="638517"/>
                </a:lnTo>
                <a:lnTo>
                  <a:pt x="558088" y="638517"/>
                </a:lnTo>
                <a:lnTo>
                  <a:pt x="570661" y="641070"/>
                </a:lnTo>
                <a:lnTo>
                  <a:pt x="580948" y="647992"/>
                </a:lnTo>
                <a:lnTo>
                  <a:pt x="587870" y="658279"/>
                </a:lnTo>
                <a:lnTo>
                  <a:pt x="590423" y="670864"/>
                </a:lnTo>
                <a:lnTo>
                  <a:pt x="590423" y="1095375"/>
                </a:lnTo>
                <a:lnTo>
                  <a:pt x="682498" y="1095375"/>
                </a:lnTo>
                <a:lnTo>
                  <a:pt x="682498" y="670864"/>
                </a:lnTo>
                <a:lnTo>
                  <a:pt x="685038" y="658279"/>
                </a:lnTo>
                <a:lnTo>
                  <a:pt x="691959" y="647992"/>
                </a:lnTo>
                <a:lnTo>
                  <a:pt x="702246" y="641070"/>
                </a:lnTo>
                <a:lnTo>
                  <a:pt x="714832" y="638517"/>
                </a:lnTo>
                <a:lnTo>
                  <a:pt x="831100" y="638517"/>
                </a:lnTo>
                <a:lnTo>
                  <a:pt x="831100" y="546455"/>
                </a:lnTo>
                <a:close/>
              </a:path>
              <a:path w="1095375" h="1095375">
                <a:moveTo>
                  <a:pt x="1095375" y="133413"/>
                </a:moveTo>
                <a:lnTo>
                  <a:pt x="1088555" y="91300"/>
                </a:lnTo>
                <a:lnTo>
                  <a:pt x="1069594" y="54686"/>
                </a:lnTo>
                <a:lnTo>
                  <a:pt x="1040701" y="25781"/>
                </a:lnTo>
                <a:lnTo>
                  <a:pt x="1004087" y="6819"/>
                </a:lnTo>
                <a:lnTo>
                  <a:pt x="961961" y="0"/>
                </a:lnTo>
                <a:lnTo>
                  <a:pt x="133400" y="0"/>
                </a:lnTo>
                <a:lnTo>
                  <a:pt x="91274" y="6819"/>
                </a:lnTo>
                <a:lnTo>
                  <a:pt x="54660" y="25781"/>
                </a:lnTo>
                <a:lnTo>
                  <a:pt x="25768" y="54686"/>
                </a:lnTo>
                <a:lnTo>
                  <a:pt x="6807" y="91300"/>
                </a:lnTo>
                <a:lnTo>
                  <a:pt x="0" y="133413"/>
                </a:lnTo>
                <a:lnTo>
                  <a:pt x="0" y="961974"/>
                </a:lnTo>
                <a:lnTo>
                  <a:pt x="6807" y="1004100"/>
                </a:lnTo>
                <a:lnTo>
                  <a:pt x="25768" y="1040714"/>
                </a:lnTo>
                <a:lnTo>
                  <a:pt x="54660" y="1069606"/>
                </a:lnTo>
                <a:lnTo>
                  <a:pt x="91274" y="1088567"/>
                </a:lnTo>
                <a:lnTo>
                  <a:pt x="133400" y="1095375"/>
                </a:lnTo>
                <a:lnTo>
                  <a:pt x="525741" y="1095375"/>
                </a:lnTo>
                <a:lnTo>
                  <a:pt x="525741" y="703199"/>
                </a:lnTo>
                <a:lnTo>
                  <a:pt x="409486" y="703199"/>
                </a:lnTo>
                <a:lnTo>
                  <a:pt x="396887" y="700659"/>
                </a:lnTo>
                <a:lnTo>
                  <a:pt x="386600" y="693737"/>
                </a:lnTo>
                <a:lnTo>
                  <a:pt x="379679" y="683450"/>
                </a:lnTo>
                <a:lnTo>
                  <a:pt x="377139" y="670864"/>
                </a:lnTo>
                <a:lnTo>
                  <a:pt x="377139" y="514108"/>
                </a:lnTo>
                <a:lnTo>
                  <a:pt x="379679" y="501523"/>
                </a:lnTo>
                <a:lnTo>
                  <a:pt x="386600" y="491248"/>
                </a:lnTo>
                <a:lnTo>
                  <a:pt x="396887" y="484314"/>
                </a:lnTo>
                <a:lnTo>
                  <a:pt x="409486" y="481761"/>
                </a:lnTo>
                <a:lnTo>
                  <a:pt x="525741" y="481761"/>
                </a:lnTo>
                <a:lnTo>
                  <a:pt x="525741" y="383197"/>
                </a:lnTo>
                <a:lnTo>
                  <a:pt x="530847" y="338963"/>
                </a:lnTo>
                <a:lnTo>
                  <a:pt x="545401" y="298323"/>
                </a:lnTo>
                <a:lnTo>
                  <a:pt x="568223" y="262458"/>
                </a:lnTo>
                <a:lnTo>
                  <a:pt x="598157" y="232524"/>
                </a:lnTo>
                <a:lnTo>
                  <a:pt x="634022" y="209689"/>
                </a:lnTo>
                <a:lnTo>
                  <a:pt x="674662" y="195135"/>
                </a:lnTo>
                <a:lnTo>
                  <a:pt x="718908" y="190030"/>
                </a:lnTo>
                <a:lnTo>
                  <a:pt x="863434" y="190030"/>
                </a:lnTo>
                <a:lnTo>
                  <a:pt x="876020" y="192570"/>
                </a:lnTo>
                <a:lnTo>
                  <a:pt x="886294" y="199491"/>
                </a:lnTo>
                <a:lnTo>
                  <a:pt x="893229" y="209778"/>
                </a:lnTo>
                <a:lnTo>
                  <a:pt x="895781" y="222364"/>
                </a:lnTo>
                <a:lnTo>
                  <a:pt x="895781" y="379120"/>
                </a:lnTo>
                <a:lnTo>
                  <a:pt x="893229" y="391706"/>
                </a:lnTo>
                <a:lnTo>
                  <a:pt x="886294" y="401993"/>
                </a:lnTo>
                <a:lnTo>
                  <a:pt x="876020" y="408914"/>
                </a:lnTo>
                <a:lnTo>
                  <a:pt x="863422" y="411454"/>
                </a:lnTo>
                <a:lnTo>
                  <a:pt x="747179" y="411454"/>
                </a:lnTo>
                <a:lnTo>
                  <a:pt x="747179" y="481761"/>
                </a:lnTo>
                <a:lnTo>
                  <a:pt x="863434" y="481761"/>
                </a:lnTo>
                <a:lnTo>
                  <a:pt x="876020" y="484314"/>
                </a:lnTo>
                <a:lnTo>
                  <a:pt x="886294" y="491248"/>
                </a:lnTo>
                <a:lnTo>
                  <a:pt x="893229" y="501523"/>
                </a:lnTo>
                <a:lnTo>
                  <a:pt x="895781" y="514108"/>
                </a:lnTo>
                <a:lnTo>
                  <a:pt x="895781" y="670852"/>
                </a:lnTo>
                <a:lnTo>
                  <a:pt x="893229" y="683450"/>
                </a:lnTo>
                <a:lnTo>
                  <a:pt x="886294" y="693737"/>
                </a:lnTo>
                <a:lnTo>
                  <a:pt x="876020" y="700659"/>
                </a:lnTo>
                <a:lnTo>
                  <a:pt x="863422" y="703199"/>
                </a:lnTo>
                <a:lnTo>
                  <a:pt x="747179" y="703199"/>
                </a:lnTo>
                <a:lnTo>
                  <a:pt x="747179" y="1095375"/>
                </a:lnTo>
                <a:lnTo>
                  <a:pt x="961961" y="1095375"/>
                </a:lnTo>
                <a:lnTo>
                  <a:pt x="1004087" y="1088567"/>
                </a:lnTo>
                <a:lnTo>
                  <a:pt x="1040701" y="1069606"/>
                </a:lnTo>
                <a:lnTo>
                  <a:pt x="1069594" y="1040714"/>
                </a:lnTo>
                <a:lnTo>
                  <a:pt x="1088555" y="1004100"/>
                </a:lnTo>
                <a:lnTo>
                  <a:pt x="1095375" y="961974"/>
                </a:lnTo>
                <a:lnTo>
                  <a:pt x="1095375" y="13341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94649" y="7200024"/>
            <a:ext cx="1095375" cy="1095375"/>
          </a:xfrm>
          <a:custGeom>
            <a:avLst/>
            <a:gdLst/>
            <a:ahLst/>
            <a:cxnLst/>
            <a:rect l="l" t="t" r="r" b="b"/>
            <a:pathLst>
              <a:path w="1095375" h="1095375">
                <a:moveTo>
                  <a:pt x="708152" y="547687"/>
                </a:moveTo>
                <a:lnTo>
                  <a:pt x="699947" y="497039"/>
                </a:lnTo>
                <a:lnTo>
                  <a:pt x="677138" y="452996"/>
                </a:lnTo>
                <a:lnTo>
                  <a:pt x="642378" y="418236"/>
                </a:lnTo>
                <a:lnTo>
                  <a:pt x="598335" y="395427"/>
                </a:lnTo>
                <a:lnTo>
                  <a:pt x="547687" y="387223"/>
                </a:lnTo>
                <a:lnTo>
                  <a:pt x="497027" y="395427"/>
                </a:lnTo>
                <a:lnTo>
                  <a:pt x="452983" y="418236"/>
                </a:lnTo>
                <a:lnTo>
                  <a:pt x="418223" y="452996"/>
                </a:lnTo>
                <a:lnTo>
                  <a:pt x="395427" y="497039"/>
                </a:lnTo>
                <a:lnTo>
                  <a:pt x="387235" y="547687"/>
                </a:lnTo>
                <a:lnTo>
                  <a:pt x="395427" y="598347"/>
                </a:lnTo>
                <a:lnTo>
                  <a:pt x="418223" y="642391"/>
                </a:lnTo>
                <a:lnTo>
                  <a:pt x="452983" y="677151"/>
                </a:lnTo>
                <a:lnTo>
                  <a:pt x="497027" y="699947"/>
                </a:lnTo>
                <a:lnTo>
                  <a:pt x="547687" y="708139"/>
                </a:lnTo>
                <a:lnTo>
                  <a:pt x="598335" y="699947"/>
                </a:lnTo>
                <a:lnTo>
                  <a:pt x="642378" y="677151"/>
                </a:lnTo>
                <a:lnTo>
                  <a:pt x="677138" y="642391"/>
                </a:lnTo>
                <a:lnTo>
                  <a:pt x="699947" y="598347"/>
                </a:lnTo>
                <a:lnTo>
                  <a:pt x="708152" y="547687"/>
                </a:lnTo>
                <a:close/>
              </a:path>
              <a:path w="1095375" h="1095375">
                <a:moveTo>
                  <a:pt x="900684" y="290957"/>
                </a:moveTo>
                <a:lnTo>
                  <a:pt x="894181" y="258864"/>
                </a:lnTo>
                <a:lnTo>
                  <a:pt x="893102" y="253530"/>
                </a:lnTo>
                <a:lnTo>
                  <a:pt x="872451" y="222910"/>
                </a:lnTo>
                <a:lnTo>
                  <a:pt x="841844" y="202260"/>
                </a:lnTo>
                <a:lnTo>
                  <a:pt x="836510" y="201180"/>
                </a:lnTo>
                <a:lnTo>
                  <a:pt x="836510" y="323049"/>
                </a:lnTo>
                <a:lnTo>
                  <a:pt x="831456" y="348005"/>
                </a:lnTo>
                <a:lnTo>
                  <a:pt x="817676" y="368414"/>
                </a:lnTo>
                <a:lnTo>
                  <a:pt x="797280" y="382181"/>
                </a:lnTo>
                <a:lnTo>
                  <a:pt x="772325" y="387223"/>
                </a:lnTo>
                <a:lnTo>
                  <a:pt x="772325" y="547687"/>
                </a:lnTo>
                <a:lnTo>
                  <a:pt x="767740" y="592899"/>
                </a:lnTo>
                <a:lnTo>
                  <a:pt x="754634" y="635038"/>
                </a:lnTo>
                <a:lnTo>
                  <a:pt x="733894" y="673201"/>
                </a:lnTo>
                <a:lnTo>
                  <a:pt x="706450" y="706450"/>
                </a:lnTo>
                <a:lnTo>
                  <a:pt x="673188" y="733907"/>
                </a:lnTo>
                <a:lnTo>
                  <a:pt x="635025" y="754646"/>
                </a:lnTo>
                <a:lnTo>
                  <a:pt x="592886" y="767753"/>
                </a:lnTo>
                <a:lnTo>
                  <a:pt x="547687" y="772325"/>
                </a:lnTo>
                <a:lnTo>
                  <a:pt x="502475" y="767753"/>
                </a:lnTo>
                <a:lnTo>
                  <a:pt x="460336" y="754646"/>
                </a:lnTo>
                <a:lnTo>
                  <a:pt x="422173" y="733907"/>
                </a:lnTo>
                <a:lnTo>
                  <a:pt x="388924" y="706450"/>
                </a:lnTo>
                <a:lnTo>
                  <a:pt x="361467" y="673201"/>
                </a:lnTo>
                <a:lnTo>
                  <a:pt x="340728" y="635038"/>
                </a:lnTo>
                <a:lnTo>
                  <a:pt x="327621" y="592899"/>
                </a:lnTo>
                <a:lnTo>
                  <a:pt x="323049" y="547687"/>
                </a:lnTo>
                <a:lnTo>
                  <a:pt x="327621" y="502488"/>
                </a:lnTo>
                <a:lnTo>
                  <a:pt x="340728" y="460349"/>
                </a:lnTo>
                <a:lnTo>
                  <a:pt x="361467" y="422186"/>
                </a:lnTo>
                <a:lnTo>
                  <a:pt x="388924" y="388924"/>
                </a:lnTo>
                <a:lnTo>
                  <a:pt x="422173" y="361480"/>
                </a:lnTo>
                <a:lnTo>
                  <a:pt x="460336" y="340741"/>
                </a:lnTo>
                <a:lnTo>
                  <a:pt x="502475" y="327634"/>
                </a:lnTo>
                <a:lnTo>
                  <a:pt x="547687" y="323049"/>
                </a:lnTo>
                <a:lnTo>
                  <a:pt x="592886" y="327634"/>
                </a:lnTo>
                <a:lnTo>
                  <a:pt x="635025" y="340741"/>
                </a:lnTo>
                <a:lnTo>
                  <a:pt x="673188" y="361480"/>
                </a:lnTo>
                <a:lnTo>
                  <a:pt x="706450" y="388924"/>
                </a:lnTo>
                <a:lnTo>
                  <a:pt x="733894" y="422186"/>
                </a:lnTo>
                <a:lnTo>
                  <a:pt x="754634" y="460349"/>
                </a:lnTo>
                <a:lnTo>
                  <a:pt x="767740" y="502488"/>
                </a:lnTo>
                <a:lnTo>
                  <a:pt x="772325" y="547687"/>
                </a:lnTo>
                <a:lnTo>
                  <a:pt x="772325" y="387223"/>
                </a:lnTo>
                <a:lnTo>
                  <a:pt x="747369" y="382181"/>
                </a:lnTo>
                <a:lnTo>
                  <a:pt x="726960" y="368414"/>
                </a:lnTo>
                <a:lnTo>
                  <a:pt x="713193" y="348005"/>
                </a:lnTo>
                <a:lnTo>
                  <a:pt x="708152" y="323049"/>
                </a:lnTo>
                <a:lnTo>
                  <a:pt x="713193" y="298094"/>
                </a:lnTo>
                <a:lnTo>
                  <a:pt x="726960" y="277685"/>
                </a:lnTo>
                <a:lnTo>
                  <a:pt x="747369" y="263918"/>
                </a:lnTo>
                <a:lnTo>
                  <a:pt x="772325" y="258864"/>
                </a:lnTo>
                <a:lnTo>
                  <a:pt x="797280" y="263918"/>
                </a:lnTo>
                <a:lnTo>
                  <a:pt x="817676" y="277685"/>
                </a:lnTo>
                <a:lnTo>
                  <a:pt x="831456" y="298094"/>
                </a:lnTo>
                <a:lnTo>
                  <a:pt x="836510" y="323049"/>
                </a:lnTo>
                <a:lnTo>
                  <a:pt x="836510" y="201180"/>
                </a:lnTo>
                <a:lnTo>
                  <a:pt x="804418" y="194678"/>
                </a:lnTo>
                <a:lnTo>
                  <a:pt x="290957" y="194678"/>
                </a:lnTo>
                <a:lnTo>
                  <a:pt x="253517" y="202260"/>
                </a:lnTo>
                <a:lnTo>
                  <a:pt x="222910" y="222910"/>
                </a:lnTo>
                <a:lnTo>
                  <a:pt x="202260" y="253530"/>
                </a:lnTo>
                <a:lnTo>
                  <a:pt x="194691" y="290957"/>
                </a:lnTo>
                <a:lnTo>
                  <a:pt x="194691" y="804418"/>
                </a:lnTo>
                <a:lnTo>
                  <a:pt x="202260" y="841857"/>
                </a:lnTo>
                <a:lnTo>
                  <a:pt x="222910" y="872464"/>
                </a:lnTo>
                <a:lnTo>
                  <a:pt x="253517" y="893114"/>
                </a:lnTo>
                <a:lnTo>
                  <a:pt x="290957" y="900684"/>
                </a:lnTo>
                <a:lnTo>
                  <a:pt x="804418" y="900684"/>
                </a:lnTo>
                <a:lnTo>
                  <a:pt x="841844" y="893114"/>
                </a:lnTo>
                <a:lnTo>
                  <a:pt x="872451" y="872464"/>
                </a:lnTo>
                <a:lnTo>
                  <a:pt x="893102" y="841857"/>
                </a:lnTo>
                <a:lnTo>
                  <a:pt x="900684" y="804418"/>
                </a:lnTo>
                <a:lnTo>
                  <a:pt x="900684" y="772325"/>
                </a:lnTo>
                <a:lnTo>
                  <a:pt x="900684" y="387223"/>
                </a:lnTo>
                <a:lnTo>
                  <a:pt x="900684" y="290957"/>
                </a:lnTo>
                <a:close/>
              </a:path>
              <a:path w="1095375" h="1095375">
                <a:moveTo>
                  <a:pt x="1095375" y="162585"/>
                </a:moveTo>
                <a:lnTo>
                  <a:pt x="1090942" y="130492"/>
                </a:lnTo>
                <a:lnTo>
                  <a:pt x="1089469" y="119824"/>
                </a:lnTo>
                <a:lnTo>
                  <a:pt x="1072870" y="81114"/>
                </a:lnTo>
                <a:lnTo>
                  <a:pt x="1047242" y="48120"/>
                </a:lnTo>
                <a:lnTo>
                  <a:pt x="1014247" y="22504"/>
                </a:lnTo>
                <a:lnTo>
                  <a:pt x="975537" y="5905"/>
                </a:lnTo>
                <a:lnTo>
                  <a:pt x="964869" y="4432"/>
                </a:lnTo>
                <a:lnTo>
                  <a:pt x="964869" y="290957"/>
                </a:lnTo>
                <a:lnTo>
                  <a:pt x="964869" y="804418"/>
                </a:lnTo>
                <a:lnTo>
                  <a:pt x="956665" y="855078"/>
                </a:lnTo>
                <a:lnTo>
                  <a:pt x="933869" y="899121"/>
                </a:lnTo>
                <a:lnTo>
                  <a:pt x="899109" y="933881"/>
                </a:lnTo>
                <a:lnTo>
                  <a:pt x="855065" y="956678"/>
                </a:lnTo>
                <a:lnTo>
                  <a:pt x="804418" y="964869"/>
                </a:lnTo>
                <a:lnTo>
                  <a:pt x="290957" y="964869"/>
                </a:lnTo>
                <a:lnTo>
                  <a:pt x="240296" y="956678"/>
                </a:lnTo>
                <a:lnTo>
                  <a:pt x="196253" y="933881"/>
                </a:lnTo>
                <a:lnTo>
                  <a:pt x="161493" y="899121"/>
                </a:lnTo>
                <a:lnTo>
                  <a:pt x="138696" y="855078"/>
                </a:lnTo>
                <a:lnTo>
                  <a:pt x="130505" y="804418"/>
                </a:lnTo>
                <a:lnTo>
                  <a:pt x="130505" y="290957"/>
                </a:lnTo>
                <a:lnTo>
                  <a:pt x="138696" y="240309"/>
                </a:lnTo>
                <a:lnTo>
                  <a:pt x="161493" y="196265"/>
                </a:lnTo>
                <a:lnTo>
                  <a:pt x="196253" y="161505"/>
                </a:lnTo>
                <a:lnTo>
                  <a:pt x="240296" y="138696"/>
                </a:lnTo>
                <a:lnTo>
                  <a:pt x="290957" y="130492"/>
                </a:lnTo>
                <a:lnTo>
                  <a:pt x="804418" y="130492"/>
                </a:lnTo>
                <a:lnTo>
                  <a:pt x="855065" y="138696"/>
                </a:lnTo>
                <a:lnTo>
                  <a:pt x="899109" y="161505"/>
                </a:lnTo>
                <a:lnTo>
                  <a:pt x="933869" y="196265"/>
                </a:lnTo>
                <a:lnTo>
                  <a:pt x="956665" y="240309"/>
                </a:lnTo>
                <a:lnTo>
                  <a:pt x="964869" y="290957"/>
                </a:lnTo>
                <a:lnTo>
                  <a:pt x="964869" y="4432"/>
                </a:lnTo>
                <a:lnTo>
                  <a:pt x="932776" y="0"/>
                </a:lnTo>
                <a:lnTo>
                  <a:pt x="162598" y="0"/>
                </a:lnTo>
                <a:lnTo>
                  <a:pt x="119824" y="5905"/>
                </a:lnTo>
                <a:lnTo>
                  <a:pt x="81114" y="22504"/>
                </a:lnTo>
                <a:lnTo>
                  <a:pt x="48120" y="48120"/>
                </a:lnTo>
                <a:lnTo>
                  <a:pt x="22491" y="81114"/>
                </a:lnTo>
                <a:lnTo>
                  <a:pt x="5892" y="119824"/>
                </a:lnTo>
                <a:lnTo>
                  <a:pt x="0" y="162585"/>
                </a:lnTo>
                <a:lnTo>
                  <a:pt x="0" y="932776"/>
                </a:lnTo>
                <a:lnTo>
                  <a:pt x="5892" y="975550"/>
                </a:lnTo>
                <a:lnTo>
                  <a:pt x="22491" y="1014260"/>
                </a:lnTo>
                <a:lnTo>
                  <a:pt x="48120" y="1047254"/>
                </a:lnTo>
                <a:lnTo>
                  <a:pt x="81114" y="1072883"/>
                </a:lnTo>
                <a:lnTo>
                  <a:pt x="119824" y="1089482"/>
                </a:lnTo>
                <a:lnTo>
                  <a:pt x="162598" y="1095375"/>
                </a:lnTo>
                <a:lnTo>
                  <a:pt x="932776" y="1095375"/>
                </a:lnTo>
                <a:lnTo>
                  <a:pt x="975537" y="1089482"/>
                </a:lnTo>
                <a:lnTo>
                  <a:pt x="1014247" y="1072883"/>
                </a:lnTo>
                <a:lnTo>
                  <a:pt x="1047242" y="1047254"/>
                </a:lnTo>
                <a:lnTo>
                  <a:pt x="1072870" y="1014260"/>
                </a:lnTo>
                <a:lnTo>
                  <a:pt x="1089469" y="975550"/>
                </a:lnTo>
                <a:lnTo>
                  <a:pt x="1090942" y="964869"/>
                </a:lnTo>
                <a:lnTo>
                  <a:pt x="1095375" y="932776"/>
                </a:lnTo>
                <a:lnTo>
                  <a:pt x="1095375" y="162585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0105453" y="7200303"/>
            <a:ext cx="1095375" cy="1095375"/>
            <a:chOff x="10105453" y="7200303"/>
            <a:chExt cx="1095375" cy="109537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2224" y="7394981"/>
              <a:ext cx="64185" cy="6418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105453" y="7200303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67"/>
                  </a:lnTo>
                  <a:lnTo>
                    <a:pt x="800087" y="469646"/>
                  </a:lnTo>
                  <a:lnTo>
                    <a:pt x="750544" y="452577"/>
                  </a:lnTo>
                  <a:lnTo>
                    <a:pt x="713333" y="450723"/>
                  </a:lnTo>
                  <a:lnTo>
                    <a:pt x="677278" y="456996"/>
                  </a:lnTo>
                  <a:lnTo>
                    <a:pt x="644575" y="470725"/>
                  </a:lnTo>
                  <a:lnTo>
                    <a:pt x="617423" y="491210"/>
                  </a:lnTo>
                  <a:lnTo>
                    <a:pt x="605840" y="502856"/>
                  </a:lnTo>
                  <a:lnTo>
                    <a:pt x="594652" y="511784"/>
                  </a:lnTo>
                  <a:lnTo>
                    <a:pt x="582371" y="515924"/>
                  </a:lnTo>
                  <a:lnTo>
                    <a:pt x="567486" y="513143"/>
                  </a:lnTo>
                  <a:lnTo>
                    <a:pt x="559320" y="508254"/>
                  </a:lnTo>
                  <a:lnTo>
                    <a:pt x="553085" y="501332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53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75" y="553237"/>
                  </a:lnTo>
                  <a:lnTo>
                    <a:pt x="794308" y="594042"/>
                  </a:lnTo>
                  <a:lnTo>
                    <a:pt x="804418" y="643953"/>
                  </a:lnTo>
                  <a:lnTo>
                    <a:pt x="804418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85"/>
                  </a:moveTo>
                  <a:lnTo>
                    <a:pt x="1090942" y="130492"/>
                  </a:lnTo>
                  <a:lnTo>
                    <a:pt x="1089469" y="119824"/>
                  </a:lnTo>
                  <a:lnTo>
                    <a:pt x="1072870" y="81114"/>
                  </a:lnTo>
                  <a:lnTo>
                    <a:pt x="1047242" y="48120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73"/>
                  </a:lnTo>
                  <a:lnTo>
                    <a:pt x="923378" y="955471"/>
                  </a:lnTo>
                  <a:lnTo>
                    <a:pt x="913168" y="962342"/>
                  </a:lnTo>
                  <a:lnTo>
                    <a:pt x="900684" y="964857"/>
                  </a:lnTo>
                  <a:lnTo>
                    <a:pt x="772325" y="964857"/>
                  </a:lnTo>
                  <a:lnTo>
                    <a:pt x="759815" y="962342"/>
                  </a:lnTo>
                  <a:lnTo>
                    <a:pt x="749617" y="955471"/>
                  </a:lnTo>
                  <a:lnTo>
                    <a:pt x="742746" y="945273"/>
                  </a:lnTo>
                  <a:lnTo>
                    <a:pt x="740232" y="932776"/>
                  </a:lnTo>
                  <a:lnTo>
                    <a:pt x="740232" y="643953"/>
                  </a:lnTo>
                  <a:lnTo>
                    <a:pt x="735177" y="618998"/>
                  </a:lnTo>
                  <a:lnTo>
                    <a:pt x="721398" y="598601"/>
                  </a:lnTo>
                  <a:lnTo>
                    <a:pt x="701001" y="584822"/>
                  </a:lnTo>
                  <a:lnTo>
                    <a:pt x="676046" y="579767"/>
                  </a:lnTo>
                  <a:lnTo>
                    <a:pt x="651078" y="584822"/>
                  </a:lnTo>
                  <a:lnTo>
                    <a:pt x="630682" y="598601"/>
                  </a:lnTo>
                  <a:lnTo>
                    <a:pt x="616902" y="618998"/>
                  </a:lnTo>
                  <a:lnTo>
                    <a:pt x="611860" y="643953"/>
                  </a:lnTo>
                  <a:lnTo>
                    <a:pt x="611860" y="932776"/>
                  </a:lnTo>
                  <a:lnTo>
                    <a:pt x="609333" y="945273"/>
                  </a:lnTo>
                  <a:lnTo>
                    <a:pt x="602462" y="955471"/>
                  </a:lnTo>
                  <a:lnTo>
                    <a:pt x="592264" y="962342"/>
                  </a:lnTo>
                  <a:lnTo>
                    <a:pt x="579780" y="964857"/>
                  </a:lnTo>
                  <a:lnTo>
                    <a:pt x="451408" y="964857"/>
                  </a:lnTo>
                  <a:lnTo>
                    <a:pt x="438912" y="962342"/>
                  </a:lnTo>
                  <a:lnTo>
                    <a:pt x="428713" y="955471"/>
                  </a:lnTo>
                  <a:lnTo>
                    <a:pt x="421830" y="945273"/>
                  </a:lnTo>
                  <a:lnTo>
                    <a:pt x="419315" y="932776"/>
                  </a:lnTo>
                  <a:lnTo>
                    <a:pt x="419315" y="419315"/>
                  </a:lnTo>
                  <a:lnTo>
                    <a:pt x="421830" y="406831"/>
                  </a:lnTo>
                  <a:lnTo>
                    <a:pt x="428713" y="396621"/>
                  </a:lnTo>
                  <a:lnTo>
                    <a:pt x="438912" y="389750"/>
                  </a:lnTo>
                  <a:lnTo>
                    <a:pt x="451408" y="387223"/>
                  </a:lnTo>
                  <a:lnTo>
                    <a:pt x="579780" y="387223"/>
                  </a:lnTo>
                  <a:lnTo>
                    <a:pt x="591426" y="389420"/>
                  </a:lnTo>
                  <a:lnTo>
                    <a:pt x="601179" y="395427"/>
                  </a:lnTo>
                  <a:lnTo>
                    <a:pt x="608190" y="404431"/>
                  </a:lnTo>
                  <a:lnTo>
                    <a:pt x="611644" y="415582"/>
                  </a:lnTo>
                  <a:lnTo>
                    <a:pt x="645807" y="399745"/>
                  </a:lnTo>
                  <a:lnTo>
                    <a:pt x="682815" y="389839"/>
                  </a:lnTo>
                  <a:lnTo>
                    <a:pt x="710742" y="387223"/>
                  </a:lnTo>
                  <a:lnTo>
                    <a:pt x="721525" y="386219"/>
                  </a:lnTo>
                  <a:lnTo>
                    <a:pt x="760818" y="389191"/>
                  </a:lnTo>
                  <a:lnTo>
                    <a:pt x="809790" y="403110"/>
                  </a:lnTo>
                  <a:lnTo>
                    <a:pt x="851776" y="426821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15"/>
                  </a:lnTo>
                  <a:lnTo>
                    <a:pt x="355130" y="932776"/>
                  </a:lnTo>
                  <a:lnTo>
                    <a:pt x="352602" y="945273"/>
                  </a:lnTo>
                  <a:lnTo>
                    <a:pt x="345732" y="955471"/>
                  </a:lnTo>
                  <a:lnTo>
                    <a:pt x="335534" y="962342"/>
                  </a:lnTo>
                  <a:lnTo>
                    <a:pt x="323049" y="964857"/>
                  </a:lnTo>
                  <a:lnTo>
                    <a:pt x="194678" y="964857"/>
                  </a:lnTo>
                  <a:lnTo>
                    <a:pt x="182181" y="962342"/>
                  </a:lnTo>
                  <a:lnTo>
                    <a:pt x="171983" y="955471"/>
                  </a:lnTo>
                  <a:lnTo>
                    <a:pt x="165100" y="945273"/>
                  </a:lnTo>
                  <a:lnTo>
                    <a:pt x="162585" y="932776"/>
                  </a:lnTo>
                  <a:lnTo>
                    <a:pt x="162585" y="419315"/>
                  </a:lnTo>
                  <a:lnTo>
                    <a:pt x="165100" y="406831"/>
                  </a:lnTo>
                  <a:lnTo>
                    <a:pt x="171983" y="396621"/>
                  </a:lnTo>
                  <a:lnTo>
                    <a:pt x="182181" y="389750"/>
                  </a:lnTo>
                  <a:lnTo>
                    <a:pt x="194678" y="387223"/>
                  </a:lnTo>
                  <a:lnTo>
                    <a:pt x="323049" y="387223"/>
                  </a:lnTo>
                  <a:lnTo>
                    <a:pt x="335534" y="389750"/>
                  </a:lnTo>
                  <a:lnTo>
                    <a:pt x="345732" y="396621"/>
                  </a:lnTo>
                  <a:lnTo>
                    <a:pt x="352602" y="406831"/>
                  </a:lnTo>
                  <a:lnTo>
                    <a:pt x="355130" y="419315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68"/>
                  </a:lnTo>
                  <a:lnTo>
                    <a:pt x="258864" y="323037"/>
                  </a:lnTo>
                  <a:lnTo>
                    <a:pt x="221424" y="315468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24"/>
                  </a:lnTo>
                  <a:lnTo>
                    <a:pt x="221424" y="138074"/>
                  </a:lnTo>
                  <a:lnTo>
                    <a:pt x="258864" y="130492"/>
                  </a:lnTo>
                  <a:lnTo>
                    <a:pt x="296291" y="138074"/>
                  </a:lnTo>
                  <a:lnTo>
                    <a:pt x="326898" y="158724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20"/>
                  </a:lnTo>
                  <a:lnTo>
                    <a:pt x="22491" y="81114"/>
                  </a:lnTo>
                  <a:lnTo>
                    <a:pt x="5892" y="119824"/>
                  </a:lnTo>
                  <a:lnTo>
                    <a:pt x="0" y="162585"/>
                  </a:lnTo>
                  <a:lnTo>
                    <a:pt x="0" y="932776"/>
                  </a:lnTo>
                  <a:lnTo>
                    <a:pt x="5892" y="975537"/>
                  </a:lnTo>
                  <a:lnTo>
                    <a:pt x="22491" y="1014247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47"/>
                  </a:lnTo>
                  <a:lnTo>
                    <a:pt x="1089469" y="975537"/>
                  </a:lnTo>
                  <a:lnTo>
                    <a:pt x="1090942" y="964857"/>
                  </a:lnTo>
                  <a:lnTo>
                    <a:pt x="1095375" y="932776"/>
                  </a:lnTo>
                  <a:lnTo>
                    <a:pt x="1095375" y="386219"/>
                  </a:lnTo>
                  <a:lnTo>
                    <a:pt x="1095375" y="323037"/>
                  </a:lnTo>
                  <a:lnTo>
                    <a:pt x="1095375" y="162585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2024-02-29T04:48:47Z</dcterms:created>
  <dcterms:modified xsi:type="dcterms:W3CDTF">2024-02-29T04:48:47Z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2024-02-29T00:00:00Z</vt:filetime>
  </property>
  <property fmtid="{D5CDD505-2E9C-101B-9397-08002B2CF9AE}" pid="5" name="Producer">
    <vt:lpwstr>GPL Ghostscript 10.02.0</vt:lpwstr>
  </property>
</Properties>
</file>