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BDFA-401D-4C95-ABE7-D7C61EE8CA2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CCE1-9634-4E64-B38D-E86E9E891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43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BDFA-401D-4C95-ABE7-D7C61EE8CA2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CCE1-9634-4E64-B38D-E86E9E891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56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BDFA-401D-4C95-ABE7-D7C61EE8CA2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CCE1-9634-4E64-B38D-E86E9E891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38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BDFA-401D-4C95-ABE7-D7C61EE8CA2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CCE1-9634-4E64-B38D-E86E9E891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97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BDFA-401D-4C95-ABE7-D7C61EE8CA2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CCE1-9634-4E64-B38D-E86E9E891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6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BDFA-401D-4C95-ABE7-D7C61EE8CA2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CCE1-9634-4E64-B38D-E86E9E891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6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BDFA-401D-4C95-ABE7-D7C61EE8CA2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CCE1-9634-4E64-B38D-E86E9E891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08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BDFA-401D-4C95-ABE7-D7C61EE8CA2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CCE1-9634-4E64-B38D-E86E9E891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0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BDFA-401D-4C95-ABE7-D7C61EE8CA2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CCE1-9634-4E64-B38D-E86E9E891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BDFA-401D-4C95-ABE7-D7C61EE8CA2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CCE1-9634-4E64-B38D-E86E9E891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1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BDFA-401D-4C95-ABE7-D7C61EE8CA2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CCE1-9634-4E64-B38D-E86E9E891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5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9BDFA-401D-4C95-ABE7-D7C61EE8CA2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CCE1-9634-4E64-B38D-E86E9E891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54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Blogging System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1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9166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Work out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31350"/>
            <a:ext cx="9144000" cy="3326450"/>
          </a:xfrm>
        </p:spPr>
        <p:txBody>
          <a:bodyPr/>
          <a:lstStyle/>
          <a:p>
            <a:pPr algn="l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➤ Let's take a tour in our blog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55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:\mini Project\screenshot\w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97" y="1444307"/>
            <a:ext cx="9391828" cy="4341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90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:\mini Project\screenshot\w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880" y="1657032"/>
            <a:ext cx="9152546" cy="3543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23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:\mini Project\screenshot\w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01" y="1619250"/>
            <a:ext cx="9605473" cy="361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467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:\mini Project\screenshot\w7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29" y="1607820"/>
            <a:ext cx="8400516" cy="3642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384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:\mini Project\screenshot\w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258" y="1571942"/>
            <a:ext cx="8981630" cy="3714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49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:\mini Project\screenshot\w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70" y="1528127"/>
            <a:ext cx="8733802" cy="3801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11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1914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Conclusion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48441"/>
            <a:ext cx="9144000" cy="3309359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➤ Mail confirmation function implementation was not possible due to </a:t>
            </a:r>
            <a:r>
              <a:rPr lang="en-GB" dirty="0" err="1" smtClean="0"/>
              <a:t>localhost</a:t>
            </a:r>
            <a:r>
              <a:rPr lang="en-GB" dirty="0" smtClean="0"/>
              <a:t> server but we tested it.</a:t>
            </a:r>
          </a:p>
          <a:p>
            <a:pPr algn="l"/>
            <a:r>
              <a:rPr lang="en-GB" dirty="0" smtClean="0"/>
              <a:t>➤ It wasn't our plan but we worked on adding profile picture and image on posts.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31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1524000" y="555625"/>
            <a:ext cx="9144000" cy="4702175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dirty="0" smtClean="0"/>
              <a:t>Outline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dirty="0" smtClean="0"/>
              <a:t>Introduction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dirty="0" smtClean="0"/>
              <a:t>Features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dirty="0" smtClean="0"/>
              <a:t>Work Out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dirty="0" smtClean="0"/>
              <a:t>Tools and Languages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dirty="0" smtClean="0"/>
              <a:t>ER Diagram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dirty="0" smtClean="0"/>
              <a:t>➤DB Design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dirty="0" smtClean="0"/>
              <a:t>Site Tree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dirty="0" smtClean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25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9921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Introduction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96269"/>
            <a:ext cx="9144000" cy="3061531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➤ A blog is basically a web site which is used for chronological listing of blog posts.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➤ A blog has the most recent content shown first followed by the previously updated content.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➤ In a blog there are multiple categories and posts written by a large number of authors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43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810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Features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2445"/>
            <a:ext cx="9144000" cy="3215355"/>
          </a:xfrm>
        </p:spPr>
        <p:txBody>
          <a:bodyPr>
            <a:noAutofit/>
          </a:bodyPr>
          <a:lstStyle/>
          <a:p>
            <a:pPr algn="l"/>
            <a:r>
              <a:rPr lang="en-GB" sz="1600" dirty="0" smtClean="0"/>
              <a:t>➤ </a:t>
            </a:r>
            <a:r>
              <a:rPr lang="en-GB" dirty="0" smtClean="0"/>
              <a:t>The system we have developed allows users to create their own blog, where users can publish their own opinions.</a:t>
            </a:r>
          </a:p>
          <a:p>
            <a:pPr algn="l"/>
            <a:r>
              <a:rPr lang="en-GB" dirty="0" smtClean="0"/>
              <a:t>➤ In this system there are admins who takes care of the Blog.</a:t>
            </a:r>
          </a:p>
          <a:p>
            <a:pPr algn="l"/>
            <a:r>
              <a:rPr lang="en-GB" dirty="0" smtClean="0"/>
              <a:t>➤ If anyone wants to post first they will have to create a new blog as well as a site account.</a:t>
            </a:r>
          </a:p>
          <a:p>
            <a:pPr algn="l"/>
            <a:r>
              <a:rPr lang="en-GB" dirty="0" smtClean="0"/>
              <a:t>The posts may verified by the admins.</a:t>
            </a:r>
          </a:p>
          <a:p>
            <a:pPr algn="l"/>
            <a:r>
              <a:rPr lang="en-GB" dirty="0" smtClean="0"/>
              <a:t>There has category list where posts can be saved by relevant category.</a:t>
            </a:r>
          </a:p>
          <a:p>
            <a:pPr algn="l"/>
            <a:r>
              <a:rPr lang="en-GB" dirty="0" smtClean="0"/>
              <a:t>➤ People can like, comment and share the posts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7938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3131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Tools and Languages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39896"/>
            <a:ext cx="9144000" cy="4418176"/>
          </a:xfrm>
        </p:spPr>
        <p:txBody>
          <a:bodyPr>
            <a:noAutofit/>
          </a:bodyPr>
          <a:lstStyle/>
          <a:p>
            <a:pPr algn="l"/>
            <a:r>
              <a:rPr lang="en-GB" dirty="0" smtClean="0"/>
              <a:t>Tools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 smtClean="0"/>
              <a:t>1. Notepad++ (v 7.1)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 smtClean="0"/>
              <a:t>2. XAMPP (v 3.2.2)</a:t>
            </a:r>
          </a:p>
          <a:p>
            <a:pPr algn="l"/>
            <a:r>
              <a:rPr lang="en-GB" dirty="0" smtClean="0"/>
              <a:t>Languages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 smtClean="0"/>
              <a:t>SQL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 smtClean="0"/>
              <a:t>PHP (v 7.0.4)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 smtClean="0"/>
              <a:t>HTML (v 5)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 smtClean="0"/>
              <a:t>CSS (v 3)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 smtClean="0"/>
              <a:t>Java script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38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DFD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895" y="1825625"/>
            <a:ext cx="6636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7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</a:t>
            </a:r>
            <a:endParaRPr lang="en-GB" dirty="0"/>
          </a:p>
        </p:txBody>
      </p:sp>
      <p:pic>
        <p:nvPicPr>
          <p:cNvPr id="4" name="Content Placeholder 3" descr="S:\exp 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23" y="1825625"/>
            <a:ext cx="592035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02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Site Tree</a:t>
            </a:r>
            <a:endParaRPr lang="en-GB" dirty="0"/>
          </a:p>
        </p:txBody>
      </p:sp>
      <p:pic>
        <p:nvPicPr>
          <p:cNvPr id="1026" name="Picture 2" descr="Site Tree&#10;9&#10;Home&#10;User Admin&#10;Index&#10;Registration&#10;Login&#10;Search&#10;Featured Post&#10;Category&#10;Notice&#10;Profile&#10;Statistics&#10;Post&#10;Comments&#10;Category&#10;Users&#10;Registered users Only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4" y="1931350"/>
            <a:ext cx="9665294" cy="417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0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793" y="1825625"/>
            <a:ext cx="8238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0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243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Blogging System</vt:lpstr>
      <vt:lpstr>PowerPoint Presentation</vt:lpstr>
      <vt:lpstr>Introduction </vt:lpstr>
      <vt:lpstr>Features </vt:lpstr>
      <vt:lpstr>Tools and Languages </vt:lpstr>
      <vt:lpstr>DFD</vt:lpstr>
      <vt:lpstr>Flow Chart</vt:lpstr>
      <vt:lpstr>Site Tree</vt:lpstr>
      <vt:lpstr>ER Diagram</vt:lpstr>
      <vt:lpstr>Work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dc:creator>sachin kumar</dc:creator>
  <cp:lastModifiedBy>sachin kumar</cp:lastModifiedBy>
  <cp:revision>4</cp:revision>
  <dcterms:created xsi:type="dcterms:W3CDTF">2024-02-19T10:05:40Z</dcterms:created>
  <dcterms:modified xsi:type="dcterms:W3CDTF">2024-02-19T10:24:28Z</dcterms:modified>
</cp:coreProperties>
</file>