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12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06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4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0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79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74E5-26C9-F206-A79D-6485B7FC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BA64-FACD-A5F2-7B47-331B9921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77F0-DDAE-3EA6-3571-5DD2135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47A4-39C3-FE2A-ED8F-82E34FFE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B005-ACF0-6018-91D1-F68CF756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5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7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0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2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626EC2-AAD2-43D1-9D21-27E5F665232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8C7BC6-1EE2-4CED-8188-D35450FE3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1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5BD2-3A6E-3931-EF01-9C711B4F9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298" y="363895"/>
            <a:ext cx="9144000" cy="285516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SYNOPSIS REPORT </a:t>
            </a:r>
            <a:br>
              <a:rPr lang="en-IN" sz="3200" b="1" dirty="0">
                <a:solidFill>
                  <a:srgbClr val="0070C0"/>
                </a:solidFill>
                <a:latin typeface="Bahnschrift Light" panose="020B0502040204020203" pitchFamily="34" charset="0"/>
              </a:rPr>
            </a:br>
            <a:r>
              <a:rPr lang="en-IN" sz="32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ON</a:t>
            </a:r>
            <a:br>
              <a:rPr lang="en-IN" sz="3200" b="1" dirty="0">
                <a:solidFill>
                  <a:srgbClr val="0070C0"/>
                </a:solidFill>
              </a:rPr>
            </a:br>
            <a:br>
              <a:rPr lang="en-IN" sz="3200" b="1" dirty="0">
                <a:solidFill>
                  <a:srgbClr val="0070C0"/>
                </a:solidFill>
              </a:rPr>
            </a:br>
            <a:r>
              <a:rPr lang="en-IN" sz="4800" b="1" u="sng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28E8C-CC20-B0FD-1638-8D5F13C3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06" y="3470988"/>
            <a:ext cx="9660294" cy="280851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BY</a:t>
            </a:r>
          </a:p>
          <a:p>
            <a:r>
              <a:rPr lang="en-IN" u="sng" dirty="0">
                <a:latin typeface="Batang" panose="02030600000101010101" pitchFamily="18" charset="-127"/>
                <a:ea typeface="Batang" panose="02030600000101010101" pitchFamily="18" charset="-127"/>
              </a:rPr>
              <a:t>DEEPAKASH GAUTAM(2200290140051)</a:t>
            </a:r>
          </a:p>
          <a:p>
            <a:r>
              <a:rPr lang="en-IN" u="sng" dirty="0">
                <a:latin typeface="Batang" panose="02030600000101010101" pitchFamily="18" charset="-127"/>
                <a:ea typeface="Batang" panose="02030600000101010101" pitchFamily="18" charset="-127"/>
              </a:rPr>
              <a:t>HARISH SHARMA(2200290140062)</a:t>
            </a:r>
          </a:p>
          <a:p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Session:2023-2024(III Semester)</a:t>
            </a:r>
          </a:p>
          <a:p>
            <a:r>
              <a:rPr lang="en-IN" sz="3200" dirty="0">
                <a:latin typeface="Batang" panose="02030600000101010101" pitchFamily="18" charset="-127"/>
                <a:ea typeface="Batang" panose="02030600000101010101" pitchFamily="18" charset="-127"/>
              </a:rPr>
              <a:t>Under the Supervision of Professor</a:t>
            </a:r>
          </a:p>
          <a:p>
            <a:r>
              <a:rPr lang="en-IN" u="sng" dirty="0">
                <a:latin typeface="Batang" panose="02030600000101010101" pitchFamily="18" charset="-127"/>
                <a:ea typeface="Batang" panose="02030600000101010101" pitchFamily="18" charset="-127"/>
              </a:rPr>
              <a:t>MS.  SHALIKA ARORA  </a:t>
            </a:r>
          </a:p>
          <a:p>
            <a:endParaRPr lang="en-IN" dirty="0"/>
          </a:p>
        </p:txBody>
      </p:sp>
      <p:pic>
        <p:nvPicPr>
          <p:cNvPr id="4" name="Picture 3" descr="Dr. A.P.J. Abdul Kalam Technical University Uttar Pradesh, Lucknow ::">
            <a:extLst>
              <a:ext uri="{FF2B5EF4-FFF2-40B4-BE49-F238E27FC236}">
                <a16:creationId xmlns:a16="http://schemas.microsoft.com/office/drawing/2014/main" id="{C8A3981B-C617-6A07-153A-DD36F5436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8" y="318425"/>
            <a:ext cx="1705708" cy="15290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669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E532-D806-E143-3A50-4C7E4066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83E-0544-6311-AB13-736119EBB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34" y="1601690"/>
            <a:ext cx="10515600" cy="4659151"/>
          </a:xfrm>
        </p:spPr>
        <p:txBody>
          <a:bodyPr/>
          <a:lstStyle/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A </a:t>
            </a:r>
            <a:r>
              <a:rPr lang="en-US" b="1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HOSPITAL  MANAGEMENT  SYSTEM</a:t>
            </a:r>
            <a:r>
              <a:rPr lang="en-US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is a  computerized  management     system. This  management  system  has  been  developed  to  form  whole  management  system  including  Doctors (consultants) ,  Patients , and  Complains  etc.  This  system  also  keeps  the  records  of  hardware assets  besides  software  of  this  organization.  The  proposed  system  will keep  a  track  of  Doctors ,  Patients ,  Accounts  and  generation of  report  regarding  the  present  status.  This  project  has  GUI  based  software  that  will  help  in  storing ,  updating  and  retrieving  the information  through  various  user-friendly  menu-driven  modules.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50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8A0B-8D1E-B7ED-3FA3-78C83305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49085"/>
            <a:ext cx="5907833" cy="35456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C4A3-36B8-FAC8-69C8-D21690C6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2" y="391886"/>
            <a:ext cx="10282334" cy="603690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With the advent of  21</a:t>
            </a:r>
            <a:r>
              <a:rPr lang="en-US" sz="2400" b="0" i="0" baseline="300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  century, Health  care  has  become  an  Industry  having tremendous  potential . This  century  witnessed  a  giant  leap  in  information technology . Computers  are  not  only  used  to  diagnose  the  illness  or  for doing  surgery  with  one  hundred  percent  accuracy ,  but  also  they  are  used to  increase  the  efficiency  in  all  fields  ranging  from  fixing  the  appointment with  the  Doctor  to  keeping  the  record  of  the  Patient . Software  application  can  provide  solution  and  services  for  the  global  health  care  Industry . By using  the  cutting  edge  technologies ,  Hospital  Management  can  be improved  with  efficient  work  flow  and  communication . 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Any  time any  where  facilities  of  the</a:t>
            </a:r>
            <a:r>
              <a:rPr lang="en-US" sz="2400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 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INTERNET</a:t>
            </a:r>
            <a:r>
              <a:rPr lang="en-US" sz="2400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have  helped</a:t>
            </a:r>
            <a:r>
              <a:rPr lang="en-US" sz="2400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the  Medical  fields  to integrate  into  a  single  unit . Various  Hospitals  across  the  globe  can  be connected  together . They  can  share  information  and  even  services .  Details  of  the  Patients , their  previous  visits  etc.</a:t>
            </a:r>
            <a:r>
              <a:rPr lang="en-US" sz="2400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 are  totally  not  perceptible without  a  computer .  Relevant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Informations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  are  always  stored  in  the computer  and  are  available  instantly  in  front  of  the  user .</a:t>
            </a:r>
          </a:p>
        </p:txBody>
      </p:sp>
    </p:spTree>
    <p:extLst>
      <p:ext uri="{BB962C8B-B14F-4D97-AF65-F5344CB8AC3E}">
        <p14:creationId xmlns:p14="http://schemas.microsoft.com/office/powerpoint/2010/main" val="139078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D360-1511-6153-550C-8E711B5B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u="sng" dirty="0">
                <a:latin typeface="Bahnschrift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F9AF-0219-3E0D-E0E2-15D49DCE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4D5156"/>
                </a:solidFill>
                <a:effectLst/>
                <a:latin typeface="Avenir Next LT Pro Light" panose="020B0304020202020204" pitchFamily="34" charset="0"/>
              </a:rPr>
              <a:t>Hospital  information  systems  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Avenir Next LT Pro Light" panose="020B0304020202020204" pitchFamily="34" charset="0"/>
              </a:rPr>
              <a:t>provide  a  common  source  of information  about  a  patient’s  health  history </a:t>
            </a:r>
            <a:r>
              <a:rPr lang="en-US" sz="3200" b="0" i="0" dirty="0">
                <a:solidFill>
                  <a:srgbClr val="4D5156"/>
                </a:solidFill>
                <a:effectLst/>
                <a:latin typeface="Avenir Next LT Pro Light" panose="020B0304020202020204" pitchFamily="34" charset="0"/>
              </a:rPr>
              <a:t>,  and  doctors  schedule timing . The  system  has  to  keep  data  in  a  secure  place  and controls  who  can  reach  the  data  in  certain  circumstances.</a:t>
            </a:r>
            <a:endParaRPr lang="en-IN" sz="3200" dirty="0">
              <a:latin typeface="Avenir Next LT Pro Light" panose="020B03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86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639D-8E54-2213-BAAA-D17A28A2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</a:t>
            </a:r>
            <a:r>
              <a:rPr lang="en-IN" u="sng" dirty="0">
                <a:latin typeface="Bahnschrift" panose="020B0502040204020203" pitchFamily="34" charset="0"/>
              </a:rPr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67EB-B3F9-CA37-CF0C-F37BDE2D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venir Next LT Pro Light" panose="020B0304020202020204" pitchFamily="34" charset="0"/>
              </a:rPr>
              <a:t>This project is aimed to automate the Hospital management system.</a:t>
            </a:r>
          </a:p>
          <a:p>
            <a:pPr marL="0" indent="0">
              <a:buNone/>
            </a:pPr>
            <a:r>
              <a:rPr lang="en-US" dirty="0">
                <a:latin typeface="Avenir Next LT Pro Light" panose="020B0304020202020204" pitchFamily="34" charset="0"/>
              </a:rPr>
              <a:t>This project is developed mainly to administrate doctor’s appointment with the patients . The purpose of the project entitled as HOSPITAL MANAGEMENT SYSTEM is to computerize the front Office Management of hospital to develop software which is user friendly , simple ,fast .</a:t>
            </a:r>
          </a:p>
          <a:p>
            <a:pPr marL="0" indent="0">
              <a:buNone/>
            </a:pPr>
            <a:r>
              <a:rPr lang="en-US" dirty="0">
                <a:latin typeface="Avenir Next LT Pro Light" panose="020B0304020202020204" pitchFamily="34" charset="0"/>
              </a:rPr>
              <a:t>It deals with the collection of Patient’s Information , diagnosis details etc.</a:t>
            </a:r>
          </a:p>
          <a:p>
            <a:pPr marL="0" indent="0">
              <a:buNone/>
            </a:pPr>
            <a:r>
              <a:rPr lang="en-US" dirty="0">
                <a:latin typeface="Avenir Next LT Pro Light" panose="020B0304020202020204" pitchFamily="34" charset="0"/>
              </a:rPr>
              <a:t>The main function is to register and store patient details and doctor details and retrieve these details as and when required. </a:t>
            </a:r>
            <a:endParaRPr lang="en-IN" dirty="0">
              <a:latin typeface="Avenir Next LT Pro Light" panose="020B03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1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A7BE-AC34-BE2E-CFB9-1E3D5DCC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lang="en-IN" sz="4000" u="sng" dirty="0">
                <a:latin typeface="Bahnschrift" panose="020B0502040204020203" pitchFamily="34" charset="0"/>
              </a:rPr>
              <a:t>Benefits Of Implementing a </a:t>
            </a:r>
            <a:br>
              <a:rPr lang="en-IN" sz="4000" u="sng" dirty="0">
                <a:latin typeface="Bahnschrift" panose="020B0502040204020203" pitchFamily="34" charset="0"/>
              </a:rPr>
            </a:br>
            <a:r>
              <a:rPr lang="en-IN" sz="4000" u="sng" dirty="0">
                <a:latin typeface="Bahnschrift" panose="020B0502040204020203" pitchFamily="34" charset="0"/>
              </a:rPr>
              <a:t>          Hospital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0DFF-A1CA-C2AB-1A0C-79FAFECF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2090057"/>
            <a:ext cx="11560628" cy="4366726"/>
          </a:xfrm>
        </p:spPr>
        <p:txBody>
          <a:bodyPr/>
          <a:lstStyle/>
          <a:p>
            <a:r>
              <a:rPr lang="en-US" u="sng" dirty="0"/>
              <a:t>Appointment booking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latin typeface="Avenir Next LT Pro Light" panose="020B0304020202020204" pitchFamily="34" charset="0"/>
              </a:rPr>
              <a:t>It Helps patients cut the long queue and saves their time.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u="sng" dirty="0"/>
              <a:t>Data accuracy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latin typeface="Avenir Next LT Pro Light" panose="020B0304020202020204" pitchFamily="34" charset="0"/>
              </a:rPr>
              <a:t>    It Removes human errors o Alerts when there’s a shortage of stock.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u="sng" dirty="0"/>
              <a:t>Data security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latin typeface="Avenir Next LT Pro Light" panose="020B0304020202020204" pitchFamily="34" charset="0"/>
              </a:rPr>
              <a:t>It Helps to keep patients records private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20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01E7-EC36-9726-17F3-D3B5665A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</a:t>
            </a:r>
            <a:r>
              <a:rPr lang="en-IN" u="sng" dirty="0">
                <a:latin typeface="Bahnschrift" panose="020B0502040204020203" pitchFamily="34" charset="0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B2D4-4AE6-FA68-FF19-C1383058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Operating System</a:t>
            </a:r>
          </a:p>
          <a:p>
            <a:r>
              <a:rPr lang="en-US" dirty="0">
                <a:latin typeface="Avenir Next LT Pro Light" panose="020B0304020202020204" pitchFamily="34" charset="0"/>
              </a:rPr>
              <a:t>Front-end : HTML , CSS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Framework : DOTNET</a:t>
            </a:r>
          </a:p>
          <a:p>
            <a:r>
              <a:rPr lang="en-US" dirty="0">
                <a:latin typeface="Avenir Next LT Pro Light" panose="020B0304020202020204" pitchFamily="34" charset="0"/>
              </a:rPr>
              <a:t>Database : SQL</a:t>
            </a:r>
            <a:endParaRPr lang="en-IN" dirty="0">
              <a:latin typeface="Avenir Next LT Pro Light" panose="020B03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36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731E-FF71-9F2A-DE68-8DA07D51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</a:t>
            </a:r>
            <a:r>
              <a:rPr lang="en-IN" u="sng" dirty="0">
                <a:latin typeface="Bahnschrift" panose="020B0502040204020203" pitchFamily="34" charset="0"/>
              </a:rPr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AC3E-76DC-210E-1C86-2F3014C1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405"/>
            <a:ext cx="9369490" cy="4133558"/>
          </a:xfrm>
        </p:spPr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Online Appointment System</a:t>
            </a:r>
          </a:p>
          <a:p>
            <a:r>
              <a:rPr lang="en-US" dirty="0">
                <a:latin typeface="Avenir Next LT Pro Light" panose="020B0304020202020204" pitchFamily="34" charset="0"/>
              </a:rPr>
              <a:t>Doctor Management System</a:t>
            </a:r>
          </a:p>
          <a:p>
            <a:r>
              <a:rPr lang="en-US" dirty="0">
                <a:latin typeface="Avenir Next LT Pro Light" panose="020B0304020202020204" pitchFamily="34" charset="0"/>
              </a:rPr>
              <a:t>Patient Management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04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3FA8-4857-E7FC-0E2A-F5FD4571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    </a:t>
            </a:r>
            <a:r>
              <a:rPr lang="en-IN" u="sng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A74B-F7A6-CA0A-42B9-1F153D4A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" y="1875453"/>
            <a:ext cx="9937102" cy="430151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40C28"/>
                </a:solidFill>
                <a:effectLst/>
                <a:latin typeface="Avenir Next LT Pro Light" panose="020B0304020202020204" pitchFamily="34" charset="0"/>
              </a:rPr>
              <a:t>This  can  be  a  powerful  tool  to  help healthcare  organizations  improve  their processes .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venir Next LT Pro Light" panose="020B0304020202020204" pitchFamily="34" charset="0"/>
              </a:rPr>
              <a:t>It  can  provide  an  integrated ,  comprehensive solution  to  managing  patient  records.</a:t>
            </a:r>
            <a:endParaRPr lang="en-IN" sz="2800" dirty="0">
              <a:latin typeface="Avenir Next LT Pro Light" panose="020B03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9900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81</TotalTime>
  <Words>558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Batang</vt:lpstr>
      <vt:lpstr>Arial</vt:lpstr>
      <vt:lpstr>Avenir Next LT Pro Light</vt:lpstr>
      <vt:lpstr>Bahnschrift</vt:lpstr>
      <vt:lpstr>Bahnschrift Light</vt:lpstr>
      <vt:lpstr>Bell MT</vt:lpstr>
      <vt:lpstr>Tw Cen MT</vt:lpstr>
      <vt:lpstr>Droplet</vt:lpstr>
      <vt:lpstr>SYNOPSIS REPORT  ON  HOSPITAL MANAGEMENT SYSTEM</vt:lpstr>
      <vt:lpstr>                         INTRODUCTION</vt:lpstr>
      <vt:lpstr>PowerPoint Presentation</vt:lpstr>
      <vt:lpstr>                              Objective</vt:lpstr>
      <vt:lpstr>                     Problem Domain</vt:lpstr>
      <vt:lpstr>            Benefits Of Implementing a            Hospital Management System</vt:lpstr>
      <vt:lpstr>                    Software Requirements</vt:lpstr>
      <vt:lpstr>                    Modules Description</vt:lpstr>
      <vt:lpstr>   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REPORT  ON  HOSPITAL MANAGEMENT SYSTEM</dc:title>
  <dc:creator>Sakshi Goyal</dc:creator>
  <cp:lastModifiedBy>Sakshi Goyal</cp:lastModifiedBy>
  <cp:revision>6</cp:revision>
  <dcterms:created xsi:type="dcterms:W3CDTF">2023-09-21T06:51:17Z</dcterms:created>
  <dcterms:modified xsi:type="dcterms:W3CDTF">2023-09-25T17:55:49Z</dcterms:modified>
</cp:coreProperties>
</file>