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0" r:id="rId7"/>
    <p:sldId id="281" r:id="rId8"/>
    <p:sldId id="284" r:id="rId9"/>
    <p:sldId id="282" r:id="rId10"/>
    <p:sldId id="288" r:id="rId11"/>
    <p:sldId id="289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takore.com/sega-saturn-game-basic,,zone,,3D-Shooting-Game-Bits-Laboratory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84879"/>
            <a:ext cx="5385816" cy="2083109"/>
          </a:xfrm>
        </p:spPr>
        <p:txBody>
          <a:bodyPr/>
          <a:lstStyle/>
          <a:p>
            <a:r>
              <a:rPr lang="en-US" dirty="0"/>
              <a:t>Unity based shooting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910710"/>
            <a:ext cx="3493008" cy="1644724"/>
          </a:xfrm>
        </p:spPr>
        <p:txBody>
          <a:bodyPr/>
          <a:lstStyle/>
          <a:p>
            <a:r>
              <a:rPr lang="en-US" dirty="0"/>
              <a:t>Survival of The </a:t>
            </a:r>
            <a:r>
              <a:rPr lang="en-US" dirty="0" err="1"/>
              <a:t>Darest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6" y="4373217"/>
            <a:ext cx="7193280" cy="695474"/>
          </a:xfrm>
        </p:spPr>
        <p:txBody>
          <a:bodyPr/>
          <a:lstStyle/>
          <a:p>
            <a:r>
              <a:rPr lang="en-US" dirty="0"/>
              <a:t>1.Introduction</a:t>
            </a:r>
            <a:br>
              <a:rPr lang="en-US" dirty="0"/>
            </a:br>
            <a:r>
              <a:rPr lang="en-US" b="1" dirty="0"/>
              <a:t>2.REQUIREMENTS</a:t>
            </a:r>
            <a:br>
              <a:rPr lang="en-US" b="1" dirty="0"/>
            </a:br>
            <a:r>
              <a:rPr lang="en-US" b="1" dirty="0"/>
              <a:t>3.CONCLUSION</a:t>
            </a:r>
            <a:br>
              <a:rPr lang="en-US" b="1" dirty="0"/>
            </a:br>
            <a:r>
              <a:rPr lang="en-US" b="1" dirty="0"/>
              <a:t>4.GANTT CHART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8114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23748"/>
            <a:ext cx="6766560" cy="2447238"/>
          </a:xfrm>
        </p:spPr>
        <p:txBody>
          <a:bodyPr/>
          <a:lstStyle/>
          <a:p>
            <a:pPr marL="22860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Welcome to the harrowing world of "Survival of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Darest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," a gripping and expansive 3D shooter game that will put your survival instincts to the ultimate test. In this immersive gaming experience, you are thrust into a dystopian future on the brink of collapse, where only the strongest and most resourceful will endure.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270" y="836563"/>
            <a:ext cx="6400800" cy="2844977"/>
          </a:xfrm>
        </p:spPr>
        <p:txBody>
          <a:bodyPr/>
          <a:lstStyle/>
          <a:p>
            <a:r>
              <a:rPr lang="en-US" dirty="0"/>
              <a:t>supervisor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598948"/>
            <a:ext cx="6400800" cy="847695"/>
          </a:xfrm>
        </p:spPr>
        <p:txBody>
          <a:bodyPr/>
          <a:lstStyle/>
          <a:p>
            <a:r>
              <a:rPr lang="en-US" dirty="0"/>
              <a:t>Dr. Ankit Verma</a:t>
            </a:r>
          </a:p>
          <a:p>
            <a:r>
              <a:rPr lang="en-US" dirty="0"/>
              <a:t>(Assistant professor)</a:t>
            </a:r>
          </a:p>
          <a:p>
            <a:r>
              <a:rPr lang="en-US" dirty="0"/>
              <a:t>KIET Group of </a:t>
            </a:r>
            <a:r>
              <a:rPr lang="en-US" dirty="0" err="1"/>
              <a:t>Instituition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</p:spPr>
        <p:txBody>
          <a:bodyPr/>
          <a:lstStyle/>
          <a:p>
            <a:r>
              <a:rPr lang="en-US" altLang="zh-CN" dirty="0"/>
              <a:t>REQUIREMENTS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E2E28-B382-8257-4D0C-8CF53725D736}"/>
              </a:ext>
            </a:extLst>
          </p:cNvPr>
          <p:cNvSpPr txBox="1"/>
          <p:nvPr/>
        </p:nvSpPr>
        <p:spPr>
          <a:xfrm>
            <a:off x="1364974" y="2941983"/>
            <a:ext cx="9925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 Black" panose="020B0A04020102020204" pitchFamily="34" charset="0"/>
              </a:rPr>
              <a:t>Minimum Hardware Requirements-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Arial Black" panose="020B0A04020102020204" pitchFamily="34" charset="0"/>
              </a:rPr>
              <a:t>4 core processor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Arial Black" panose="020B0A04020102020204" pitchFamily="34" charset="0"/>
              </a:rPr>
              <a:t>2gb of hard disk space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Arial Black" panose="020B0A04020102020204" pitchFamily="34" charset="0"/>
              </a:rPr>
              <a:t> Basic IOT devices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Arial Black" panose="020B0A04020102020204" pitchFamily="34" charset="0"/>
              </a:rPr>
              <a:t>Software Requirements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Arial Black" panose="020B0A04020102020204" pitchFamily="34" charset="0"/>
              </a:rPr>
              <a:t>Unity development kit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Arial Black" panose="020B0A04020102020204" pitchFamily="34" charset="0"/>
              </a:rPr>
              <a:t>C# code editor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Arial Black" panose="020B0A04020102020204" pitchFamily="34" charset="0"/>
              </a:rPr>
              <a:t>Visual studios 2019-2022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73" y="352802"/>
            <a:ext cx="6984906" cy="2560441"/>
          </a:xfrm>
        </p:spPr>
        <p:txBody>
          <a:bodyPr/>
          <a:lstStyle/>
          <a:p>
            <a:r>
              <a:rPr lang="en-US" dirty="0"/>
              <a:t>MODULE                    Player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3287" y="3253950"/>
            <a:ext cx="8852452" cy="2560441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Immersion is a critical element in 3D shooter games. Engaging gameplay mechanics, such as dynamic combat, resource management, and character progression, contribute to player immersion. "Survival of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Darest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" integrates these mechanics to create a challenging and captivating experience.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Effective game design is crucial for 3D shooters. "Survival of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Darest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" incorporates stunning visuals, realistic physics, and atmospheric audio design to immerse players in its world. Attention to detail in aesthetics contributes to player enjoyment.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C86179-73BD-6FE3-0125-17568986D55C}"/>
              </a:ext>
            </a:extLst>
          </p:cNvPr>
          <p:cNvCxnSpPr>
            <a:cxnSpLocks/>
          </p:cNvCxnSpPr>
          <p:nvPr/>
        </p:nvCxnSpPr>
        <p:spPr>
          <a:xfrm>
            <a:off x="6361043" y="2623930"/>
            <a:ext cx="267694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2A79AEB-9591-10A3-53B1-BD92051AE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39579" y="352802"/>
            <a:ext cx="2436440" cy="182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01702"/>
            <a:ext cx="10671048" cy="144435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1339134" y="2379412"/>
            <a:ext cx="704088" cy="704088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411" y="2390556"/>
            <a:ext cx="2011680" cy="2105108"/>
          </a:xfrm>
        </p:spPr>
        <p:txBody>
          <a:bodyPr/>
          <a:lstStyle/>
          <a:p>
            <a:pPr lvl="0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Post-Apocalyptic Setting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4156758"/>
            <a:ext cx="1920240" cy="1371600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>
          <a:xfrm>
            <a:off x="3554707" y="2379412"/>
            <a:ext cx="704088" cy="704088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756536"/>
            <a:ext cx="2011680" cy="2828676"/>
          </a:xfrm>
        </p:spPr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Immersive Gameplay</a:t>
            </a:r>
            <a:endParaRPr lang="en-US" dirty="0"/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4156758"/>
            <a:ext cx="1920240" cy="1371600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>
          <a:xfrm>
            <a:off x="5770280" y="2379412"/>
            <a:ext cx="704088" cy="704088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756535"/>
            <a:ext cx="2011680" cy="2828676"/>
          </a:xfrm>
        </p:spPr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Engaging Narrative</a:t>
            </a:r>
            <a:endParaRPr lang="en-US" dirty="0"/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4156758"/>
            <a:ext cx="1920240" cy="1371600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>
          <a:xfrm>
            <a:off x="7985853" y="2379412"/>
            <a:ext cx="704088" cy="704088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758440"/>
            <a:ext cx="2011680" cy="2826771"/>
          </a:xfrm>
        </p:spPr>
        <p:txBody>
          <a:bodyPr/>
          <a:lstStyle/>
          <a:p>
            <a:r>
              <a:rPr lang="en-US" dirty="0"/>
              <a:t>STRATEGY</a:t>
            </a:r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4156758"/>
            <a:ext cx="1920240" cy="1371600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>
          <a:xfrm>
            <a:off x="10201425" y="2379412"/>
            <a:ext cx="704088" cy="704088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758440"/>
            <a:ext cx="2011680" cy="2826771"/>
          </a:xfrm>
        </p:spPr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Balancing and Difficulty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4156758"/>
            <a:ext cx="1920240" cy="1371600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04" y="-809702"/>
            <a:ext cx="10671048" cy="2126438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9CAD55-1B2E-9718-4919-C936288F14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F26A07A-44DD-917A-F4BF-C02ACD9F78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97BBFD1-BAC6-8C7B-719F-D604EFADDB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7948AB0-DEA7-6A59-8A52-70D6D192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756"/>
            <a:ext cx="12192000" cy="52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/>
              <a:t>Ujjwal Aggarwal</a:t>
            </a:r>
          </a:p>
          <a:p>
            <a:r>
              <a:rPr lang="en-US" dirty="0"/>
              <a:t>MCA SEC-A SEM-3</a:t>
            </a:r>
          </a:p>
          <a:p>
            <a:r>
              <a:rPr lang="en-US" dirty="0"/>
              <a:t>Roll No-2200290140167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{8E2901C3-149A-4B29-B565-9654A307DC2F}tf78438558_win32</Template>
  <TotalTime>33</TotalTime>
  <Words>249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Times New Roman</vt:lpstr>
      <vt:lpstr>Custom</vt:lpstr>
      <vt:lpstr>Unity based shooting game</vt:lpstr>
      <vt:lpstr>1.Introduction 2.REQUIREMENTS 3.CONCLUSION 4.GANTT CHART </vt:lpstr>
      <vt:lpstr>introduction</vt:lpstr>
      <vt:lpstr>supervisor</vt:lpstr>
      <vt:lpstr>REQUIREMENTS</vt:lpstr>
      <vt:lpstr>MODULE                    Player </vt:lpstr>
      <vt:lpstr>Conclusion</vt:lpstr>
      <vt:lpstr>GANTT CHART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based shooting game</dc:title>
  <dc:subject/>
  <dc:creator>student</dc:creator>
  <cp:lastModifiedBy>student</cp:lastModifiedBy>
  <cp:revision>1</cp:revision>
  <dcterms:created xsi:type="dcterms:W3CDTF">2023-10-03T08:20:45Z</dcterms:created>
  <dcterms:modified xsi:type="dcterms:W3CDTF">2023-10-03T08:53:56Z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