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62cc5429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62cc5429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62cc54296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62cc54296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62cc54296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62cc54296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2cc54296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2cc54296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2cc54296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2cc54296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2cc54296f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2cc54296f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2cc54296f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2cc54296f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62cc54296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62cc54296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Upalgo: Practice Coding Problems and Discuss Topics</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		By : Aniket Sharma</a:t>
            </a:r>
            <a:endParaRPr/>
          </a:p>
          <a:p>
            <a:pPr indent="0" lvl="0" marL="0" rtl="0" algn="ctr">
              <a:spcBef>
                <a:spcPts val="0"/>
              </a:spcBef>
              <a:spcAft>
                <a:spcPts val="0"/>
              </a:spcAft>
              <a:buNone/>
            </a:pPr>
            <a:r>
              <a:rPr lang="en"/>
              <a:t>		MCA III-B</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708900"/>
          </a:xfrm>
          <a:prstGeom prst="rect">
            <a:avLst/>
          </a:prstGeom>
        </p:spPr>
        <p:txBody>
          <a:bodyPr anchorCtr="0" anchor="t" bIns="91425" lIns="91425" spcFirstLastPara="1" rIns="91425" wrap="square" tIns="91425">
            <a:noAutofit/>
          </a:bodyPr>
          <a:lstStyle/>
          <a:p>
            <a:pPr indent="0" lvl="0" marL="0" rtl="0" algn="ctr">
              <a:lnSpc>
                <a:spcPct val="115000"/>
              </a:lnSpc>
              <a:spcBef>
                <a:spcPts val="1800"/>
              </a:spcBef>
              <a:spcAft>
                <a:spcPts val="0"/>
              </a:spcAft>
              <a:buClr>
                <a:schemeClr val="dk1"/>
              </a:buClr>
              <a:buSzPts val="990"/>
              <a:buFont typeface="Arial"/>
              <a:buNone/>
            </a:pPr>
            <a:r>
              <a:rPr b="1" lang="en" sz="2730"/>
              <a:t>Introduction</a:t>
            </a:r>
            <a:endParaRPr b="1" sz="2730"/>
          </a:p>
          <a:p>
            <a:pPr indent="0" lvl="0" marL="0" rtl="0" algn="l">
              <a:spcBef>
                <a:spcPts val="400"/>
              </a:spcBef>
              <a:spcAft>
                <a:spcPts val="0"/>
              </a:spcAft>
              <a:buSzPts val="990"/>
              <a:buNone/>
            </a:pPr>
            <a:r>
              <a:t/>
            </a:r>
            <a:endParaRPr sz="2520"/>
          </a:p>
        </p:txBody>
      </p:sp>
      <p:sp>
        <p:nvSpPr>
          <p:cNvPr id="65" name="Google Shape;65;p14"/>
          <p:cNvSpPr txBox="1"/>
          <p:nvPr>
            <p:ph idx="1" type="body"/>
          </p:nvPr>
        </p:nvSpPr>
        <p:spPr>
          <a:xfrm>
            <a:off x="311700" y="16609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Upalgo is a coding practice platform designed to help users improve their coding skills and solve coding questions. With a range of questions available, users can practice and enhance their programming abilities.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73450"/>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800"/>
              </a:spcBef>
              <a:spcAft>
                <a:spcPts val="0"/>
              </a:spcAft>
              <a:buClr>
                <a:schemeClr val="dk1"/>
              </a:buClr>
              <a:buSzPct val="51295"/>
              <a:buFont typeface="Arial"/>
              <a:buNone/>
            </a:pPr>
            <a:r>
              <a:rPr b="1" lang="en" sz="2144"/>
              <a:t>Backend Framework</a:t>
            </a:r>
            <a:endParaRPr b="1" sz="2144"/>
          </a:p>
          <a:p>
            <a:pPr indent="0" lvl="0" marL="0" rtl="0" algn="l">
              <a:spcBef>
                <a:spcPts val="400"/>
              </a:spcBef>
              <a:spcAft>
                <a:spcPts val="0"/>
              </a:spcAft>
              <a:buNone/>
            </a:pPr>
            <a:r>
              <a:t/>
            </a:r>
            <a:endParaRPr/>
          </a:p>
        </p:txBody>
      </p:sp>
      <p:sp>
        <p:nvSpPr>
          <p:cNvPr id="71" name="Google Shape;71;p15"/>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Upalgo is built using the Python Django framework on the backend. Django provides a robust and scalable foundation for the platform, enabling efficient handling of user interactions and data management.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Payment Integration</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Clr>
                <a:schemeClr val="dk1"/>
              </a:buClr>
              <a:buSzPts val="1100"/>
              <a:buFont typeface="Arial"/>
              <a:buNone/>
            </a:pPr>
            <a:r>
              <a:rPr lang="en" sz="1400">
                <a:solidFill>
                  <a:schemeClr val="dk1"/>
                </a:solidFill>
              </a:rPr>
              <a:t>Upalgo integrates with the Stripe payment system for payment processing.</a:t>
            </a:r>
            <a:endParaRPr sz="1400">
              <a:solidFill>
                <a:schemeClr val="dk1"/>
              </a:solidFill>
            </a:endParaRPr>
          </a:p>
          <a:p>
            <a:pPr indent="0" lvl="0" marL="0" rtl="0" algn="just">
              <a:spcBef>
                <a:spcPts val="1400"/>
              </a:spcBef>
              <a:spcAft>
                <a:spcPts val="0"/>
              </a:spcAft>
              <a:buClr>
                <a:schemeClr val="dk1"/>
              </a:buClr>
              <a:buSzPts val="1100"/>
              <a:buFont typeface="Arial"/>
              <a:buNone/>
            </a:pPr>
            <a:r>
              <a:rPr b="1" lang="en" sz="1600">
                <a:solidFill>
                  <a:schemeClr val="dk1"/>
                </a:solidFill>
              </a:rPr>
              <a:t>Payment Process</a:t>
            </a:r>
            <a:endParaRPr b="1" sz="1600">
              <a:solidFill>
                <a:schemeClr val="dk1"/>
              </a:solidFill>
            </a:endParaRPr>
          </a:p>
          <a:p>
            <a:pPr indent="0" lvl="0" marL="0" rtl="0" algn="just">
              <a:spcBef>
                <a:spcPts val="1200"/>
              </a:spcBef>
              <a:spcAft>
                <a:spcPts val="0"/>
              </a:spcAft>
              <a:buClr>
                <a:schemeClr val="dk1"/>
              </a:buClr>
              <a:buSzPts val="1100"/>
              <a:buFont typeface="Arial"/>
              <a:buNone/>
            </a:pPr>
            <a:r>
              <a:rPr lang="en" sz="1400">
                <a:solidFill>
                  <a:schemeClr val="dk1"/>
                </a:solidFill>
              </a:rPr>
              <a:t>Users can make a payment of 99 rupees through Stripe payment integration using their card and basic details.</a:t>
            </a:r>
            <a:endParaRPr sz="1400">
              <a:solidFill>
                <a:schemeClr val="dk1"/>
              </a:solidFill>
            </a:endParaRPr>
          </a:p>
          <a:p>
            <a:pPr indent="0" lvl="0" marL="0" rtl="0" algn="just">
              <a:spcBef>
                <a:spcPts val="1200"/>
              </a:spcBef>
              <a:spcAft>
                <a:spcPts val="1200"/>
              </a:spcAft>
              <a:buNone/>
            </a:pPr>
            <a:r>
              <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Cases</a:t>
            </a:r>
            <a:endParaRPr/>
          </a:p>
        </p:txBody>
      </p:sp>
      <p:sp>
        <p:nvSpPr>
          <p:cNvPr id="83" name="Google Shape;83;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300">
                <a:solidFill>
                  <a:schemeClr val="dk1"/>
                </a:solidFill>
              </a:rPr>
              <a:t>How Test Cases Work</a:t>
            </a:r>
            <a:endParaRPr b="1" sz="1300">
              <a:solidFill>
                <a:schemeClr val="dk1"/>
              </a:solidFill>
            </a:endParaRPr>
          </a:p>
          <a:p>
            <a:pPr indent="0" lvl="0" marL="0" rtl="0" algn="just">
              <a:spcBef>
                <a:spcPts val="1200"/>
              </a:spcBef>
              <a:spcAft>
                <a:spcPts val="1200"/>
              </a:spcAft>
              <a:buClr>
                <a:schemeClr val="dk1"/>
              </a:buClr>
              <a:buSzPts val="1100"/>
              <a:buFont typeface="Arial"/>
              <a:buNone/>
            </a:pPr>
            <a:r>
              <a:rPr lang="en" sz="1300">
                <a:solidFill>
                  <a:schemeClr val="dk1"/>
                </a:solidFill>
              </a:rPr>
              <a:t>Each question in Upalgo is accompanied by a set of test cases that users need to solve. These test cases are designed to test the correctness and efficiency of the code written by the users. When a user submits their code, it is run against the test cases to check if it produces the expected output and runs within the specified time limits.</a:t>
            </a:r>
            <a:endParaRPr sz="1600"/>
          </a:p>
        </p:txBody>
      </p:sp>
      <p:sp>
        <p:nvSpPr>
          <p:cNvPr id="84" name="Google Shape;84;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a:solidFill>
                  <a:schemeClr val="dk1"/>
                </a:solidFill>
              </a:rPr>
              <a:t>Completing a Question</a:t>
            </a:r>
            <a:endParaRPr b="1">
              <a:solidFill>
                <a:schemeClr val="dk1"/>
              </a:solidFill>
            </a:endParaRPr>
          </a:p>
          <a:p>
            <a:pPr indent="0" lvl="0" marL="0" rtl="0" algn="just">
              <a:spcBef>
                <a:spcPts val="1200"/>
              </a:spcBef>
              <a:spcAft>
                <a:spcPts val="1200"/>
              </a:spcAft>
              <a:buClr>
                <a:schemeClr val="dk1"/>
              </a:buClr>
              <a:buSzPts val="1100"/>
              <a:buFont typeface="Arial"/>
              <a:buNone/>
            </a:pPr>
            <a:r>
              <a:rPr lang="en" sz="1300">
                <a:solidFill>
                  <a:schemeClr val="dk1"/>
                </a:solidFill>
              </a:rPr>
              <a:t>To complete a question, users need to pass all the testcases. This means that their code should produce the expected output for each test case and should not exceed the time limits. Once all the testcases pass, the question is marked as completed and the user can move on to the next question.</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Unlocking Paid Questions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lang="en">
                <a:solidFill>
                  <a:schemeClr val="dk1"/>
                </a:solidFill>
              </a:rPr>
              <a:t>Paid questions can be unlocked by making a payment of 99 rupees.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Once unlocked, users can access and solve the paid questions.</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Completion</a:t>
            </a:r>
            <a:endParaRPr/>
          </a:p>
        </p:txBody>
      </p:sp>
      <p:sp>
        <p:nvSpPr>
          <p:cNvPr id="96" name="Google Shape;96;p1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2"/>
              </a:buClr>
              <a:buSzPts val="1100"/>
              <a:buFont typeface="Arial"/>
              <a:buNone/>
            </a:pPr>
            <a:r>
              <a:rPr b="1" lang="en" sz="1500">
                <a:solidFill>
                  <a:schemeClr val="dk1"/>
                </a:solidFill>
                <a:latin typeface="Arial"/>
                <a:ea typeface="Arial"/>
                <a:cs typeface="Arial"/>
                <a:sym typeface="Arial"/>
              </a:rPr>
              <a:t>Completion Tracking</a:t>
            </a:r>
            <a:endParaRPr b="1" sz="1500">
              <a:solidFill>
                <a:schemeClr val="dk1"/>
              </a:solidFill>
              <a:latin typeface="Arial"/>
              <a:ea typeface="Arial"/>
              <a:cs typeface="Arial"/>
              <a:sym typeface="Arial"/>
            </a:endParaRPr>
          </a:p>
          <a:p>
            <a:pPr indent="0" lvl="0" marL="0" rtl="0" algn="l">
              <a:spcBef>
                <a:spcPts val="1200"/>
              </a:spcBef>
              <a:spcAft>
                <a:spcPts val="0"/>
              </a:spcAft>
              <a:buNone/>
            </a:pPr>
            <a:r>
              <a:t/>
            </a:r>
            <a:endParaRPr sz="1500">
              <a:solidFill>
                <a:schemeClr val="dk1"/>
              </a:solidFill>
              <a:latin typeface="Arial"/>
              <a:ea typeface="Arial"/>
              <a:cs typeface="Arial"/>
              <a:sym typeface="Arial"/>
            </a:endParaRPr>
          </a:p>
          <a:p>
            <a:pPr indent="0" lvl="0" marL="0" rtl="0" algn="just">
              <a:spcBef>
                <a:spcPts val="1200"/>
              </a:spcBef>
              <a:spcAft>
                <a:spcPts val="0"/>
              </a:spcAft>
              <a:buClr>
                <a:schemeClr val="dk2"/>
              </a:buClr>
              <a:buSzPts val="1100"/>
              <a:buFont typeface="Arial"/>
              <a:buNone/>
            </a:pPr>
            <a:r>
              <a:rPr lang="en" sz="1500">
                <a:solidFill>
                  <a:schemeClr val="dk1"/>
                </a:solidFill>
                <a:latin typeface="Arial"/>
                <a:ea typeface="Arial"/>
                <a:cs typeface="Arial"/>
                <a:sym typeface="Arial"/>
              </a:rPr>
              <a:t>When a user completes all the testcases for a question, it is marked as completed in their progress tracker.</a:t>
            </a:r>
            <a:endParaRPr sz="1500">
              <a:solidFill>
                <a:schemeClr val="dk1"/>
              </a:solidFill>
              <a:latin typeface="Arial"/>
              <a:ea typeface="Arial"/>
              <a:cs typeface="Arial"/>
              <a:sym typeface="Arial"/>
            </a:endParaRPr>
          </a:p>
          <a:p>
            <a:pPr indent="0" lvl="0" marL="0" rtl="0" algn="l">
              <a:spcBef>
                <a:spcPts val="1200"/>
              </a:spcBef>
              <a:spcAft>
                <a:spcPts val="1200"/>
              </a:spcAft>
              <a:buNone/>
            </a:pPr>
            <a:r>
              <a:t/>
            </a:r>
            <a:endParaRPr>
              <a:solidFill>
                <a:schemeClr val="dk1"/>
              </a:solidFill>
            </a:endParaRPr>
          </a:p>
        </p:txBody>
      </p:sp>
      <p:sp>
        <p:nvSpPr>
          <p:cNvPr id="97" name="Google Shape;97;p1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2"/>
              </a:buClr>
              <a:buSzPts val="1100"/>
              <a:buFont typeface="Arial"/>
              <a:buNone/>
            </a:pPr>
            <a:r>
              <a:rPr b="1" lang="en" sz="1300">
                <a:solidFill>
                  <a:schemeClr val="dk1"/>
                </a:solidFill>
                <a:latin typeface="Arial"/>
                <a:ea typeface="Arial"/>
                <a:cs typeface="Arial"/>
                <a:sym typeface="Arial"/>
              </a:rPr>
              <a:t>Progress Tracker</a:t>
            </a:r>
            <a:endParaRPr b="1" sz="1300">
              <a:solidFill>
                <a:schemeClr val="dk1"/>
              </a:solidFill>
              <a:latin typeface="Arial"/>
              <a:ea typeface="Arial"/>
              <a:cs typeface="Arial"/>
              <a:sym typeface="Arial"/>
            </a:endParaRPr>
          </a:p>
          <a:p>
            <a:pPr indent="0" lvl="0" marL="0" rtl="0" algn="l">
              <a:spcBef>
                <a:spcPts val="4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The progress tracker allows users to see which questions they have successfully completed and track their overall progress on the platform.</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Page</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Upalgo has a discussion page where users can engage in discussions related to coding questions. Users can ask questions, provide answers, and share their knowledge and experiences with other users.</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Authentication System</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500">
                <a:solidFill>
                  <a:schemeClr val="dk1"/>
                </a:solidFill>
              </a:rPr>
              <a:t>Github OAuth</a:t>
            </a:r>
            <a:endParaRPr sz="1500">
              <a:solidFill>
                <a:schemeClr val="dk1"/>
              </a:solidFill>
            </a:endParaRPr>
          </a:p>
          <a:p>
            <a:pPr indent="0" lvl="0" marL="0" rtl="0" algn="l">
              <a:spcBef>
                <a:spcPts val="1200"/>
              </a:spcBef>
              <a:spcAft>
                <a:spcPts val="1200"/>
              </a:spcAft>
              <a:buNone/>
            </a:pPr>
            <a:r>
              <a:rPr lang="en">
                <a:solidFill>
                  <a:schemeClr val="dk1"/>
                </a:solidFill>
              </a:rPr>
              <a:t>Upalgo uses Github OAuth as its authentication system. Users can log in to Upalgo using their Github credentials, eliminating the need to remember a separate password for the platform.</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