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548157"/>
            <a:ext cx="10185400" cy="6460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1239029"/>
            <a:ext cx="10185400" cy="50784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97" y="254000"/>
            <a:ext cx="10377326" cy="7048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901823"/>
            <a:ext cx="10185400" cy="57528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50" y="254000"/>
            <a:ext cx="8309902" cy="704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661325"/>
            <a:ext cx="10185400" cy="6233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434988"/>
            <a:ext cx="10185400" cy="6686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284093"/>
            <a:ext cx="10185400" cy="6988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Kunal Sharma</cp:lastModifiedBy>
  <cp:revision>1</cp:revision>
  <dcterms:created xsi:type="dcterms:W3CDTF">2023-12-05T02:40:26Z</dcterms:created>
  <dcterms:modified xsi:type="dcterms:W3CDTF">2023-12-05T02:43:26Z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2023-12-05T00:00:00Z</vt:filetime>
  </property>
  <property fmtid="{D5CDD505-2E9C-101B-9397-08002B2CF9AE}" pid="3" name="Producer">
    <vt:lpwstr>3-Heights(TM) PDF Security Shell 4.8.25.2 (http://www.pdf-tools.com)</vt:lpwstr>
  </property>
</Properties>
</file>