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Bold" panose="020B0604020202020204" charset="0"/>
      <p:regular r:id="rId20"/>
    </p:embeddedFont>
    <p:embeddedFont>
      <p:font typeface="Montserrat Light Bold" panose="020B0604020202020204" charset="0"/>
      <p:regular r:id="rId21"/>
    </p:embeddedFont>
    <p:embeddedFont>
      <p:font typeface="Oswald Bold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7C35-C282-4E6B-9E36-5C840D2F07B8}" v="3" dt="2023-11-29T16:5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893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chaudhary" userId="2d77bff718dc487e" providerId="LiveId" clId="{56FB7C35-C282-4E6B-9E36-5C840D2F07B8}"/>
    <pc:docChg chg="custSel modSld">
      <pc:chgData name="megha chaudhary" userId="2d77bff718dc487e" providerId="LiveId" clId="{56FB7C35-C282-4E6B-9E36-5C840D2F07B8}" dt="2023-11-29T17:12:07.164" v="155" actId="14100"/>
      <pc:docMkLst>
        <pc:docMk/>
      </pc:docMkLst>
      <pc:sldChg chg="addSp delSp modSp mod modClrScheme chgLayout">
        <pc:chgData name="megha chaudhary" userId="2d77bff718dc487e" providerId="LiveId" clId="{56FB7C35-C282-4E6B-9E36-5C840D2F07B8}" dt="2023-11-29T17:12:07.164" v="155" actId="14100"/>
        <pc:sldMkLst>
          <pc:docMk/>
          <pc:sldMk cId="0" sldId="260"/>
        </pc:sldMkLst>
        <pc:spChg chg="mod ord">
          <ac:chgData name="megha chaudhary" userId="2d77bff718dc487e" providerId="LiveId" clId="{56FB7C35-C282-4E6B-9E36-5C840D2F07B8}" dt="2023-11-29T17:06:36.646" v="5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4:02.700" v="40" actId="688"/>
          <ac:spMkLst>
            <pc:docMk/>
            <pc:sldMk cId="0" sldId="260"/>
            <ac:spMk id="4" creationId="{00000000-0000-0000-0000-000000000000}"/>
          </ac:spMkLst>
        </pc:spChg>
        <pc:spChg chg="mod">
          <ac:chgData name="megha chaudhary" userId="2d77bff718dc487e" providerId="LiveId" clId="{56FB7C35-C282-4E6B-9E36-5C840D2F07B8}" dt="2023-11-29T17:08:11.780" v="83" actId="1076"/>
          <ac:spMkLst>
            <pc:docMk/>
            <pc:sldMk cId="0" sldId="260"/>
            <ac:spMk id="27" creationId="{00000000-0000-0000-0000-000000000000}"/>
          </ac:spMkLst>
        </pc:spChg>
        <pc:spChg chg="add mod">
          <ac:chgData name="megha chaudhary" userId="2d77bff718dc487e" providerId="LiveId" clId="{56FB7C35-C282-4E6B-9E36-5C840D2F07B8}" dt="2023-11-29T17:00:44.834" v="30" actId="1076"/>
          <ac:spMkLst>
            <pc:docMk/>
            <pc:sldMk cId="0" sldId="260"/>
            <ac:spMk id="28" creationId="{30E3D22F-E1F2-6DFA-C0BC-8EA69CE17761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0" creationId="{D54D96BB-2908-5F99-897D-F640B855DD54}"/>
          </ac:spMkLst>
        </pc:spChg>
        <pc:spChg chg="mod">
          <ac:chgData name="megha chaudhary" userId="2d77bff718dc487e" providerId="LiveId" clId="{56FB7C35-C282-4E6B-9E36-5C840D2F07B8}" dt="2023-11-29T16:52:50.013" v="3"/>
          <ac:spMkLst>
            <pc:docMk/>
            <pc:sldMk cId="0" sldId="260"/>
            <ac:spMk id="31" creationId="{76DBAF0E-2AA3-287F-4BCB-81E24CCEC7CE}"/>
          </ac:spMkLst>
        </pc:spChg>
        <pc:spChg chg="add del mod">
          <ac:chgData name="megha chaudhary" userId="2d77bff718dc487e" providerId="LiveId" clId="{56FB7C35-C282-4E6B-9E36-5C840D2F07B8}" dt="2023-11-29T17:00:58.143" v="32"/>
          <ac:spMkLst>
            <pc:docMk/>
            <pc:sldMk cId="0" sldId="260"/>
            <ac:spMk id="32" creationId="{47CAD729-7C95-9CDF-84CC-BD7B7C16267C}"/>
          </ac:spMkLst>
        </pc:spChg>
        <pc:spChg chg="add del mod ord">
          <ac:chgData name="megha chaudhary" userId="2d77bff718dc487e" providerId="LiveId" clId="{56FB7C35-C282-4E6B-9E36-5C840D2F07B8}" dt="2023-11-29T17:07:53.178" v="78" actId="478"/>
          <ac:spMkLst>
            <pc:docMk/>
            <pc:sldMk cId="0" sldId="260"/>
            <ac:spMk id="33" creationId="{A7280B7B-8838-DB3C-DF78-AE9D710AC667}"/>
          </ac:spMkLst>
        </pc:spChg>
        <pc:spChg chg="add mod ord">
          <ac:chgData name="megha chaudhary" userId="2d77bff718dc487e" providerId="LiveId" clId="{56FB7C35-C282-4E6B-9E36-5C840D2F07B8}" dt="2023-11-29T17:11:30.484" v="152" actId="207"/>
          <ac:spMkLst>
            <pc:docMk/>
            <pc:sldMk cId="0" sldId="260"/>
            <ac:spMk id="34" creationId="{3CB7C520-450B-B5D0-826E-C98C276A3B2C}"/>
          </ac:spMkLst>
        </pc:spChg>
        <pc:spChg chg="add mod">
          <ac:chgData name="megha chaudhary" userId="2d77bff718dc487e" providerId="LiveId" clId="{56FB7C35-C282-4E6B-9E36-5C840D2F07B8}" dt="2023-11-29T17:11:02.056" v="150" actId="255"/>
          <ac:spMkLst>
            <pc:docMk/>
            <pc:sldMk cId="0" sldId="260"/>
            <ac:spMk id="36" creationId="{2E0ED998-D45B-CFC0-D37E-FEDDE89DD470}"/>
          </ac:spMkLst>
        </pc:spChg>
        <pc:spChg chg="add mod">
          <ac:chgData name="megha chaudhary" userId="2d77bff718dc487e" providerId="LiveId" clId="{56FB7C35-C282-4E6B-9E36-5C840D2F07B8}" dt="2023-11-29T17:12:07.164" v="155" actId="14100"/>
          <ac:spMkLst>
            <pc:docMk/>
            <pc:sldMk cId="0" sldId="260"/>
            <ac:spMk id="38" creationId="{D0951644-5A8F-2809-E093-BFC1A3F0A38E}"/>
          </ac:spMkLst>
        </pc:spChg>
        <pc:grpChg chg="add mod">
          <ac:chgData name="megha chaudhary" userId="2d77bff718dc487e" providerId="LiveId" clId="{56FB7C35-C282-4E6B-9E36-5C840D2F07B8}" dt="2023-11-29T16:52:56.730" v="4" actId="1076"/>
          <ac:grpSpMkLst>
            <pc:docMk/>
            <pc:sldMk cId="0" sldId="260"/>
            <ac:grpSpMk id="29" creationId="{EA99F5B2-E809-72C9-2F28-9A919148C3C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4.pn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ONLINE HEALTH RECORD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2920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642930" y="337474"/>
            <a:ext cx="7316613" cy="9570246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71799" y="5946503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42191" y="1109888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8899" y="3886336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>
                <a:solidFill>
                  <a:srgbClr val="231F20"/>
                </a:solidFill>
                <a:latin typeface="DM Sans"/>
              </a:rPr>
              <a:t>Pooja Kumari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08899" y="6187759"/>
            <a:ext cx="7132181" cy="62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u="none" strike="noStrike" spc="363">
                <a:solidFill>
                  <a:srgbClr val="231F20"/>
                </a:solidFill>
                <a:latin typeface="DM Sans"/>
              </a:rPr>
              <a:t>Megha Chaudhary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371799" y="364507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61762" y="3442596"/>
            <a:ext cx="6008351" cy="6122578"/>
          </a:xfrm>
          <a:custGeom>
            <a:avLst/>
            <a:gdLst/>
            <a:ahLst/>
            <a:cxnLst/>
            <a:rect l="l" t="t" r="r" b="b"/>
            <a:pathLst>
              <a:path w="6008351" h="6122578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r="-6032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61209" y="3748360"/>
            <a:ext cx="10110769" cy="515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Health record Management system is the digital version of the clinical information regarding a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It involves collecting, storing, manipulating and using the available clinical information in delivering care to the user.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Our project aims to harness the power of technology to enhance healthcare services and user experiences.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  <a:p>
            <a:pPr marL="486866" lvl="1" indent="-243433">
              <a:lnSpc>
                <a:spcPts val="3111"/>
              </a:lnSpc>
              <a:buFont typeface="Arial"/>
              <a:buChar char="•"/>
            </a:pPr>
            <a:r>
              <a:rPr lang="en-US" sz="2255" spc="220" dirty="0">
                <a:solidFill>
                  <a:srgbClr val="231F20"/>
                </a:solidFill>
                <a:latin typeface="DM Sans"/>
              </a:rPr>
              <a:t>A compact Online Health Record Keeping System designed with the goal of simplifying healthcare data management while emphasizing user-friendliness and accessibility.</a:t>
            </a:r>
          </a:p>
          <a:p>
            <a:pPr>
              <a:lnSpc>
                <a:spcPts val="3111"/>
              </a:lnSpc>
            </a:pP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2180036" y="4911410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1.Multiple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11917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Physician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3.Physician Records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480217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Physician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87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3.Patient visits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4.Disease Records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5.List physician history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853030" y="-6570533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462606" y="2711784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3837880" y="4542004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3"/>
            <a:ext cx="2982663" cy="1496724"/>
          </a:xfrm>
        </p:spPr>
        <p:txBody>
          <a:bodyPr/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1.New admin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admin details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3.List all admins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654" y="5147441"/>
            <a:ext cx="2711761" cy="121825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DM Sans Bold" charset="0"/>
              </a:rPr>
              <a:t>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168381" y="2773815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Efficient Record Management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Improved Data Accuracy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Improved data Efficiency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Streamlined Administrative Processes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7737890"/>
            <a:ext cx="4867276" cy="415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>
                <a:solidFill>
                  <a:srgbClr val="100F0D"/>
                </a:solidFill>
                <a:latin typeface="Montserrat Light Bold"/>
              </a:rPr>
              <a:t>Remote Access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35290" y="6776381"/>
            <a:ext cx="651524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Increased User Engagement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31805" y="2690238"/>
            <a:ext cx="10201854" cy="6122578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US" sz="2565" spc="251" dirty="0">
                <a:solidFill>
                  <a:srgbClr val="231F20"/>
                </a:solidFill>
                <a:latin typeface="DM Sans"/>
              </a:rPr>
              <a:t>In conclusion, a Health Record Management System (HRMS) represents a transformative solution that addresses critical challenges in healthcare administration and user care. By digitizing and centralizing health records, an HRMS offers a wide range of benefits that ultimately enhance the overall healthcare ecosystem.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76065" y="4514963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Patient Empowerment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76065" y="5331479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Improved Healthcare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6065" y="6062482"/>
            <a:ext cx="7132181" cy="1140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Contributing to the improvement of healthcare systems, public health initiatives, and healthcare accessibility.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349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DM Sans Bold</vt:lpstr>
      <vt:lpstr>Roboto</vt:lpstr>
      <vt:lpstr>Calibri</vt:lpstr>
      <vt:lpstr>Arial</vt:lpstr>
      <vt:lpstr>Montserrat Light Bold</vt:lpstr>
      <vt:lpstr>DM Sans</vt:lpstr>
      <vt:lpstr>Oswald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User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Pooja Kumari</cp:lastModifiedBy>
  <cp:revision>4</cp:revision>
  <dcterms:created xsi:type="dcterms:W3CDTF">2006-08-16T00:00:00Z</dcterms:created>
  <dcterms:modified xsi:type="dcterms:W3CDTF">2023-11-29T17:21:50Z</dcterms:modified>
  <dc:identifier>DAFutljfPnc</dc:identifier>
</cp:coreProperties>
</file>