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2828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95959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2828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2828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977" y="2127090"/>
            <a:ext cx="10201444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2828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662" y="3196155"/>
            <a:ext cx="9404075" cy="157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95959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4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30" y="-635"/>
            <a:ext cx="10694035" cy="73050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7066" y="965199"/>
            <a:ext cx="5113867" cy="57234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5129" y="1517245"/>
            <a:ext cx="344487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15"/>
              </a:lnSpc>
            </a:pPr>
            <a:r>
              <a:rPr sz="2450" b="1" spc="-25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50" b="1" spc="-6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esti</a:t>
            </a:r>
            <a:r>
              <a:rPr sz="2450" b="1" spc="-5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50" b="1" spc="-1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50" b="1" spc="-18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b="1" spc="-10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50" b="1" spc="-4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b="1" spc="-2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2450" b="1" spc="-4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50" b="1" spc="-1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50" b="1" spc="-25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50" b="1" spc="-7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yment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663" y="2043451"/>
            <a:ext cx="4754245" cy="407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 marR="52705" indent="-8890">
              <a:lnSpc>
                <a:spcPct val="122000"/>
              </a:lnSpc>
            </a:pPr>
            <a:r>
              <a:rPr sz="145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esting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-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dep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oyment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sz="145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compo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appl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5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25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450" spc="-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thoroughly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dep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oyment,</a:t>
            </a:r>
            <a:r>
              <a:rPr sz="145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deve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opers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5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sure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free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ugs</a:t>
            </a:r>
            <a:r>
              <a:rPr sz="145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gl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tc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45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could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negative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mpact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exper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ence.</a:t>
            </a:r>
            <a:r>
              <a:rPr sz="1450" spc="-1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45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var</a:t>
            </a:r>
            <a:r>
              <a:rPr sz="145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ous</a:t>
            </a:r>
            <a:r>
              <a:rPr sz="145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types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ng,</a:t>
            </a:r>
            <a:r>
              <a:rPr sz="1450" spc="-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includi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1450" spc="-1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-25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ntegrat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-1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-25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acceptance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-25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50" spc="-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wh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ch</a:t>
            </a:r>
            <a:r>
              <a:rPr sz="1450" spc="-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serves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fferent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purpose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-2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deve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opment</a:t>
            </a:r>
            <a:r>
              <a:rPr sz="1450" spc="1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proces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20955" marR="5080" indent="8255">
              <a:lnSpc>
                <a:spcPct val="121000"/>
              </a:lnSpc>
              <a:spcBef>
                <a:spcPts val="890"/>
              </a:spcBef>
            </a:pP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Dep</a:t>
            </a:r>
            <a:r>
              <a:rPr sz="145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oyment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strateg</a:t>
            </a:r>
            <a:r>
              <a:rPr sz="145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45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ay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cruci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-2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success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450" spc="-1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applicat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50" spc="-2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Deve</a:t>
            </a:r>
            <a:r>
              <a:rPr sz="145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opers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must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carefully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der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factors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ab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50" spc="2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reliab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50" spc="25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secur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45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145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5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oosing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dep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oyment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strateg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50" spc="1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Some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popular</a:t>
            </a:r>
            <a:r>
              <a:rPr sz="145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dep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oyment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strateg</a:t>
            </a:r>
            <a:r>
              <a:rPr sz="145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clude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ue-green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eployment,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canary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dep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oyment, and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roll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oyment.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2883" y="897147"/>
            <a:ext cx="5210355" cy="57969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15"/>
              </a:lnSpc>
            </a:pPr>
            <a:r>
              <a:rPr spc="60" dirty="0"/>
              <a:t>C</a:t>
            </a:r>
            <a:r>
              <a:rPr spc="-60" dirty="0"/>
              <a:t>on</a:t>
            </a:r>
            <a:r>
              <a:rPr dirty="0"/>
              <a:t>c</a:t>
            </a:r>
            <a:r>
              <a:rPr spc="-95" dirty="0"/>
              <a:t>lus</a:t>
            </a:r>
            <a:r>
              <a:rPr spc="-175" dirty="0"/>
              <a:t>i</a:t>
            </a:r>
            <a:r>
              <a:rPr spc="-20" dirty="0"/>
              <a:t>o</a:t>
            </a:r>
            <a:r>
              <a:rPr spc="-60" dirty="0"/>
              <a:t>n</a:t>
            </a:r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237354" y="2661017"/>
            <a:ext cx="4879340" cy="2783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7165" indent="8255">
              <a:lnSpc>
                <a:spcPct val="125000"/>
              </a:lnSpc>
            </a:pP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-1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conclus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on,</a:t>
            </a:r>
            <a:r>
              <a:rPr sz="1450" spc="-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scussed</a:t>
            </a:r>
            <a:r>
              <a:rPr sz="145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importance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e­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commerce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appl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1450" spc="-2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benefit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nesses</a:t>
            </a:r>
            <a:r>
              <a:rPr sz="145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consumer</a:t>
            </a:r>
            <a:r>
              <a:rPr sz="1450" spc="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2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explored</a:t>
            </a:r>
            <a:r>
              <a:rPr sz="145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var</a:t>
            </a:r>
            <a:r>
              <a:rPr sz="145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ous</a:t>
            </a:r>
            <a:r>
              <a:rPr sz="145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techno</a:t>
            </a:r>
            <a:r>
              <a:rPr sz="1450" spc="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og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45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45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450" spc="-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1450" spc="-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ons,</a:t>
            </a:r>
            <a:r>
              <a:rPr sz="145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ncluding</a:t>
            </a:r>
            <a:r>
              <a:rPr sz="1450" spc="-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Spri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Boot,</a:t>
            </a:r>
            <a:r>
              <a:rPr sz="145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Vue.js.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12700" marR="5080" indent="8255">
              <a:lnSpc>
                <a:spcPct val="124000"/>
              </a:lnSpc>
              <a:spcBef>
                <a:spcPts val="895"/>
              </a:spcBef>
            </a:pP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450" spc="-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comb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50" spc="-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ese</a:t>
            </a:r>
            <a:r>
              <a:rPr sz="145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techno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og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2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eve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opers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50" spc="-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ust</a:t>
            </a:r>
            <a:r>
              <a:rPr sz="145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sca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ab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web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appl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45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offer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dynam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responsive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45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interfaces</a:t>
            </a:r>
            <a:r>
              <a:rPr sz="1450" spc="2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secure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payment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-25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effi</a:t>
            </a:r>
            <a:r>
              <a:rPr sz="1450" spc="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-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145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eployment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strateg</a:t>
            </a:r>
            <a:r>
              <a:rPr sz="145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3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6229" y="2739462"/>
            <a:ext cx="2475230" cy="1029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800" i="1" spc="-30" dirty="0">
                <a:solidFill>
                  <a:srgbClr val="9582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800" i="1" spc="260" dirty="0">
                <a:solidFill>
                  <a:srgbClr val="9582BC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800" i="1" spc="195" dirty="0">
                <a:solidFill>
                  <a:srgbClr val="9582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800" i="1" spc="475" dirty="0">
                <a:solidFill>
                  <a:srgbClr val="9582BC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800" i="1" spc="-350" dirty="0">
                <a:solidFill>
                  <a:srgbClr val="9582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i="1" spc="-434" dirty="0">
                <a:solidFill>
                  <a:srgbClr val="9582B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800" i="1" spc="195" dirty="0">
                <a:solidFill>
                  <a:srgbClr val="9582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800" i="1" spc="335" dirty="0">
                <a:solidFill>
                  <a:srgbClr val="9582BC"/>
                </a:solidFill>
                <a:latin typeface="Arial" panose="020B0604020202020204"/>
                <a:cs typeface="Arial" panose="020B0604020202020204"/>
              </a:rPr>
              <a:t>u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 marR="3810" algn="ctr">
              <a:lnSpc>
                <a:spcPct val="100000"/>
              </a:lnSpc>
              <a:spcBef>
                <a:spcPts val="655"/>
              </a:spcBef>
            </a:pPr>
            <a:r>
              <a:rPr sz="2700" i="1" spc="-65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700" i="1" spc="-285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h</a:t>
            </a:r>
            <a:r>
              <a:rPr sz="2700" i="1" spc="50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700" i="1" spc="-114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700" i="1" spc="-495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700" i="1" spc="-65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700" i="1" spc="-95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 i="1" spc="-210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2700" i="1" spc="-130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700" i="1" spc="-155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700" i="1" spc="-275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700" i="1" spc="160" dirty="0">
                <a:solidFill>
                  <a:srgbClr val="9582BC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7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726" y="1466414"/>
            <a:ext cx="6062345" cy="454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450" spc="-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-6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50" spc="13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troduct</a:t>
            </a:r>
            <a:r>
              <a:rPr sz="2450" spc="17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8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12700" marR="2821305">
              <a:lnSpc>
                <a:spcPct val="140000"/>
              </a:lnSpc>
              <a:spcBef>
                <a:spcPts val="65"/>
              </a:spcBef>
            </a:pPr>
            <a:r>
              <a:rPr sz="2450" spc="20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Wh</a:t>
            </a:r>
            <a:r>
              <a:rPr sz="2450" spc="10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2450" spc="-7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9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50" spc="-8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E-com</a:t>
            </a:r>
            <a:r>
              <a:rPr sz="2450" spc="3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50" spc="6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erce?</a:t>
            </a:r>
            <a:r>
              <a:rPr sz="2450" spc="3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14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2450" spc="4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50" spc="-2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450" spc="-3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50" spc="-16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6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450" spc="7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E-com</a:t>
            </a:r>
            <a:r>
              <a:rPr sz="2450" spc="3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50" spc="7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erce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12700" marR="1902460">
              <a:lnSpc>
                <a:spcPct val="140000"/>
              </a:lnSpc>
              <a:spcBef>
                <a:spcPts val="65"/>
              </a:spcBef>
            </a:pPr>
            <a:r>
              <a:rPr sz="2450" spc="13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50" spc="16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pr</a:t>
            </a:r>
            <a:r>
              <a:rPr sz="2450" spc="-3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12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450" spc="-15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8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50" spc="-8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50" spc="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50" spc="3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50" spc="-21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8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450" spc="1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E-com</a:t>
            </a:r>
            <a:r>
              <a:rPr sz="2450" spc="1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50" spc="8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erce</a:t>
            </a:r>
            <a:r>
              <a:rPr sz="2450" spc="4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13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450" spc="8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50" spc="-21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450" spc="1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js</a:t>
            </a:r>
            <a:r>
              <a:rPr sz="2450" spc="-2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8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450" spc="1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E-com</a:t>
            </a:r>
            <a:r>
              <a:rPr sz="2450" spc="8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merce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12700" marR="5080" indent="17145">
              <a:lnSpc>
                <a:spcPct val="140000"/>
              </a:lnSpc>
              <a:spcBef>
                <a:spcPts val="65"/>
              </a:spcBef>
            </a:pPr>
            <a:r>
              <a:rPr sz="2450" spc="6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50" spc="6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50" spc="21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50" spc="7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12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450" spc="-29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450" spc="-9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4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E-com</a:t>
            </a:r>
            <a:r>
              <a:rPr sz="2450" spc="3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50" spc="7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erce</a:t>
            </a:r>
            <a:r>
              <a:rPr sz="2450" spc="-2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33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450" spc="8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eb</a:t>
            </a:r>
            <a:r>
              <a:rPr sz="2450" spc="-3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11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2450" spc="1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14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2450" spc="-2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12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450" spc="6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7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Secur</a:t>
            </a:r>
            <a:r>
              <a:rPr sz="2450" spc="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19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2450" spc="-17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50" spc="-4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50" spc="21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50" spc="-7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-21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50" spc="3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ayme</a:t>
            </a:r>
            <a:r>
              <a:rPr sz="2450" spc="6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50" spc="27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-7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50" spc="7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rocess</a:t>
            </a:r>
            <a:r>
              <a:rPr sz="2450" spc="10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9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ng</a:t>
            </a:r>
            <a:endParaRPr sz="2450">
              <a:latin typeface="Arial" panose="020B0604020202020204"/>
              <a:cs typeface="Arial" panose="020B0604020202020204"/>
            </a:endParaRPr>
          </a:p>
          <a:p>
            <a:pPr marL="20955" marR="2513965" indent="-8890">
              <a:lnSpc>
                <a:spcPct val="140000"/>
              </a:lnSpc>
              <a:spcBef>
                <a:spcPts val="65"/>
              </a:spcBef>
            </a:pPr>
            <a:r>
              <a:rPr sz="2450" spc="-21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50" spc="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50" spc="17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st</a:t>
            </a:r>
            <a:r>
              <a:rPr sz="2450" spc="12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-6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50" spc="19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50" spc="-18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50" spc="-6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spc="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50" spc="12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50" spc="9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50" spc="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50" spc="6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yme</a:t>
            </a:r>
            <a:r>
              <a:rPr sz="2450" spc="5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50" spc="3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450" spc="10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Conc</a:t>
            </a:r>
            <a:r>
              <a:rPr sz="2450" spc="12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50" spc="10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2450" spc="-12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50" spc="14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50" spc="14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8908" y="2061557"/>
            <a:ext cx="3574473" cy="35910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684" y="806921"/>
            <a:ext cx="1723389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75"/>
              </a:lnSpc>
            </a:pPr>
            <a:r>
              <a:rPr sz="2250" b="1" spc="1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761" y="1309783"/>
            <a:ext cx="4698365" cy="5582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 marR="193675">
              <a:lnSpc>
                <a:spcPct val="124000"/>
              </a:lnSpc>
            </a:pP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come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presentat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web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app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deve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opment 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-1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ava,</a:t>
            </a:r>
            <a:r>
              <a:rPr sz="1400" spc="-1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Spr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Boot,</a:t>
            </a:r>
            <a:r>
              <a:rPr sz="1400" spc="-1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-2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400" spc="1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-1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today's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e,</a:t>
            </a:r>
            <a:r>
              <a:rPr sz="140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00" spc="1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become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essent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part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nesses</a:t>
            </a:r>
            <a:r>
              <a:rPr sz="140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worldw</a:t>
            </a:r>
            <a:r>
              <a:rPr sz="140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allows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consumers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shop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conven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ently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comfort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homes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enab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nesses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reach</a:t>
            </a:r>
            <a:r>
              <a:rPr sz="140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der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aud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enc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00" spc="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ust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sca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abl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cati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cruc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business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ook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succeed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-1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onl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marketp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ace.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955" marR="5080">
              <a:lnSpc>
                <a:spcPct val="122000"/>
              </a:lnSpc>
              <a:spcBef>
                <a:spcPts val="895"/>
              </a:spcBef>
            </a:pP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Spr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Boot,</a:t>
            </a:r>
            <a:r>
              <a:rPr sz="1400" spc="-1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js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techno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ogi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400" spc="-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dynam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respo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e­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commerce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s.</a:t>
            </a:r>
            <a:r>
              <a:rPr sz="1400" spc="-2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po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spc="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cho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40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ding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enterpr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se-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evel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cati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due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955">
              <a:lnSpc>
                <a:spcPct val="100000"/>
              </a:lnSpc>
              <a:spcBef>
                <a:spcPts val="410"/>
              </a:spcBef>
            </a:pP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scala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reliabi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00" spc="2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pring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Boot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at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 marR="97155" indent="8255">
              <a:lnSpc>
                <a:spcPct val="123000"/>
              </a:lnSpc>
              <a:spcBef>
                <a:spcPts val="85"/>
              </a:spcBef>
            </a:pP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si</a:t>
            </a:r>
            <a:r>
              <a:rPr sz="140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mpl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00" spc="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cati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prov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pre-configured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components.</a:t>
            </a:r>
            <a:r>
              <a:rPr sz="140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Vue.js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progressive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JavaScr</a:t>
            </a:r>
            <a:r>
              <a:rPr sz="1400" spc="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ows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deve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opers</a:t>
            </a:r>
            <a:r>
              <a:rPr sz="1400" spc="-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interactive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interfaces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qu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ck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00" spc="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40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oget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er,</a:t>
            </a:r>
            <a:r>
              <a:rPr sz="1400" spc="-2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techno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ogi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offer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comprehensive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solut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-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ding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gh-performance</a:t>
            </a:r>
            <a:r>
              <a:rPr sz="1400" spc="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cati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40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6314" y="1005015"/>
            <a:ext cx="5008605" cy="55687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317" y="2079498"/>
            <a:ext cx="3099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5"/>
              </a:lnSpc>
            </a:pPr>
            <a:r>
              <a:rPr sz="2200" b="1" spc="24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200" b="1" spc="19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200" b="1" spc="13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2200" b="1" spc="-5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10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200" b="1" spc="1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200" b="1" spc="-3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2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E-commerc</a:t>
            </a:r>
            <a:r>
              <a:rPr sz="2200" b="1" spc="10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200" b="1" spc="14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079" y="2573593"/>
            <a:ext cx="4667885" cy="292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7620">
              <a:lnSpc>
                <a:spcPct val="124000"/>
              </a:lnSpc>
            </a:pP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E-commerce,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ectron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commerce,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refers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 buying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selling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goods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serv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ces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1400" spc="-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ternet.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40" dirty="0">
                <a:solidFill>
                  <a:srgbClr val="939393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65" dirty="0">
                <a:solidFill>
                  <a:srgbClr val="939393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25" dirty="0">
                <a:solidFill>
                  <a:srgbClr val="93939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revo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ut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zed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-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way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ness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prov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atform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nesses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reach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global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aud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ence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consumers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shop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comfort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home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3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320" marR="154305" indent="-8255">
              <a:lnSpc>
                <a:spcPct val="123000"/>
              </a:lnSpc>
              <a:spcBef>
                <a:spcPts val="855"/>
              </a:spcBef>
            </a:pP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ere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several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types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e-commerce,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includ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828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ess-to-busi</a:t>
            </a:r>
            <a:r>
              <a:rPr sz="1400" spc="-25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nes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400" spc="3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82C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business-to-co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sumer)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C2C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consumer-to-consumer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00" spc="1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C28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consumer-to­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nes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400" spc="3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400" spc="-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benefits,</a:t>
            </a:r>
            <a:r>
              <a:rPr sz="140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cost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savings,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conven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ence,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creased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market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reac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631" y="2462036"/>
            <a:ext cx="27901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b="1" spc="-17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2400" b="1" spc="-4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400" b="1" spc="2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6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E-commerce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631" y="2971719"/>
            <a:ext cx="928370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2415">
              <a:lnSpc>
                <a:spcPct val="119000"/>
              </a:lnSpc>
            </a:pP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350" spc="-9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350" spc="9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popu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1350" spc="-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cho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350" spc="-10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350" spc="-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9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350" spc="1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350" spc="-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350" spc="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350" spc="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1350" spc="-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350" spc="-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due</a:t>
            </a:r>
            <a:r>
              <a:rPr sz="1350" spc="-1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8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350" spc="-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versat</a:t>
            </a:r>
            <a:r>
              <a:rPr sz="1350" spc="10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-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350" spc="-8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50" spc="-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sca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350" spc="7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-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350" spc="1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350" spc="8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350" spc="-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350" spc="-18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eve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opers</a:t>
            </a:r>
            <a:r>
              <a:rPr sz="1350" spc="-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350" spc="-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robust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350" spc="-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gh-performance</a:t>
            </a:r>
            <a:r>
              <a:rPr sz="1350" spc="10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350" spc="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350" spc="-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350" spc="-1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350" spc="-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350" spc="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350" spc="-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350" spc="10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350" spc="-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large</a:t>
            </a:r>
            <a:r>
              <a:rPr sz="1350" spc="-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amounts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350" spc="-1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traff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350" spc="-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ata.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700" marR="23495" indent="7620">
              <a:lnSpc>
                <a:spcPct val="123000"/>
              </a:lnSpc>
              <a:spcBef>
                <a:spcPts val="805"/>
              </a:spcBef>
            </a:pP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350" spc="-1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1350" spc="-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1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350" spc="-1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350" spc="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performa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350" spc="-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benefit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350" spc="1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350" spc="-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offers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350" spc="-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350" spc="-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range</a:t>
            </a:r>
            <a:r>
              <a:rPr sz="1350" spc="-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350" spc="-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350" spc="1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350" spc="-10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-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brar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350" spc="-8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make</a:t>
            </a:r>
            <a:r>
              <a:rPr sz="1350" spc="-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350" spc="-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easy</a:t>
            </a:r>
            <a:r>
              <a:rPr sz="1350" spc="-7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8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350" spc="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350" spc="-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1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350" spc="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comp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-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ex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systems.</a:t>
            </a:r>
            <a:r>
              <a:rPr sz="1350" spc="8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350" spc="-1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examp</a:t>
            </a:r>
            <a:r>
              <a:rPr sz="1350" spc="7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350" spc="1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350" spc="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Spr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8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350" spc="-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1350" spc="-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prov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350" spc="7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350" spc="-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powerful</a:t>
            </a:r>
            <a:r>
              <a:rPr sz="1350" spc="-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350" spc="-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350" spc="-10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too</a:t>
            </a:r>
            <a:r>
              <a:rPr sz="1350" spc="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350" spc="-1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350" spc="-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ding</a:t>
            </a:r>
            <a:r>
              <a:rPr sz="1350" spc="-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350" spc="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350" spc="-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ons,</a:t>
            </a:r>
            <a:r>
              <a:rPr sz="1350" spc="-1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whi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350" spc="-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bernate</a:t>
            </a:r>
            <a:r>
              <a:rPr sz="1350" spc="-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350" spc="-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ows</a:t>
            </a:r>
            <a:r>
              <a:rPr sz="1350" spc="-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deve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opers</a:t>
            </a:r>
            <a:r>
              <a:rPr sz="1350" spc="-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eas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ly</a:t>
            </a:r>
            <a:r>
              <a:rPr sz="1350" spc="-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ma</a:t>
            </a:r>
            <a:r>
              <a:rPr sz="1350" spc="-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age</a:t>
            </a:r>
            <a:r>
              <a:rPr sz="1350" spc="-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350" spc="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operat</a:t>
            </a:r>
            <a:r>
              <a:rPr sz="1350" spc="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350" spc="30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20320" marR="5080" indent="-8255">
              <a:lnSpc>
                <a:spcPct val="123000"/>
              </a:lnSpc>
              <a:spcBef>
                <a:spcPts val="740"/>
              </a:spcBef>
            </a:pP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Some 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successful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tes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350" spc="-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-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350" spc="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7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350" spc="-17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Java</a:t>
            </a:r>
            <a:r>
              <a:rPr sz="1350" spc="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nclude</a:t>
            </a:r>
            <a:r>
              <a:rPr sz="1350" spc="-1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Amazon,</a:t>
            </a:r>
            <a:r>
              <a:rPr sz="1350" spc="-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eBay</a:t>
            </a:r>
            <a:r>
              <a:rPr sz="1350" spc="10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350" spc="-2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50" spc="-114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8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350" spc="7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bab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350" spc="1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tes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-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350" spc="-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ave</a:t>
            </a:r>
            <a:r>
              <a:rPr sz="1350" spc="-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been</a:t>
            </a:r>
            <a:r>
              <a:rPr sz="1350" spc="-8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ab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350" spc="-1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8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350" spc="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hand</a:t>
            </a:r>
            <a:r>
              <a:rPr sz="1350" spc="-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350" spc="-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mass</a:t>
            </a:r>
            <a:r>
              <a:rPr sz="1350" spc="-6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amounts</a:t>
            </a:r>
            <a:r>
              <a:rPr sz="13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traff</a:t>
            </a:r>
            <a:r>
              <a:rPr sz="1350" spc="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350" spc="-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350" spc="-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350" spc="1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350" spc="-17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transact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350" spc="-5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thanks</a:t>
            </a:r>
            <a:r>
              <a:rPr sz="1350" spc="-7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350" spc="-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4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350" spc="1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1350" spc="-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flexib</a:t>
            </a:r>
            <a:r>
              <a:rPr sz="1350" spc="10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9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-7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50" spc="3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350" spc="-2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1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350" spc="-4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350" spc="-10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6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350" spc="-2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ava</a:t>
            </a:r>
            <a:r>
              <a:rPr sz="1350" spc="-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spc="5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350" spc="5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50" spc="30" dirty="0">
                <a:solidFill>
                  <a:srgbClr val="959595"/>
                </a:solidFill>
                <a:latin typeface="Arial" panose="020B0604020202020204"/>
                <a:cs typeface="Arial" panose="020B0604020202020204"/>
              </a:rPr>
              <a:t>atform.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022" y="2720992"/>
            <a:ext cx="381444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0"/>
              </a:lnSpc>
            </a:pPr>
            <a:r>
              <a:rPr sz="2150" b="1" spc="4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Spr</a:t>
            </a:r>
            <a:r>
              <a:rPr sz="2150" b="1" spc="5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150" b="1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150" b="1" spc="-90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b="1" spc="1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150" b="1" spc="-114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150" b="1" spc="-6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150" b="1" spc="23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150" b="1" spc="-16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b="1" spc="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150" b="1" spc="1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b="1" spc="25" dirty="0">
                <a:solidFill>
                  <a:srgbClr val="383838"/>
                </a:solidFill>
                <a:latin typeface="Arial" panose="020B0604020202020204"/>
                <a:cs typeface="Arial" panose="020B0604020202020204"/>
              </a:rPr>
              <a:t>E-commerce</a:t>
            </a:r>
            <a:endParaRPr sz="2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045">
              <a:lnSpc>
                <a:spcPct val="127000"/>
              </a:lnSpc>
            </a:pPr>
            <a:r>
              <a:rPr spc="35" dirty="0"/>
              <a:t>S</a:t>
            </a:r>
            <a:r>
              <a:rPr spc="105" dirty="0"/>
              <a:t>pr</a:t>
            </a:r>
            <a:r>
              <a:rPr spc="-15" dirty="0"/>
              <a:t>i</a:t>
            </a:r>
            <a:r>
              <a:rPr spc="60" dirty="0"/>
              <a:t>ng</a:t>
            </a:r>
            <a:r>
              <a:rPr spc="-40" dirty="0"/>
              <a:t> </a:t>
            </a:r>
            <a:r>
              <a:rPr spc="25" dirty="0"/>
              <a:t>Boot</a:t>
            </a:r>
            <a:r>
              <a:rPr spc="-5" dirty="0"/>
              <a:t> </a:t>
            </a:r>
            <a:r>
              <a:rPr spc="-50" dirty="0"/>
              <a:t>i</a:t>
            </a:r>
            <a:r>
              <a:rPr spc="45" dirty="0"/>
              <a:t>s</a:t>
            </a:r>
            <a:r>
              <a:rPr spc="-25" dirty="0"/>
              <a:t> </a:t>
            </a:r>
            <a:r>
              <a:rPr spc="-30" dirty="0"/>
              <a:t>a</a:t>
            </a:r>
            <a:r>
              <a:rPr spc="-25" dirty="0"/>
              <a:t> </a:t>
            </a:r>
            <a:r>
              <a:rPr spc="90" dirty="0"/>
              <a:t>po</a:t>
            </a:r>
            <a:r>
              <a:rPr spc="30" dirty="0"/>
              <a:t>p</a:t>
            </a:r>
            <a:r>
              <a:rPr spc="105" dirty="0"/>
              <a:t>u</a:t>
            </a:r>
            <a:r>
              <a:rPr spc="-25" dirty="0"/>
              <a:t>l</a:t>
            </a:r>
            <a:r>
              <a:rPr spc="5" dirty="0"/>
              <a:t>ar</a:t>
            </a:r>
            <a:r>
              <a:rPr spc="-135" dirty="0"/>
              <a:t> </a:t>
            </a:r>
            <a:r>
              <a:rPr spc="35" dirty="0"/>
              <a:t>framework</a:t>
            </a:r>
            <a:r>
              <a:rPr spc="20" dirty="0"/>
              <a:t> </a:t>
            </a:r>
            <a:r>
              <a:rPr spc="45" dirty="0"/>
              <a:t>for</a:t>
            </a:r>
            <a:r>
              <a:rPr spc="-25" dirty="0"/>
              <a:t> </a:t>
            </a:r>
            <a:r>
              <a:rPr spc="80" dirty="0"/>
              <a:t>bu</a:t>
            </a:r>
            <a:r>
              <a:rPr spc="-15" dirty="0"/>
              <a:t>i</a:t>
            </a:r>
            <a:r>
              <a:rPr spc="55" dirty="0"/>
              <a:t>ld</a:t>
            </a:r>
            <a:r>
              <a:rPr spc="-20" dirty="0"/>
              <a:t>i</a:t>
            </a:r>
            <a:r>
              <a:rPr spc="5" dirty="0"/>
              <a:t>n</a:t>
            </a:r>
            <a:r>
              <a:rPr spc="155" dirty="0"/>
              <a:t>g</a:t>
            </a:r>
            <a:r>
              <a:rPr spc="-85" dirty="0"/>
              <a:t> </a:t>
            </a:r>
            <a:r>
              <a:rPr spc="45" dirty="0"/>
              <a:t>e-commerce</a:t>
            </a:r>
            <a:r>
              <a:rPr spc="10" dirty="0"/>
              <a:t> </a:t>
            </a:r>
            <a:r>
              <a:rPr spc="80" dirty="0"/>
              <a:t>web</a:t>
            </a:r>
            <a:r>
              <a:rPr spc="-5" dirty="0"/>
              <a:t> </a:t>
            </a:r>
            <a:r>
              <a:rPr spc="60" dirty="0"/>
              <a:t>app</a:t>
            </a:r>
            <a:r>
              <a:rPr spc="35" dirty="0"/>
              <a:t>l</a:t>
            </a:r>
            <a:r>
              <a:rPr spc="15" dirty="0"/>
              <a:t>i</a:t>
            </a:r>
            <a:r>
              <a:rPr spc="60" dirty="0"/>
              <a:t>cat</a:t>
            </a:r>
            <a:r>
              <a:rPr spc="-30" dirty="0"/>
              <a:t>i</a:t>
            </a:r>
            <a:r>
              <a:rPr spc="25" dirty="0"/>
              <a:t>ons</a:t>
            </a:r>
            <a:r>
              <a:rPr spc="-50" dirty="0"/>
              <a:t> </a:t>
            </a:r>
            <a:r>
              <a:rPr spc="50" dirty="0"/>
              <a:t>due</a:t>
            </a:r>
            <a:r>
              <a:rPr spc="-135" dirty="0"/>
              <a:t> </a:t>
            </a:r>
            <a:r>
              <a:rPr spc="95" dirty="0"/>
              <a:t>to</a:t>
            </a:r>
            <a:r>
              <a:rPr dirty="0"/>
              <a:t> </a:t>
            </a:r>
            <a:r>
              <a:rPr spc="-50" dirty="0"/>
              <a:t>i</a:t>
            </a:r>
            <a:r>
              <a:rPr spc="65" dirty="0"/>
              <a:t>ts</a:t>
            </a:r>
            <a:r>
              <a:rPr spc="-60" dirty="0"/>
              <a:t> </a:t>
            </a:r>
            <a:r>
              <a:rPr spc="30" dirty="0"/>
              <a:t>ability</a:t>
            </a:r>
            <a:r>
              <a:rPr spc="-60" dirty="0"/>
              <a:t> </a:t>
            </a:r>
            <a:r>
              <a:rPr spc="60" dirty="0"/>
              <a:t>to</a:t>
            </a:r>
            <a:r>
              <a:rPr spc="5" dirty="0"/>
              <a:t> </a:t>
            </a:r>
            <a:r>
              <a:rPr spc="30" dirty="0"/>
              <a:t>create</a:t>
            </a:r>
            <a:r>
              <a:rPr spc="5" dirty="0"/>
              <a:t> </a:t>
            </a:r>
            <a:r>
              <a:rPr spc="25" dirty="0"/>
              <a:t>robust</a:t>
            </a:r>
            <a:r>
              <a:rPr spc="-20" dirty="0"/>
              <a:t> </a:t>
            </a:r>
            <a:r>
              <a:rPr spc="20" dirty="0"/>
              <a:t>and</a:t>
            </a:r>
            <a:r>
              <a:rPr spc="15" dirty="0"/>
              <a:t> scalable </a:t>
            </a:r>
            <a:r>
              <a:rPr spc="10" dirty="0"/>
              <a:t>system</a:t>
            </a:r>
            <a:r>
              <a:rPr spc="90" dirty="0"/>
              <a:t>s</a:t>
            </a:r>
            <a:r>
              <a:rPr spc="315" dirty="0"/>
              <a:t>.</a:t>
            </a:r>
            <a:r>
              <a:rPr spc="-70" dirty="0"/>
              <a:t>I</a:t>
            </a:r>
            <a:r>
              <a:rPr spc="95" dirty="0"/>
              <a:t>t</a:t>
            </a:r>
            <a:r>
              <a:rPr spc="-30" dirty="0"/>
              <a:t> </a:t>
            </a:r>
            <a:r>
              <a:rPr spc="25" dirty="0"/>
              <a:t>offers </a:t>
            </a:r>
            <a:r>
              <a:rPr spc="-30" dirty="0"/>
              <a:t>a</a:t>
            </a:r>
            <a:r>
              <a:rPr spc="-25" dirty="0"/>
              <a:t> </a:t>
            </a:r>
            <a:r>
              <a:rPr spc="30" dirty="0"/>
              <a:t>range</a:t>
            </a:r>
            <a:r>
              <a:rPr spc="-85" dirty="0"/>
              <a:t> </a:t>
            </a:r>
            <a:r>
              <a:rPr spc="50" dirty="0"/>
              <a:t>of</a:t>
            </a:r>
            <a:r>
              <a:rPr spc="-100" dirty="0"/>
              <a:t> </a:t>
            </a:r>
            <a:r>
              <a:rPr spc="10" dirty="0"/>
              <a:t>features</a:t>
            </a:r>
            <a:r>
              <a:rPr spc="35" dirty="0"/>
              <a:t> </a:t>
            </a:r>
            <a:r>
              <a:rPr spc="45" dirty="0"/>
              <a:t>such</a:t>
            </a:r>
            <a:r>
              <a:rPr spc="-20" dirty="0"/>
              <a:t> </a:t>
            </a:r>
            <a:r>
              <a:rPr spc="-15" dirty="0"/>
              <a:t>as</a:t>
            </a:r>
            <a:r>
              <a:rPr spc="-5" dirty="0"/>
              <a:t> </a:t>
            </a:r>
            <a:r>
              <a:rPr spc="35" dirty="0"/>
              <a:t>auto-configurat</a:t>
            </a:r>
            <a:r>
              <a:rPr spc="165" dirty="0"/>
              <a:t>i</a:t>
            </a:r>
            <a:r>
              <a:rPr spc="25" dirty="0"/>
              <a:t>on,</a:t>
            </a:r>
            <a:r>
              <a:rPr spc="-200" dirty="0"/>
              <a:t> </a:t>
            </a:r>
            <a:r>
              <a:rPr spc="75" dirty="0"/>
              <a:t>wh</a:t>
            </a:r>
            <a:r>
              <a:rPr spc="90" dirty="0"/>
              <a:t>i</a:t>
            </a:r>
            <a:r>
              <a:rPr spc="85" dirty="0"/>
              <a:t>ch</a:t>
            </a:r>
            <a:r>
              <a:rPr spc="-145" dirty="0"/>
              <a:t> </a:t>
            </a:r>
            <a:r>
              <a:rPr spc="60" dirty="0"/>
              <a:t>simp</a:t>
            </a:r>
            <a:r>
              <a:rPr spc="65" dirty="0"/>
              <a:t>l</a:t>
            </a:r>
            <a:r>
              <a:rPr spc="-50" dirty="0"/>
              <a:t>i</a:t>
            </a:r>
            <a:r>
              <a:rPr spc="110" dirty="0"/>
              <a:t>f</a:t>
            </a:r>
            <a:r>
              <a:rPr spc="25" dirty="0"/>
              <a:t>i</a:t>
            </a:r>
            <a:r>
              <a:rPr spc="55" dirty="0"/>
              <a:t>es</a:t>
            </a:r>
            <a:r>
              <a:rPr spc="-150" dirty="0"/>
              <a:t> </a:t>
            </a:r>
            <a:r>
              <a:rPr spc="55" dirty="0"/>
              <a:t>the</a:t>
            </a:r>
            <a:r>
              <a:rPr spc="-40" dirty="0"/>
              <a:t> </a:t>
            </a:r>
            <a:r>
              <a:rPr spc="30" dirty="0"/>
              <a:t>setup</a:t>
            </a:r>
            <a:r>
              <a:rPr spc="40" dirty="0"/>
              <a:t> </a:t>
            </a:r>
            <a:r>
              <a:rPr spc="45" dirty="0"/>
              <a:t>proces</a:t>
            </a:r>
            <a:r>
              <a:rPr spc="40" dirty="0"/>
              <a:t>s</a:t>
            </a:r>
            <a:r>
              <a:rPr spc="250" dirty="0"/>
              <a:t>,</a:t>
            </a:r>
            <a:r>
              <a:rPr dirty="0"/>
              <a:t>and </a:t>
            </a:r>
            <a:r>
              <a:rPr spc="35" dirty="0"/>
              <a:t>S</a:t>
            </a:r>
            <a:r>
              <a:rPr spc="105" dirty="0"/>
              <a:t>pr</a:t>
            </a:r>
            <a:r>
              <a:rPr spc="-15" dirty="0"/>
              <a:t>i</a:t>
            </a:r>
            <a:r>
              <a:rPr spc="60" dirty="0"/>
              <a:t>ng</a:t>
            </a:r>
            <a:r>
              <a:rPr spc="-40" dirty="0"/>
              <a:t> </a:t>
            </a:r>
            <a:r>
              <a:rPr dirty="0"/>
              <a:t>Data</a:t>
            </a:r>
            <a:r>
              <a:rPr spc="-160" dirty="0"/>
              <a:t> </a:t>
            </a:r>
            <a:r>
              <a:rPr spc="85" dirty="0"/>
              <a:t>J</a:t>
            </a:r>
            <a:r>
              <a:rPr spc="-35" dirty="0"/>
              <a:t>P</a:t>
            </a:r>
            <a:r>
              <a:rPr spc="100" dirty="0"/>
              <a:t>A</a:t>
            </a:r>
            <a:r>
              <a:rPr spc="185" dirty="0"/>
              <a:t>,</a:t>
            </a:r>
            <a:r>
              <a:rPr spc="110" dirty="0"/>
              <a:t>wh</a:t>
            </a:r>
            <a:r>
              <a:rPr spc="75" dirty="0"/>
              <a:t>i</a:t>
            </a:r>
            <a:r>
              <a:rPr spc="85" dirty="0"/>
              <a:t>ch</a:t>
            </a:r>
            <a:r>
              <a:rPr spc="-80" dirty="0"/>
              <a:t> </a:t>
            </a:r>
            <a:r>
              <a:rPr spc="50" dirty="0"/>
              <a:t>prov</a:t>
            </a:r>
            <a:r>
              <a:rPr spc="-45" dirty="0"/>
              <a:t>i</a:t>
            </a:r>
            <a:r>
              <a:rPr spc="50" dirty="0"/>
              <a:t>des</a:t>
            </a:r>
            <a:r>
              <a:rPr spc="-55" dirty="0"/>
              <a:t> </a:t>
            </a:r>
            <a:r>
              <a:rPr dirty="0"/>
              <a:t>easy</a:t>
            </a:r>
            <a:r>
              <a:rPr spc="-10" dirty="0"/>
              <a:t> </a:t>
            </a:r>
            <a:r>
              <a:rPr spc="25" dirty="0"/>
              <a:t>integrat</a:t>
            </a:r>
            <a:r>
              <a:rPr spc="40" dirty="0"/>
              <a:t>i</a:t>
            </a:r>
            <a:r>
              <a:rPr spc="65" dirty="0"/>
              <a:t>on</a:t>
            </a:r>
            <a:r>
              <a:rPr spc="-120" dirty="0"/>
              <a:t> </a:t>
            </a:r>
            <a:r>
              <a:rPr spc="155" dirty="0"/>
              <a:t>w</a:t>
            </a:r>
            <a:r>
              <a:rPr spc="15" dirty="0"/>
              <a:t>i</a:t>
            </a:r>
            <a:r>
              <a:rPr spc="90" dirty="0"/>
              <a:t>th</a:t>
            </a:r>
            <a:r>
              <a:rPr spc="-50" dirty="0"/>
              <a:t> </a:t>
            </a:r>
            <a:r>
              <a:rPr spc="5" dirty="0"/>
              <a:t>databases.</a:t>
            </a:r>
            <a:endParaRPr spc="5" dirty="0"/>
          </a:p>
          <a:p>
            <a:pPr marL="12700" marR="5080">
              <a:lnSpc>
                <a:spcPct val="125000"/>
              </a:lnSpc>
              <a:spcBef>
                <a:spcPts val="755"/>
              </a:spcBef>
            </a:pPr>
            <a:r>
              <a:rPr spc="45" dirty="0"/>
              <a:t>An</a:t>
            </a:r>
            <a:r>
              <a:rPr spc="40" dirty="0"/>
              <a:t>other</a:t>
            </a:r>
            <a:r>
              <a:rPr spc="-100" dirty="0"/>
              <a:t> </a:t>
            </a:r>
            <a:r>
              <a:rPr spc="10" dirty="0"/>
              <a:t>key</a:t>
            </a:r>
            <a:r>
              <a:rPr spc="-55" dirty="0"/>
              <a:t> </a:t>
            </a:r>
            <a:r>
              <a:rPr spc="60" dirty="0"/>
              <a:t>be</a:t>
            </a:r>
            <a:r>
              <a:rPr spc="-40" dirty="0"/>
              <a:t>n</a:t>
            </a:r>
            <a:r>
              <a:rPr spc="55" dirty="0"/>
              <a:t>efit</a:t>
            </a:r>
            <a:r>
              <a:rPr spc="-30" dirty="0"/>
              <a:t> </a:t>
            </a:r>
            <a:r>
              <a:rPr spc="15" dirty="0"/>
              <a:t>of</a:t>
            </a:r>
            <a:r>
              <a:rPr spc="-30" dirty="0"/>
              <a:t> </a:t>
            </a:r>
            <a:r>
              <a:rPr spc="35" dirty="0"/>
              <a:t>S</a:t>
            </a:r>
            <a:r>
              <a:rPr spc="105" dirty="0"/>
              <a:t>pr</a:t>
            </a:r>
            <a:r>
              <a:rPr spc="-15" dirty="0"/>
              <a:t>i</a:t>
            </a:r>
            <a:r>
              <a:rPr spc="60" dirty="0"/>
              <a:t>ng</a:t>
            </a:r>
            <a:r>
              <a:rPr spc="-40" dirty="0"/>
              <a:t> </a:t>
            </a:r>
            <a:r>
              <a:rPr spc="40" dirty="0"/>
              <a:t>Boot</a:t>
            </a:r>
            <a:r>
              <a:rPr dirty="0"/>
              <a:t> </a:t>
            </a:r>
            <a:r>
              <a:rPr spc="15" dirty="0"/>
              <a:t>i</a:t>
            </a:r>
            <a:r>
              <a:rPr spc="45" dirty="0"/>
              <a:t>s</a:t>
            </a:r>
            <a:r>
              <a:rPr spc="-125" dirty="0"/>
              <a:t> </a:t>
            </a:r>
            <a:r>
              <a:rPr spc="-25" dirty="0"/>
              <a:t>i</a:t>
            </a:r>
            <a:r>
              <a:rPr spc="65" dirty="0"/>
              <a:t>ts</a:t>
            </a:r>
            <a:r>
              <a:rPr spc="-60" dirty="0"/>
              <a:t> </a:t>
            </a:r>
            <a:r>
              <a:rPr spc="30" dirty="0"/>
              <a:t>ab</a:t>
            </a:r>
            <a:r>
              <a:rPr spc="25" dirty="0"/>
              <a:t>i</a:t>
            </a:r>
            <a:r>
              <a:rPr spc="45" dirty="0"/>
              <a:t>lity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5" dirty="0"/>
              <a:t> </a:t>
            </a:r>
            <a:r>
              <a:rPr spc="35" dirty="0"/>
              <a:t>ha</a:t>
            </a:r>
            <a:r>
              <a:rPr spc="-60" dirty="0"/>
              <a:t>n</a:t>
            </a:r>
            <a:r>
              <a:rPr spc="120" dirty="0"/>
              <a:t>d</a:t>
            </a:r>
            <a:r>
              <a:rPr spc="25" dirty="0"/>
              <a:t>l</a:t>
            </a:r>
            <a:r>
              <a:rPr spc="45" dirty="0"/>
              <a:t>e</a:t>
            </a:r>
            <a:r>
              <a:rPr spc="-35" dirty="0"/>
              <a:t> </a:t>
            </a:r>
            <a:r>
              <a:rPr spc="105" dirty="0"/>
              <a:t>h</a:t>
            </a:r>
            <a:r>
              <a:rPr spc="-85" dirty="0"/>
              <a:t>i</a:t>
            </a:r>
            <a:r>
              <a:rPr spc="65" dirty="0"/>
              <a:t>gh</a:t>
            </a:r>
            <a:r>
              <a:rPr spc="-120" dirty="0"/>
              <a:t> </a:t>
            </a:r>
            <a:r>
              <a:rPr spc="40" dirty="0"/>
              <a:t>traffic</a:t>
            </a:r>
            <a:r>
              <a:rPr spc="100" dirty="0"/>
              <a:t> </a:t>
            </a:r>
            <a:r>
              <a:rPr spc="15" dirty="0"/>
              <a:t>l</a:t>
            </a:r>
            <a:r>
              <a:rPr spc="45" dirty="0"/>
              <a:t>oa</a:t>
            </a:r>
            <a:r>
              <a:rPr spc="-5" dirty="0"/>
              <a:t>d</a:t>
            </a:r>
            <a:r>
              <a:rPr spc="45" dirty="0"/>
              <a:t>s</a:t>
            </a:r>
            <a:r>
              <a:rPr spc="-90" dirty="0"/>
              <a:t> </a:t>
            </a:r>
            <a:r>
              <a:rPr spc="160" dirty="0"/>
              <a:t>w</a:t>
            </a:r>
            <a:r>
              <a:rPr spc="-50" dirty="0">
                <a:solidFill>
                  <a:srgbClr val="B5B5B5"/>
                </a:solidFill>
              </a:rPr>
              <a:t>i</a:t>
            </a:r>
            <a:r>
              <a:rPr spc="45" dirty="0"/>
              <a:t>thout</a:t>
            </a:r>
            <a:r>
              <a:rPr spc="15" dirty="0"/>
              <a:t> </a:t>
            </a:r>
            <a:r>
              <a:rPr spc="40" dirty="0"/>
              <a:t>sacr</a:t>
            </a:r>
            <a:r>
              <a:rPr dirty="0"/>
              <a:t>i</a:t>
            </a:r>
            <a:r>
              <a:rPr spc="45" dirty="0"/>
              <a:t>ficing</a:t>
            </a:r>
            <a:r>
              <a:rPr spc="75" dirty="0"/>
              <a:t> </a:t>
            </a:r>
            <a:r>
              <a:rPr spc="30" dirty="0"/>
              <a:t>performa</a:t>
            </a:r>
            <a:r>
              <a:rPr spc="20" dirty="0"/>
              <a:t>n</a:t>
            </a:r>
            <a:r>
              <a:rPr spc="35" dirty="0"/>
              <a:t>ce.</a:t>
            </a:r>
            <a:r>
              <a:rPr spc="-220" dirty="0"/>
              <a:t> </a:t>
            </a:r>
            <a:r>
              <a:rPr spc="35" dirty="0"/>
              <a:t>Th</a:t>
            </a:r>
            <a:r>
              <a:rPr spc="-15" dirty="0"/>
              <a:t>i</a:t>
            </a:r>
            <a:r>
              <a:rPr spc="45" dirty="0"/>
              <a:t>s</a:t>
            </a:r>
            <a:r>
              <a:rPr spc="-25" dirty="0"/>
              <a:t> </a:t>
            </a:r>
            <a:r>
              <a:rPr spc="15" dirty="0"/>
              <a:t>makes</a:t>
            </a:r>
            <a:r>
              <a:rPr spc="5" dirty="0"/>
              <a:t> </a:t>
            </a:r>
            <a:r>
              <a:rPr spc="-50" dirty="0"/>
              <a:t>i</a:t>
            </a:r>
            <a:r>
              <a:rPr spc="95" dirty="0"/>
              <a:t>t</a:t>
            </a:r>
            <a:r>
              <a:rPr spc="-30" dirty="0"/>
              <a:t> </a:t>
            </a:r>
            <a:r>
              <a:rPr spc="35" dirty="0"/>
              <a:t>an</a:t>
            </a:r>
            <a:r>
              <a:rPr spc="-95" dirty="0"/>
              <a:t> </a:t>
            </a:r>
            <a:r>
              <a:rPr spc="-25" dirty="0"/>
              <a:t>i</a:t>
            </a:r>
            <a:r>
              <a:rPr spc="65" dirty="0"/>
              <a:t>d</a:t>
            </a:r>
            <a:r>
              <a:rPr spc="5" dirty="0"/>
              <a:t>eal</a:t>
            </a:r>
            <a:r>
              <a:rPr spc="-50" dirty="0"/>
              <a:t> </a:t>
            </a:r>
            <a:r>
              <a:rPr spc="65" dirty="0"/>
              <a:t>cho</a:t>
            </a:r>
            <a:r>
              <a:rPr spc="40" dirty="0"/>
              <a:t>i</a:t>
            </a:r>
            <a:r>
              <a:rPr spc="55" dirty="0"/>
              <a:t>ce</a:t>
            </a:r>
            <a:r>
              <a:rPr spc="-85" dirty="0"/>
              <a:t> </a:t>
            </a:r>
            <a:r>
              <a:rPr spc="25" dirty="0"/>
              <a:t>for</a:t>
            </a:r>
            <a:r>
              <a:rPr spc="40" dirty="0"/>
              <a:t> </a:t>
            </a:r>
            <a:r>
              <a:rPr spc="45" dirty="0"/>
              <a:t>e-commerce</a:t>
            </a:r>
            <a:r>
              <a:rPr spc="70" dirty="0"/>
              <a:t> s</a:t>
            </a:r>
            <a:r>
              <a:rPr spc="-45" dirty="0"/>
              <a:t>i</a:t>
            </a:r>
            <a:r>
              <a:rPr spc="40" dirty="0"/>
              <a:t>tes</a:t>
            </a:r>
            <a:r>
              <a:rPr spc="-110" dirty="0"/>
              <a:t> </a:t>
            </a:r>
            <a:r>
              <a:rPr spc="25" dirty="0"/>
              <a:t>that</a:t>
            </a:r>
            <a:r>
              <a:rPr spc="80" dirty="0"/>
              <a:t> </a:t>
            </a:r>
            <a:r>
              <a:rPr spc="45" dirty="0"/>
              <a:t>need</a:t>
            </a:r>
            <a:r>
              <a:rPr spc="-150" dirty="0"/>
              <a:t> </a:t>
            </a:r>
            <a:r>
              <a:rPr spc="60" dirty="0"/>
              <a:t>to</a:t>
            </a:r>
            <a:r>
              <a:rPr spc="70" dirty="0"/>
              <a:t> </a:t>
            </a:r>
            <a:r>
              <a:rPr spc="20" dirty="0"/>
              <a:t>handle</a:t>
            </a:r>
            <a:r>
              <a:rPr spc="-5" dirty="0"/>
              <a:t> </a:t>
            </a:r>
            <a:r>
              <a:rPr spc="15" dirty="0"/>
              <a:t>l</a:t>
            </a:r>
            <a:r>
              <a:rPr spc="20" dirty="0"/>
              <a:t>arge</a:t>
            </a:r>
            <a:r>
              <a:rPr spc="-65" dirty="0"/>
              <a:t> </a:t>
            </a:r>
            <a:r>
              <a:rPr spc="55" dirty="0"/>
              <a:t>vo</a:t>
            </a:r>
            <a:r>
              <a:rPr spc="50" dirty="0"/>
              <a:t>l</a:t>
            </a:r>
            <a:r>
              <a:rPr spc="30" dirty="0"/>
              <a:t>umes</a:t>
            </a:r>
            <a:r>
              <a:rPr spc="-85" dirty="0"/>
              <a:t> </a:t>
            </a:r>
            <a:r>
              <a:rPr spc="50" dirty="0"/>
              <a:t>of</a:t>
            </a:r>
            <a:r>
              <a:rPr spc="-160" dirty="0"/>
              <a:t> </a:t>
            </a:r>
            <a:r>
              <a:rPr spc="35" dirty="0"/>
              <a:t>transact</a:t>
            </a:r>
            <a:r>
              <a:rPr spc="50" dirty="0"/>
              <a:t>ions</a:t>
            </a:r>
            <a:r>
              <a:rPr spc="250" dirty="0"/>
              <a:t>.</a:t>
            </a:r>
            <a:r>
              <a:rPr spc="25" dirty="0"/>
              <a:t>Some</a:t>
            </a:r>
            <a:r>
              <a:rPr spc="-65" dirty="0"/>
              <a:t> </a:t>
            </a:r>
            <a:r>
              <a:rPr spc="30" dirty="0"/>
              <a:t>successful</a:t>
            </a:r>
            <a:r>
              <a:rPr spc="80" dirty="0"/>
              <a:t> </a:t>
            </a:r>
            <a:r>
              <a:rPr spc="35" dirty="0"/>
              <a:t>e­</a:t>
            </a:r>
            <a:r>
              <a:rPr spc="20" dirty="0"/>
              <a:t> </a:t>
            </a:r>
            <a:r>
              <a:rPr spc="35" dirty="0"/>
              <a:t>commerce</a:t>
            </a:r>
            <a:r>
              <a:rPr spc="15" dirty="0"/>
              <a:t> </a:t>
            </a:r>
            <a:r>
              <a:rPr spc="70" dirty="0"/>
              <a:t>s</a:t>
            </a:r>
            <a:r>
              <a:rPr spc="-45" dirty="0"/>
              <a:t>i</a:t>
            </a:r>
            <a:r>
              <a:rPr spc="60" dirty="0"/>
              <a:t>tes</a:t>
            </a:r>
            <a:r>
              <a:rPr spc="-40" dirty="0"/>
              <a:t> </a:t>
            </a:r>
            <a:r>
              <a:rPr spc="50" dirty="0"/>
              <a:t>built</a:t>
            </a:r>
            <a:r>
              <a:rPr spc="-55" dirty="0"/>
              <a:t> </a:t>
            </a:r>
            <a:r>
              <a:rPr spc="55" dirty="0"/>
              <a:t>us</a:t>
            </a:r>
            <a:r>
              <a:rPr spc="-15" dirty="0"/>
              <a:t>i</a:t>
            </a:r>
            <a:r>
              <a:rPr spc="5" dirty="0"/>
              <a:t>n</a:t>
            </a:r>
            <a:r>
              <a:rPr spc="155" dirty="0"/>
              <a:t>g</a:t>
            </a:r>
            <a:r>
              <a:rPr spc="-150" dirty="0"/>
              <a:t> </a:t>
            </a:r>
            <a:r>
              <a:rPr spc="70" dirty="0"/>
              <a:t>Spr</a:t>
            </a:r>
            <a:r>
              <a:rPr spc="15" dirty="0"/>
              <a:t>i</a:t>
            </a:r>
            <a:r>
              <a:rPr spc="5" dirty="0"/>
              <a:t>n</a:t>
            </a:r>
            <a:r>
              <a:rPr spc="155" dirty="0"/>
              <a:t>g</a:t>
            </a:r>
            <a:r>
              <a:rPr spc="-25" dirty="0"/>
              <a:t> </a:t>
            </a:r>
            <a:r>
              <a:rPr spc="40" dirty="0"/>
              <a:t>Boot</a:t>
            </a:r>
            <a:r>
              <a:rPr spc="-60" dirty="0"/>
              <a:t> </a:t>
            </a:r>
            <a:r>
              <a:rPr spc="40" dirty="0"/>
              <a:t>include</a:t>
            </a:r>
            <a:r>
              <a:rPr spc="-155" dirty="0"/>
              <a:t> </a:t>
            </a:r>
            <a:r>
              <a:rPr spc="50" dirty="0"/>
              <a:t>Al</a:t>
            </a:r>
            <a:r>
              <a:rPr spc="80" dirty="0"/>
              <a:t>i</a:t>
            </a:r>
            <a:r>
              <a:rPr spc="30" dirty="0"/>
              <a:t>baba</a:t>
            </a:r>
            <a:r>
              <a:rPr spc="-90" dirty="0"/>
              <a:t> </a:t>
            </a:r>
            <a:r>
              <a:rPr spc="45" dirty="0"/>
              <a:t>and</a:t>
            </a:r>
            <a:r>
              <a:rPr spc="15" dirty="0"/>
              <a:t> </a:t>
            </a:r>
            <a:r>
              <a:rPr spc="-90" dirty="0"/>
              <a:t>P</a:t>
            </a:r>
            <a:r>
              <a:rPr spc="20" dirty="0"/>
              <a:t>aytm</a:t>
            </a:r>
            <a:r>
              <a:rPr spc="55" dirty="0"/>
              <a:t> </a:t>
            </a:r>
            <a:r>
              <a:rPr spc="35" dirty="0"/>
              <a:t>Mall.</a:t>
            </a:r>
            <a:endParaRPr spc="3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691" y="1169773"/>
            <a:ext cx="4942702" cy="517336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96103" y="4315326"/>
            <a:ext cx="0" cy="758190"/>
          </a:xfrm>
          <a:custGeom>
            <a:avLst/>
            <a:gdLst/>
            <a:ahLst/>
            <a:cxnLst/>
            <a:rect l="l" t="t" r="r" b="b"/>
            <a:pathLst>
              <a:path h="758189">
                <a:moveTo>
                  <a:pt x="0" y="757652"/>
                </a:moveTo>
                <a:lnTo>
                  <a:pt x="0" y="0"/>
                </a:lnTo>
              </a:path>
            </a:pathLst>
          </a:custGeom>
          <a:ln w="65898">
            <a:solidFill>
              <a:srgbClr val="3B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7401" y="2006413"/>
            <a:ext cx="31261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5"/>
              </a:lnSpc>
            </a:pPr>
            <a:r>
              <a:rPr sz="2350" b="1" spc="10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350" b="1" spc="-1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350" b="1" spc="-10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350" b="1" spc="-7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.js</a:t>
            </a:r>
            <a:r>
              <a:rPr sz="2350" b="1" spc="-29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b="1" spc="-8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350" b="1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b="1" spc="-16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350" b="1" spc="-4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-commerce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01" y="2524181"/>
            <a:ext cx="4608195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000"/>
              </a:lnSpc>
            </a:pP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-2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js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avaScript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400" spc="-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dynam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respo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nterfaces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e­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commerce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s.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offers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range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benefits</a:t>
            </a:r>
            <a:r>
              <a:rPr sz="1400" spc="-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make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eal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40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modern,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gh-performance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3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65"/>
              </a:lnSpc>
              <a:spcBef>
                <a:spcPts val="1170"/>
              </a:spcBef>
            </a:pP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key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efits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00" spc="-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js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cit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00" spc="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-2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01" y="4183258"/>
            <a:ext cx="4609465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000"/>
              </a:lnSpc>
            </a:pP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small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earn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-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curve,</a:t>
            </a:r>
            <a:r>
              <a:rPr sz="140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wh</a:t>
            </a:r>
            <a:r>
              <a:rPr sz="140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ich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400" spc="-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easy</a:t>
            </a:r>
            <a:r>
              <a:rPr sz="140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1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started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00" spc="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js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gh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zab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25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owing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deve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opers</a:t>
            </a:r>
            <a:r>
              <a:rPr sz="1400" spc="-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un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engag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-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terfaces.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Some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popular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s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tes</a:t>
            </a:r>
            <a:r>
              <a:rPr sz="140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built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-2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js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nclude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baba.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9133" y="4612722"/>
            <a:ext cx="8007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4805" dirty="0">
                <a:solidFill>
                  <a:srgbClr val="3D3D3F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endParaRPr sz="7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5776" y="4308857"/>
            <a:ext cx="73723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70" dirty="0">
                <a:solidFill>
                  <a:srgbClr val="93939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700" spc="-210" dirty="0">
                <a:solidFill>
                  <a:srgbClr val="93939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700" spc="-190" dirty="0">
                <a:solidFill>
                  <a:srgbClr val="93939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700" spc="-210" dirty="0">
                <a:solidFill>
                  <a:srgbClr val="595959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700" spc="-190" dirty="0">
                <a:solidFill>
                  <a:srgbClr val="595959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700" spc="-170" dirty="0">
                <a:solidFill>
                  <a:srgbClr val="828282"/>
                </a:solidFill>
                <a:latin typeface="Times New Roman" panose="02020603050405020304"/>
                <a:cs typeface="Times New Roman" panose="02020603050405020304"/>
              </a:rPr>
              <a:t>..</a:t>
            </a:r>
            <a:r>
              <a:rPr sz="1700" spc="-250" dirty="0">
                <a:solidFill>
                  <a:srgbClr val="828282"/>
                </a:solidFill>
                <a:latin typeface="Times New Roman" panose="02020603050405020304"/>
                <a:cs typeface="Times New Roman" panose="02020603050405020304"/>
              </a:rPr>
              <a:t>..</a:t>
            </a:r>
            <a:r>
              <a:rPr sz="1700" spc="-270" dirty="0">
                <a:solidFill>
                  <a:srgbClr val="828282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000" spc="-25" dirty="0">
                <a:solidFill>
                  <a:srgbClr val="939393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000" spc="-155" dirty="0">
                <a:solidFill>
                  <a:srgbClr val="BFBFBF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700" spc="-2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700" spc="-3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9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500" spc="-114" dirty="0">
                <a:solidFill>
                  <a:srgbClr val="828282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500" spc="-254" dirty="0">
                <a:solidFill>
                  <a:srgbClr val="828282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500" spc="-160" dirty="0">
                <a:solidFill>
                  <a:srgbClr val="828282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500" spc="-145" dirty="0">
                <a:solidFill>
                  <a:srgbClr val="828282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350" spc="-1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450" spc="-110" dirty="0">
                <a:solidFill>
                  <a:srgbClr val="93939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50" spc="-175" dirty="0">
                <a:solidFill>
                  <a:srgbClr val="93939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50" spc="-100" dirty="0">
                <a:solidFill>
                  <a:srgbClr val="93939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50" spc="-240" dirty="0">
                <a:solidFill>
                  <a:srgbClr val="93939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450" spc="-190" dirty="0">
                <a:solidFill>
                  <a:srgbClr val="939393"/>
                </a:solidFill>
                <a:latin typeface="Times New Roman" panose="02020603050405020304"/>
                <a:cs typeface="Times New Roman" panose="02020603050405020304"/>
              </a:rPr>
              <a:t>..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0145" y="997527"/>
            <a:ext cx="5037512" cy="56027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146" y="1613952"/>
            <a:ext cx="4128770" cy="65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765">
              <a:lnSpc>
                <a:spcPts val="2750"/>
              </a:lnSpc>
            </a:pPr>
            <a:r>
              <a:rPr sz="2400" b="1" spc="-16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11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8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ilding</a:t>
            </a:r>
            <a:r>
              <a:rPr sz="2400" b="1" spc="-22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400" b="1" spc="-7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9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E-commerce </a:t>
            </a:r>
            <a:r>
              <a:rPr sz="2400" b="1" spc="1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400" b="1" spc="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146" y="2489484"/>
            <a:ext cx="4754245" cy="3472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 marR="161290" indent="-8890">
              <a:lnSpc>
                <a:spcPct val="123000"/>
              </a:lnSpc>
            </a:pPr>
            <a:r>
              <a:rPr sz="140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applicat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25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Java,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Boot,</a:t>
            </a:r>
            <a:r>
              <a:rPr sz="1400" spc="-1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-2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js,</a:t>
            </a:r>
            <a:r>
              <a:rPr sz="1400" spc="-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follow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few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steps.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rst,</a:t>
            </a:r>
            <a:r>
              <a:rPr sz="1400" spc="-2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spc="-1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preferred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necessary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depe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ies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Spr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Boot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400" spc="1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210" marR="515620" indent="-17145">
              <a:lnSpc>
                <a:spcPct val="121000"/>
              </a:lnSpc>
              <a:spcBef>
                <a:spcPts val="65"/>
              </a:spcBef>
            </a:pP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hen,</a:t>
            </a:r>
            <a:r>
              <a:rPr sz="1400" spc="-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gn</a:t>
            </a:r>
            <a:r>
              <a:rPr sz="1400" spc="-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atabase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schema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-1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40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necessary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tab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50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0955" marR="5080" indent="8255">
              <a:lnSpc>
                <a:spcPct val="124000"/>
              </a:lnSpc>
              <a:spcBef>
                <a:spcPts val="925"/>
              </a:spcBef>
            </a:pP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Next,</a:t>
            </a:r>
            <a:r>
              <a:rPr sz="1400" spc="-1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deve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140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backend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-1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ava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1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0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Boot.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mp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ement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ness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log</a:t>
            </a:r>
            <a:r>
              <a:rPr sz="140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c,</a:t>
            </a:r>
            <a:r>
              <a:rPr sz="1400" spc="-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handli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aut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enti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manag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nve</a:t>
            </a:r>
            <a:r>
              <a:rPr sz="140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tor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40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ally,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40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frontend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1400" spc="-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sz="140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1400" spc="1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400" spc="-1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Vuex</a:t>
            </a:r>
            <a:r>
              <a:rPr sz="140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mana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obal</a:t>
            </a:r>
            <a:r>
              <a:rPr sz="140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state and</a:t>
            </a:r>
            <a:r>
              <a:rPr sz="1400" spc="-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Axi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os</a:t>
            </a:r>
            <a:r>
              <a:rPr sz="140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make</a:t>
            </a:r>
            <a:r>
              <a:rPr sz="1400" spc="-1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140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sz="140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spc="-8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40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backe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1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spc="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't</a:t>
            </a:r>
            <a:r>
              <a:rPr sz="1400" spc="-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forget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140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40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0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-1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thoroughly</a:t>
            </a:r>
            <a:r>
              <a:rPr sz="1400" spc="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140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deploying</a:t>
            </a:r>
            <a:r>
              <a:rPr sz="140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140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0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7066" y="948267"/>
            <a:ext cx="5113867" cy="57065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594" y="1618836"/>
            <a:ext cx="476948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15"/>
              </a:lnSpc>
            </a:pPr>
            <a:r>
              <a:rPr sz="2450" b="1" spc="-5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Security</a:t>
            </a:r>
            <a:r>
              <a:rPr sz="2450" b="1" spc="-12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b="1" spc="-8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50" b="1" spc="-14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50" b="1" spc="-1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50" b="1" spc="-4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b="1" spc="-25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50" b="1" spc="-9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ayment</a:t>
            </a:r>
            <a:r>
              <a:rPr sz="2450" b="1" spc="10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50" b="1" spc="-120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50" b="1" spc="-105" dirty="0">
                <a:solidFill>
                  <a:srgbClr val="282828"/>
                </a:solidFill>
                <a:latin typeface="Arial" panose="020B0604020202020204"/>
                <a:cs typeface="Arial" panose="020B0604020202020204"/>
              </a:rPr>
              <a:t>rocessing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594" y="2145042"/>
            <a:ext cx="4752340" cy="382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7325">
              <a:lnSpc>
                <a:spcPct val="121000"/>
              </a:lnSpc>
            </a:pP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Secur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45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payment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50" spc="-11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cr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cal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components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e-commerce</a:t>
            </a:r>
            <a:r>
              <a:rPr sz="145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Customers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450" spc="-1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5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feel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confident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450" spc="-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per</a:t>
            </a:r>
            <a:r>
              <a:rPr sz="145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onal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format</a:t>
            </a:r>
            <a:r>
              <a:rPr sz="1450" spc="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safe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145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make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purchase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onl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ne,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businesses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1450" spc="-1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sure</a:t>
            </a:r>
            <a:r>
              <a:rPr sz="145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450" spc="-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transact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45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45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secure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-1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fraud-free.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12700" marR="5080" indent="8255">
              <a:lnSpc>
                <a:spcPct val="122000"/>
              </a:lnSpc>
              <a:spcBef>
                <a:spcPts val="1010"/>
              </a:spcBef>
            </a:pP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mp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ement</a:t>
            </a:r>
            <a:r>
              <a:rPr sz="145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secure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payme</a:t>
            </a:r>
            <a:r>
              <a:rPr sz="1450" spc="-9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processing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50" spc="-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challeng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ng,</a:t>
            </a:r>
            <a:r>
              <a:rPr sz="1450" spc="-1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but</a:t>
            </a:r>
            <a:r>
              <a:rPr sz="145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1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rd-party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serv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ces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5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ese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serv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ces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145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5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comp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ex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secur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requirements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payment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ng,</a:t>
            </a:r>
            <a:r>
              <a:rPr sz="1450" spc="-204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encrypt</a:t>
            </a:r>
            <a:r>
              <a:rPr sz="1450" spc="10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-1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1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enizat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on,</a:t>
            </a:r>
            <a:r>
              <a:rPr sz="1450" spc="-1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450" spc="-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bus</a:t>
            </a:r>
            <a:r>
              <a:rPr sz="1450" spc="-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esses</a:t>
            </a:r>
            <a:r>
              <a:rPr sz="1450" spc="-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focus</a:t>
            </a:r>
            <a:r>
              <a:rPr sz="1450" spc="6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-1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50" spc="7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450" spc="-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core</a:t>
            </a:r>
            <a:r>
              <a:rPr sz="145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operat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50" spc="-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t's</a:t>
            </a:r>
            <a:r>
              <a:rPr sz="1450" spc="-6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mportant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choose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reputable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serv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450" spc="-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prov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der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stay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up-to-date</a:t>
            </a:r>
            <a:r>
              <a:rPr sz="1450" spc="-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450" spc="5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t</a:t>
            </a:r>
            <a:r>
              <a:rPr sz="1450" spc="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3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latest</a:t>
            </a:r>
            <a:r>
              <a:rPr sz="1450" spc="-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secur</a:t>
            </a:r>
            <a:r>
              <a:rPr sz="1450" spc="-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7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450" spc="-9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standar</a:t>
            </a:r>
            <a:r>
              <a:rPr sz="1450" spc="1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-3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2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regulat</a:t>
            </a:r>
            <a:r>
              <a:rPr sz="1450" spc="-5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40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4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325" dirty="0">
                <a:solidFill>
                  <a:srgbClr val="82828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6505</Words>
  <Application>WPS Presentation</Application>
  <PresentationFormat>Benutzerdefiniert</PresentationFormat>
  <Paragraphs>64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Times New Roman</vt:lpstr>
      <vt:lpstr>Courier New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shiva</cp:lastModifiedBy>
  <cp:revision>3</cp:revision>
  <dcterms:created xsi:type="dcterms:W3CDTF">2023-09-29T06:37:00Z</dcterms:created>
  <dcterms:modified xsi:type="dcterms:W3CDTF">2023-09-29T05:00:37Z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2023-09-29T05:30:00Z</vt:filetime>
  </property>
  <property fmtid="{D5CDD505-2E9C-101B-9397-08002B2CF9AE}" pid="3" name="LastSaved">
    <vt:filetime>2023-09-29T05:30:00Z</vt:filetime>
  </property>
  <property fmtid="{D5CDD505-2E9C-101B-9397-08002B2CF9AE}" pid="4" name="ICV">
    <vt:lpwstr>D4D50B9F0AE04AD2925F824149BE2212</vt:lpwstr>
  </property>
  <property fmtid="{D5CDD505-2E9C-101B-9397-08002B2CF9AE}" pid="5" name="KSOProductBuildVer">
    <vt:lpwstr>1033-11.2.0.11225</vt:lpwstr>
  </property>
</Properties>
</file>