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0" r:id="rId5"/>
    <p:sldId id="261" r:id="rId6"/>
    <p:sldId id="263" r:id="rId7"/>
    <p:sldId id="265"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 Dwivedi" userId="da4919644a720ab0" providerId="LiveId" clId="{A7295CBF-7362-4DC6-B6CB-9E5B0CD482C6}"/>
    <pc:docChg chg="undo custSel modSld">
      <pc:chgData name="Ayush Dwivedi" userId="da4919644a720ab0" providerId="LiveId" clId="{A7295CBF-7362-4DC6-B6CB-9E5B0CD482C6}" dt="2023-09-27T10:14:06.895" v="71" actId="20577"/>
      <pc:docMkLst>
        <pc:docMk/>
      </pc:docMkLst>
      <pc:sldChg chg="modSp mod">
        <pc:chgData name="Ayush Dwivedi" userId="da4919644a720ab0" providerId="LiveId" clId="{A7295CBF-7362-4DC6-B6CB-9E5B0CD482C6}" dt="2023-09-27T10:14:06.895" v="71" actId="20577"/>
        <pc:sldMkLst>
          <pc:docMk/>
          <pc:sldMk cId="3593963342" sldId="257"/>
        </pc:sldMkLst>
        <pc:spChg chg="mod">
          <ac:chgData name="Ayush Dwivedi" userId="da4919644a720ab0" providerId="LiveId" clId="{A7295CBF-7362-4DC6-B6CB-9E5B0CD482C6}" dt="2023-09-27T10:13:48.375" v="38" actId="20577"/>
          <ac:spMkLst>
            <pc:docMk/>
            <pc:sldMk cId="3593963342" sldId="257"/>
            <ac:spMk id="6" creationId="{D1747A8B-BD7F-4483-1802-F46BE15B05E8}"/>
          </ac:spMkLst>
        </pc:spChg>
        <pc:spChg chg="mod">
          <ac:chgData name="Ayush Dwivedi" userId="da4919644a720ab0" providerId="LiveId" clId="{A7295CBF-7362-4DC6-B6CB-9E5B0CD482C6}" dt="2023-09-27T10:14:06.895" v="71" actId="20577"/>
          <ac:spMkLst>
            <pc:docMk/>
            <pc:sldMk cId="3593963342" sldId="257"/>
            <ac:spMk id="15" creationId="{E18A2B76-7C45-E54C-EA6D-1E7056B3F4B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256784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42043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3047404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523196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4234398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2903082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2197574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2431912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3570506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260308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3272380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3106708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2993926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2339973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422663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2821114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909923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CBDE2C-DD9F-4B24-9492-C563E5D735BB}" type="datetimeFigureOut">
              <a:rPr lang="en-US" smtClean="0"/>
              <a:pPr/>
              <a:t>9/27/2023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385641670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D1AE1-2B18-6E38-5424-F163E8383D8E}"/>
              </a:ext>
            </a:extLst>
          </p:cNvPr>
          <p:cNvSpPr>
            <a:spLocks noGrp="1"/>
          </p:cNvSpPr>
          <p:nvPr>
            <p:ph type="ctrTitle"/>
          </p:nvPr>
        </p:nvSpPr>
        <p:spPr>
          <a:xfrm>
            <a:off x="1524000" y="2352675"/>
            <a:ext cx="9144000" cy="1157288"/>
          </a:xfrm>
        </p:spPr>
        <p:txBody>
          <a:bodyPr>
            <a:normAutofit/>
          </a:bodyPr>
          <a:lstStyle/>
          <a:p>
            <a:pPr algn="ctr"/>
            <a:r>
              <a:rPr lang="en-US" dirty="0" err="1">
                <a:latin typeface="Times New Roman" panose="02020603050405020304" pitchFamily="18" charset="0"/>
                <a:cs typeface="Times New Roman" panose="02020603050405020304" pitchFamily="18" charset="0"/>
              </a:rPr>
              <a:t>Whatsapp</a:t>
            </a:r>
            <a:r>
              <a:rPr lang="en-US" sz="6000" dirty="0">
                <a:latin typeface="Times New Roman" panose="02020603050405020304" pitchFamily="18" charset="0"/>
                <a:cs typeface="Times New Roman" panose="02020603050405020304" pitchFamily="18" charset="0"/>
              </a:rPr>
              <a:t> Web Clone</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C0425DF-0E91-5300-4F19-87E4BD41747E}"/>
              </a:ext>
            </a:extLst>
          </p:cNvPr>
          <p:cNvSpPr>
            <a:spLocks noGrp="1"/>
          </p:cNvSpPr>
          <p:nvPr>
            <p:ph type="subTitle" idx="1"/>
          </p:nvPr>
        </p:nvSpPr>
        <p:spPr>
          <a:xfrm>
            <a:off x="1524000" y="3648869"/>
            <a:ext cx="9144000" cy="1789112"/>
          </a:xfrm>
        </p:spPr>
        <p:txBody>
          <a:bodyPr>
            <a:normAutofit/>
          </a:bodyPr>
          <a:lstStyle/>
          <a:p>
            <a:pPr algn="ctr"/>
            <a:r>
              <a:rPr lang="en-US" sz="2400" dirty="0">
                <a:latin typeface="Times New Roman" panose="02020603050405020304" pitchFamily="18" charset="0"/>
                <a:cs typeface="Times New Roman" panose="02020603050405020304" pitchFamily="18" charset="0"/>
              </a:rPr>
              <a:t>Mini Project Synopsis </a:t>
            </a:r>
          </a:p>
          <a:p>
            <a:pPr algn="ctr"/>
            <a:r>
              <a:rPr lang="en-US" sz="2400" dirty="0">
                <a:latin typeface="Times New Roman" panose="02020603050405020304" pitchFamily="18" charset="0"/>
                <a:cs typeface="Times New Roman" panose="02020603050405020304" pitchFamily="18" charset="0"/>
              </a:rPr>
              <a:t>MCA – III (C) 2023-2024</a:t>
            </a:r>
          </a:p>
        </p:txBody>
      </p:sp>
      <p:pic>
        <p:nvPicPr>
          <p:cNvPr id="1026" name="Picture 2" descr="KIET Group of Institutions, Delhi-NCR - YouTube">
            <a:extLst>
              <a:ext uri="{FF2B5EF4-FFF2-40B4-BE49-F238E27FC236}">
                <a16:creationId xmlns:a16="http://schemas.microsoft.com/office/drawing/2014/main" id="{BB4F5E4E-BD77-B079-89BF-8924E7AFC3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96463" y="200024"/>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filiated To - AKTU, Lucknow : R.G. College of Pharmacy, Agra Road, Sasni  (Hathras)">
            <a:extLst>
              <a:ext uri="{FF2B5EF4-FFF2-40B4-BE49-F238E27FC236}">
                <a16:creationId xmlns:a16="http://schemas.microsoft.com/office/drawing/2014/main" id="{DCE5C019-E446-6A5A-F465-FEFADB9105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762" y="18097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091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1074C4-8942-717F-B159-5AA09416AC0E}"/>
              </a:ext>
            </a:extLst>
          </p:cNvPr>
          <p:cNvSpPr txBox="1"/>
          <p:nvPr/>
        </p:nvSpPr>
        <p:spPr>
          <a:xfrm>
            <a:off x="1233486" y="597039"/>
            <a:ext cx="10258426" cy="646331"/>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Under the supervision of  </a:t>
            </a:r>
            <a:r>
              <a:rPr lang="en-US" sz="3600" b="1" dirty="0">
                <a:solidFill>
                  <a:srgbClr val="00B050"/>
                </a:solidFill>
                <a:latin typeface="Times New Roman" panose="02020603050405020304" pitchFamily="18" charset="0"/>
                <a:cs typeface="Times New Roman" panose="02020603050405020304" pitchFamily="18" charset="0"/>
              </a:rPr>
              <a:t>Dr. Vipin Kumar</a:t>
            </a:r>
          </a:p>
        </p:txBody>
      </p:sp>
      <p:sp>
        <p:nvSpPr>
          <p:cNvPr id="6" name="TextBox 5">
            <a:extLst>
              <a:ext uri="{FF2B5EF4-FFF2-40B4-BE49-F238E27FC236}">
                <a16:creationId xmlns:a16="http://schemas.microsoft.com/office/drawing/2014/main" id="{D1747A8B-BD7F-4483-1802-F46BE15B05E8}"/>
              </a:ext>
            </a:extLst>
          </p:cNvPr>
          <p:cNvSpPr txBox="1"/>
          <p:nvPr/>
        </p:nvSpPr>
        <p:spPr>
          <a:xfrm>
            <a:off x="1233486" y="1438275"/>
            <a:ext cx="7624763" cy="2308324"/>
          </a:xfrm>
          <a:prstGeom prst="rect">
            <a:avLst/>
          </a:prstGeom>
          <a:noFill/>
        </p:spPr>
        <p:txBody>
          <a:bodyPr wrap="square" rtlCol="0">
            <a:spAutoFit/>
          </a:bodyPr>
          <a:lstStyle/>
          <a:p>
            <a:pPr marL="571500" indent="-5715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Ayush Dwivedi(</a:t>
            </a:r>
            <a:r>
              <a:rPr lang="en-US" sz="3600" dirty="0">
                <a:solidFill>
                  <a:srgbClr val="FF0000"/>
                </a:solidFill>
                <a:latin typeface="Times New Roman" panose="02020603050405020304" pitchFamily="18" charset="0"/>
                <a:cs typeface="Times New Roman" panose="02020603050405020304" pitchFamily="18" charset="0"/>
              </a:rPr>
              <a:t>Team Leader</a:t>
            </a:r>
            <a:r>
              <a:rPr lang="en-US" sz="3600" dirty="0">
                <a:latin typeface="Times New Roman" panose="02020603050405020304" pitchFamily="18" charset="0"/>
                <a:cs typeface="Times New Roman" panose="02020603050405020304" pitchFamily="18" charset="0"/>
              </a:rPr>
              <a:t>)</a:t>
            </a:r>
          </a:p>
          <a:p>
            <a:pPr marL="1943100" lvl="3"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Roll No. – 2200290140045</a:t>
            </a:r>
          </a:p>
          <a:p>
            <a:pPr marL="1943100" lvl="3"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Semester – III </a:t>
            </a:r>
          </a:p>
          <a:p>
            <a:pPr marL="1943100" lvl="3"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Session – 2023-2024</a:t>
            </a:r>
          </a:p>
        </p:txBody>
      </p:sp>
      <p:cxnSp>
        <p:nvCxnSpPr>
          <p:cNvPr id="13" name="Straight Connector 12">
            <a:extLst>
              <a:ext uri="{FF2B5EF4-FFF2-40B4-BE49-F238E27FC236}">
                <a16:creationId xmlns:a16="http://schemas.microsoft.com/office/drawing/2014/main" id="{29ABB9D9-E79A-231D-6CB7-A91E1842E3DA}"/>
              </a:ext>
            </a:extLst>
          </p:cNvPr>
          <p:cNvCxnSpPr/>
          <p:nvPr/>
        </p:nvCxnSpPr>
        <p:spPr>
          <a:xfrm>
            <a:off x="1123950" y="1243370"/>
            <a:ext cx="1069848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E18A2B76-7C45-E54C-EA6D-1E7056B3F4B3}"/>
              </a:ext>
            </a:extLst>
          </p:cNvPr>
          <p:cNvSpPr txBox="1"/>
          <p:nvPr/>
        </p:nvSpPr>
        <p:spPr>
          <a:xfrm>
            <a:off x="1066799" y="3746599"/>
            <a:ext cx="9667875" cy="2308324"/>
          </a:xfrm>
          <a:prstGeom prst="rect">
            <a:avLst/>
          </a:prstGeom>
          <a:noFill/>
        </p:spPr>
        <p:txBody>
          <a:bodyPr wrap="square">
            <a:spAutoFit/>
          </a:bodyPr>
          <a:lstStyle/>
          <a:p>
            <a:pPr marL="571500" indent="-5715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Dushyant Kaushik</a:t>
            </a:r>
          </a:p>
          <a:p>
            <a:pPr marL="1943100" lvl="3"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Roll No. </a:t>
            </a:r>
            <a:r>
              <a:rPr lang="en-US" sz="3600">
                <a:latin typeface="Times New Roman" panose="02020603050405020304" pitchFamily="18" charset="0"/>
                <a:cs typeface="Times New Roman" panose="02020603050405020304" pitchFamily="18" charset="0"/>
              </a:rPr>
              <a:t>– 2200290140058</a:t>
            </a:r>
            <a:endParaRPr lang="en-US" sz="3600" dirty="0">
              <a:latin typeface="Times New Roman" panose="02020603050405020304" pitchFamily="18" charset="0"/>
              <a:cs typeface="Times New Roman" panose="02020603050405020304" pitchFamily="18" charset="0"/>
            </a:endParaRPr>
          </a:p>
          <a:p>
            <a:pPr marL="1943100" lvl="3"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Semester – III </a:t>
            </a:r>
          </a:p>
          <a:p>
            <a:pPr marL="1943100" lvl="3"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Session – 2023-2024</a:t>
            </a:r>
          </a:p>
        </p:txBody>
      </p:sp>
    </p:spTree>
    <p:extLst>
      <p:ext uri="{BB962C8B-B14F-4D97-AF65-F5344CB8AC3E}">
        <p14:creationId xmlns:p14="http://schemas.microsoft.com/office/powerpoint/2010/main" val="3593963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D58C-B63F-7B44-D73D-C5F5B601F643}"/>
              </a:ext>
            </a:extLst>
          </p:cNvPr>
          <p:cNvSpPr>
            <a:spLocks noGrp="1"/>
          </p:cNvSpPr>
          <p:nvPr>
            <p:ph type="title"/>
          </p:nvPr>
        </p:nvSpPr>
        <p:spPr>
          <a:xfrm>
            <a:off x="1028701" y="381000"/>
            <a:ext cx="10018713" cy="790575"/>
          </a:xfrm>
        </p:spPr>
        <p:txBody>
          <a:bodyPr/>
          <a:lstStyle/>
          <a:p>
            <a:r>
              <a:rPr lang="en-US" dirty="0"/>
              <a:t>Introduction</a:t>
            </a:r>
          </a:p>
        </p:txBody>
      </p:sp>
      <p:sp>
        <p:nvSpPr>
          <p:cNvPr id="6" name="TextBox 5">
            <a:extLst>
              <a:ext uri="{FF2B5EF4-FFF2-40B4-BE49-F238E27FC236}">
                <a16:creationId xmlns:a16="http://schemas.microsoft.com/office/drawing/2014/main" id="{BA5A8D7A-2137-EE43-0234-832360613028}"/>
              </a:ext>
            </a:extLst>
          </p:cNvPr>
          <p:cNvSpPr txBox="1"/>
          <p:nvPr/>
        </p:nvSpPr>
        <p:spPr>
          <a:xfrm>
            <a:off x="542926" y="1462891"/>
            <a:ext cx="11306174" cy="4401205"/>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WhatsApp is a popular instant messaging application used by over 2 billion users worldwide. The goal of this project is to build a WhatsApp web clone that mimics the key features of the official WhatsApp web interface. The web clone will allow users to register, login, send text messages, images, audio messages, files and make voice/video calls to other registered users. The backend will be built using Node.js, Express and MongoDB. For the frontend React JS will be used. Authentication will be handled using JWT tokens. Socket.IO will be used for </a:t>
            </a:r>
            <a:r>
              <a:rPr lang="en-US" sz="2800" dirty="0" err="1">
                <a:latin typeface="Times New Roman" panose="02020603050405020304" pitchFamily="18" charset="0"/>
                <a:cs typeface="Times New Roman" panose="02020603050405020304" pitchFamily="18" charset="0"/>
              </a:rPr>
              <a:t>realtime</a:t>
            </a:r>
            <a:r>
              <a:rPr lang="en-US" sz="2800" dirty="0">
                <a:latin typeface="Times New Roman" panose="02020603050405020304" pitchFamily="18" charset="0"/>
                <a:cs typeface="Times New Roman" panose="02020603050405020304" pitchFamily="18" charset="0"/>
              </a:rPr>
              <a:t> messaging and call functionalities. Once completed, the WhatsApp web clone will allow users to experience WhatsApp's main features directly from a browser.</a:t>
            </a:r>
          </a:p>
        </p:txBody>
      </p:sp>
    </p:spTree>
    <p:extLst>
      <p:ext uri="{BB962C8B-B14F-4D97-AF65-F5344CB8AC3E}">
        <p14:creationId xmlns:p14="http://schemas.microsoft.com/office/powerpoint/2010/main" val="182903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41DAA-C121-D3C3-99F6-93F3E720F22C}"/>
              </a:ext>
            </a:extLst>
          </p:cNvPr>
          <p:cNvSpPr>
            <a:spLocks noGrp="1"/>
          </p:cNvSpPr>
          <p:nvPr>
            <p:ph type="title"/>
          </p:nvPr>
        </p:nvSpPr>
        <p:spPr>
          <a:xfrm>
            <a:off x="1227136" y="333375"/>
            <a:ext cx="10018713" cy="1038225"/>
          </a:xfrm>
        </p:spPr>
        <p:txBody>
          <a:bodyPr/>
          <a:lstStyle/>
          <a:p>
            <a:r>
              <a:rPr lang="en-US" b="1" dirty="0">
                <a:latin typeface="Times New Roman" panose="02020603050405020304" pitchFamily="18" charset="0"/>
                <a:cs typeface="Times New Roman" panose="02020603050405020304" pitchFamily="18" charset="0"/>
              </a:rPr>
              <a:t>Technologies Requirements</a:t>
            </a:r>
          </a:p>
        </p:txBody>
      </p:sp>
      <p:sp>
        <p:nvSpPr>
          <p:cNvPr id="5" name="TextBox 4">
            <a:extLst>
              <a:ext uri="{FF2B5EF4-FFF2-40B4-BE49-F238E27FC236}">
                <a16:creationId xmlns:a16="http://schemas.microsoft.com/office/drawing/2014/main" id="{462750EC-C6E4-C609-8765-F29883A248D1}"/>
              </a:ext>
            </a:extLst>
          </p:cNvPr>
          <p:cNvSpPr txBox="1"/>
          <p:nvPr/>
        </p:nvSpPr>
        <p:spPr>
          <a:xfrm>
            <a:off x="1819275" y="2362199"/>
            <a:ext cx="8115300" cy="1754326"/>
          </a:xfrm>
          <a:prstGeom prst="rect">
            <a:avLst/>
          </a:prstGeom>
          <a:noFill/>
        </p:spPr>
        <p:txBody>
          <a:bodyPr wrap="square" rtlCol="0">
            <a:spAutoFit/>
          </a:bodyPr>
          <a:lstStyle/>
          <a:p>
            <a:pPr marL="285750" indent="-28575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Front End: React JS</a:t>
            </a:r>
          </a:p>
          <a:p>
            <a:pPr marL="285750" indent="-28575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Database: Mongo-DB</a:t>
            </a:r>
          </a:p>
          <a:p>
            <a:pPr marL="285750" indent="-28575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Back End: Node JS, Express JS</a:t>
            </a:r>
          </a:p>
        </p:txBody>
      </p:sp>
    </p:spTree>
    <p:extLst>
      <p:ext uri="{BB962C8B-B14F-4D97-AF65-F5344CB8AC3E}">
        <p14:creationId xmlns:p14="http://schemas.microsoft.com/office/powerpoint/2010/main" val="4255735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21D5-2DAC-FC22-C3C9-F08C17088E80}"/>
              </a:ext>
            </a:extLst>
          </p:cNvPr>
          <p:cNvSpPr>
            <a:spLocks noGrp="1"/>
          </p:cNvSpPr>
          <p:nvPr>
            <p:ph type="title"/>
          </p:nvPr>
        </p:nvSpPr>
        <p:spPr>
          <a:xfrm>
            <a:off x="1541461" y="200026"/>
            <a:ext cx="10018713" cy="933450"/>
          </a:xfrm>
        </p:spPr>
        <p:txBody>
          <a:bodyPr/>
          <a:lstStyle/>
          <a:p>
            <a:r>
              <a:rPr lang="en-US" b="1" dirty="0">
                <a:latin typeface="Times New Roman" panose="02020603050405020304" pitchFamily="18" charset="0"/>
                <a:cs typeface="Times New Roman" panose="02020603050405020304" pitchFamily="18" charset="0"/>
              </a:rPr>
              <a:t>Modules Description</a:t>
            </a:r>
          </a:p>
        </p:txBody>
      </p:sp>
      <p:sp>
        <p:nvSpPr>
          <p:cNvPr id="3" name="TextBox 2">
            <a:extLst>
              <a:ext uri="{FF2B5EF4-FFF2-40B4-BE49-F238E27FC236}">
                <a16:creationId xmlns:a16="http://schemas.microsoft.com/office/drawing/2014/main" id="{49CE483F-5B5A-C3BD-721A-178D459D9639}"/>
              </a:ext>
            </a:extLst>
          </p:cNvPr>
          <p:cNvSpPr txBox="1"/>
          <p:nvPr/>
        </p:nvSpPr>
        <p:spPr>
          <a:xfrm>
            <a:off x="957262" y="1133476"/>
            <a:ext cx="10277475" cy="511531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User Authentication - </a:t>
            </a:r>
            <a:r>
              <a:rPr lang="en-US" sz="2000" dirty="0">
                <a:latin typeface="Times New Roman" panose="02020603050405020304" pitchFamily="18" charset="0"/>
                <a:cs typeface="Times New Roman" panose="02020603050405020304" pitchFamily="18" charset="0"/>
              </a:rPr>
              <a:t>Allows users to register and login using email and password. Authentication tokens are used.</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Contacts - </a:t>
            </a:r>
            <a:r>
              <a:rPr lang="en-US" sz="2000" dirty="0">
                <a:latin typeface="Times New Roman" panose="02020603050405020304" pitchFamily="18" charset="0"/>
                <a:cs typeface="Times New Roman" panose="02020603050405020304" pitchFamily="18" charset="0"/>
              </a:rPr>
              <a:t>Allows users to add other users as contacts. Shows contacts list</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Chat - </a:t>
            </a:r>
            <a:r>
              <a:rPr lang="en-US" sz="2000" dirty="0">
                <a:latin typeface="Times New Roman" panose="02020603050405020304" pitchFamily="18" charset="0"/>
                <a:cs typeface="Times New Roman" panose="02020603050405020304" pitchFamily="18" charset="0"/>
              </a:rPr>
              <a:t>The main chat module where users can send text messages, images, audio files, and  documents.</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Groups</a:t>
            </a:r>
            <a:r>
              <a:rPr lang="en-US" sz="2000" dirty="0">
                <a:latin typeface="Times New Roman" panose="02020603050405020304" pitchFamily="18" charset="0"/>
                <a:cs typeface="Times New Roman" panose="02020603050405020304" pitchFamily="18" charset="0"/>
              </a:rPr>
              <a:t> - Ability for users to create groups, add members and send group messages.</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Storage</a:t>
            </a:r>
            <a:r>
              <a:rPr lang="en-US" sz="2000" dirty="0">
                <a:latin typeface="Times New Roman" panose="02020603050405020304" pitchFamily="18" charset="0"/>
                <a:cs typeface="Times New Roman" panose="02020603050405020304" pitchFamily="18" charset="0"/>
              </a:rPr>
              <a:t> - Store messages, media files, call recordings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 in cloud storage like S3 or Google Cloud.</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Notifications </a:t>
            </a:r>
            <a:r>
              <a:rPr lang="en-US" sz="2000" dirty="0">
                <a:latin typeface="Times New Roman" panose="02020603050405020304" pitchFamily="18" charset="0"/>
                <a:cs typeface="Times New Roman" panose="02020603050405020304" pitchFamily="18" charset="0"/>
              </a:rPr>
              <a:t>- Send notifications to users when new messages are received.</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Search</a:t>
            </a:r>
            <a:r>
              <a:rPr lang="en-US" sz="2000" dirty="0">
                <a:latin typeface="Times New Roman" panose="02020603050405020304" pitchFamily="18" charset="0"/>
                <a:cs typeface="Times New Roman" panose="02020603050405020304" pitchFamily="18" charset="0"/>
              </a:rPr>
              <a:t> - Allow users to search for other users by name or number.</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Database</a:t>
            </a:r>
            <a:r>
              <a:rPr lang="en-US" sz="2000" dirty="0">
                <a:latin typeface="Times New Roman" panose="02020603050405020304" pitchFamily="18" charset="0"/>
                <a:cs typeface="Times New Roman" panose="02020603050405020304" pitchFamily="18" charset="0"/>
              </a:rPr>
              <a:t> - Use a NoSQL database like MongoDB to store user, message and group data.</a:t>
            </a:r>
          </a:p>
        </p:txBody>
      </p:sp>
    </p:spTree>
    <p:extLst>
      <p:ext uri="{BB962C8B-B14F-4D97-AF65-F5344CB8AC3E}">
        <p14:creationId xmlns:p14="http://schemas.microsoft.com/office/powerpoint/2010/main" val="4067568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BDEAB-FFFF-EF60-5323-50CF9CC624FE}"/>
              </a:ext>
            </a:extLst>
          </p:cNvPr>
          <p:cNvSpPr>
            <a:spLocks noGrp="1"/>
          </p:cNvSpPr>
          <p:nvPr>
            <p:ph type="title"/>
          </p:nvPr>
        </p:nvSpPr>
        <p:spPr>
          <a:xfrm>
            <a:off x="1293811" y="257175"/>
            <a:ext cx="10018713" cy="828675"/>
          </a:xfrm>
        </p:spPr>
        <p:txBody>
          <a:bodyPr>
            <a:normAutofit/>
          </a:bodyPr>
          <a:lstStyle/>
          <a:p>
            <a:r>
              <a:rPr lang="en-US" sz="4400" b="1" dirty="0">
                <a:latin typeface="Times New Roman" panose="02020603050405020304" pitchFamily="18" charset="0"/>
                <a:cs typeface="Times New Roman" panose="02020603050405020304" pitchFamily="18" charset="0"/>
              </a:rPr>
              <a:t>Reports / Outputs</a:t>
            </a:r>
          </a:p>
        </p:txBody>
      </p:sp>
      <p:sp>
        <p:nvSpPr>
          <p:cNvPr id="6" name="TextBox 5">
            <a:extLst>
              <a:ext uri="{FF2B5EF4-FFF2-40B4-BE49-F238E27FC236}">
                <a16:creationId xmlns:a16="http://schemas.microsoft.com/office/drawing/2014/main" id="{5E88F709-23AB-9029-BDAF-5EEAE2305635}"/>
              </a:ext>
            </a:extLst>
          </p:cNvPr>
          <p:cNvSpPr txBox="1"/>
          <p:nvPr/>
        </p:nvSpPr>
        <p:spPr>
          <a:xfrm>
            <a:off x="678655" y="1190625"/>
            <a:ext cx="11249024" cy="4893647"/>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Here is a sample report/output for a WhatsApp clone website project:</a:t>
            </a:r>
          </a:p>
          <a:p>
            <a:pPr algn="just"/>
            <a:r>
              <a:rPr lang="en-US" sz="2400" dirty="0">
                <a:latin typeface="Times New Roman" panose="02020603050405020304" pitchFamily="18" charset="0"/>
                <a:cs typeface="Times New Roman" panose="02020603050405020304" pitchFamily="18" charset="0"/>
              </a:rPr>
              <a:t>• A fully functional website that allows users to register, login and use the main WhatsApp features like messaging, calls and groups.</a:t>
            </a:r>
          </a:p>
          <a:p>
            <a:pPr algn="just"/>
            <a:r>
              <a:rPr lang="en-US" sz="2400" dirty="0">
                <a:latin typeface="Times New Roman" panose="02020603050405020304" pitchFamily="18" charset="0"/>
                <a:cs typeface="Times New Roman" panose="02020603050405020304" pitchFamily="18" charset="0"/>
              </a:rPr>
              <a:t>• The website is responsive and works well on both desktop and mobile browsers.</a:t>
            </a:r>
          </a:p>
          <a:p>
            <a:pPr algn="just"/>
            <a:r>
              <a:rPr lang="en-US" sz="2400" dirty="0">
                <a:latin typeface="Times New Roman" panose="02020603050405020304" pitchFamily="18" charset="0"/>
                <a:cs typeface="Times New Roman" panose="02020603050405020304" pitchFamily="18" charset="0"/>
              </a:rPr>
              <a:t>• Users can send text messages, images, audio files, documents and make voice/video calls to other users.</a:t>
            </a:r>
          </a:p>
          <a:p>
            <a:pPr algn="just"/>
            <a:r>
              <a:rPr lang="en-US" sz="2400" dirty="0">
                <a:latin typeface="Times New Roman" panose="02020603050405020304" pitchFamily="18" charset="0"/>
                <a:cs typeface="Times New Roman" panose="02020603050405020304" pitchFamily="18" charset="0"/>
              </a:rPr>
              <a:t>• Users can create groups, add members and send group messages. Group calls are also possible.</a:t>
            </a:r>
          </a:p>
          <a:p>
            <a:pPr algn="just"/>
            <a:r>
              <a:rPr lang="en-US" sz="2400" dirty="0">
                <a:latin typeface="Times New Roman" panose="02020603050405020304" pitchFamily="18" charset="0"/>
                <a:cs typeface="Times New Roman" panose="02020603050405020304" pitchFamily="18" charset="0"/>
              </a:rPr>
              <a:t>• All messages, media files and call recordings are securely stored in cloud storage.</a:t>
            </a:r>
          </a:p>
          <a:p>
            <a:pPr algn="just"/>
            <a:r>
              <a:rPr lang="en-US" sz="2400" dirty="0">
                <a:latin typeface="Times New Roman" panose="02020603050405020304" pitchFamily="18" charset="0"/>
                <a:cs typeface="Times New Roman" panose="02020603050405020304" pitchFamily="18" charset="0"/>
              </a:rPr>
              <a:t>• Users receive </a:t>
            </a:r>
            <a:r>
              <a:rPr lang="en-US" sz="2400" dirty="0" err="1">
                <a:latin typeface="Times New Roman" panose="02020603050405020304" pitchFamily="18" charset="0"/>
                <a:cs typeface="Times New Roman" panose="02020603050405020304" pitchFamily="18" charset="0"/>
              </a:rPr>
              <a:t>realtime</a:t>
            </a:r>
            <a:r>
              <a:rPr lang="en-US" sz="2400" dirty="0">
                <a:latin typeface="Times New Roman" panose="02020603050405020304" pitchFamily="18" charset="0"/>
                <a:cs typeface="Times New Roman" panose="02020603050405020304" pitchFamily="18" charset="0"/>
              </a:rPr>
              <a:t> notifications when new messages are received via web sockets.</a:t>
            </a:r>
          </a:p>
          <a:p>
            <a:pPr algn="just"/>
            <a:r>
              <a:rPr lang="en-US" sz="2400" dirty="0">
                <a:latin typeface="Times New Roman" panose="02020603050405020304" pitchFamily="18" charset="0"/>
                <a:cs typeface="Times New Roman" panose="02020603050405020304" pitchFamily="18" charset="0"/>
              </a:rPr>
              <a:t>• Voice and video calls are implemented using WebRTC for a high quality experience.</a:t>
            </a:r>
          </a:p>
          <a:p>
            <a:pPr algn="just"/>
            <a:r>
              <a:rPr lang="en-US" sz="2400" dirty="0">
                <a:latin typeface="Times New Roman" panose="02020603050405020304" pitchFamily="18" charset="0"/>
                <a:cs typeface="Times New Roman" panose="02020603050405020304" pitchFamily="18" charset="0"/>
              </a:rPr>
              <a:t>• Users can search for other users by name or number and add them as contacts.</a:t>
            </a:r>
          </a:p>
          <a:p>
            <a:pPr algn="just"/>
            <a:r>
              <a:rPr lang="en-US" sz="2400" dirty="0">
                <a:latin typeface="Times New Roman" panose="02020603050405020304" pitchFamily="18" charset="0"/>
                <a:cs typeface="Times New Roman" panose="02020603050405020304" pitchFamily="18" charset="0"/>
              </a:rPr>
              <a:t>• Basic user settings like changing profile photo, name and password are available.</a:t>
            </a:r>
          </a:p>
        </p:txBody>
      </p:sp>
    </p:spTree>
    <p:extLst>
      <p:ext uri="{BB962C8B-B14F-4D97-AF65-F5344CB8AC3E}">
        <p14:creationId xmlns:p14="http://schemas.microsoft.com/office/powerpoint/2010/main" val="1315405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93C1F3-C43E-82D5-CDAF-EF715A3D74C9}"/>
              </a:ext>
            </a:extLst>
          </p:cNvPr>
          <p:cNvSpPr txBox="1"/>
          <p:nvPr/>
        </p:nvSpPr>
        <p:spPr>
          <a:xfrm>
            <a:off x="1362074" y="997565"/>
            <a:ext cx="10277475" cy="393954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The website is compatible with modern browsers on desktop and mobile devices.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Performance and security testing was done to ensure a stable and secure user experience.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summary, the report would highlight the key functional and non-functional requirements that were met as well as any testing, performance metrics and limitations of the WhatsApp clone website project. The main focus is on demonstrating that the core functionality matches that of the official WhatsApp web interface.</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79505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C8859-4905-54EA-FC26-5F2FC61984B3}"/>
              </a:ext>
            </a:extLst>
          </p:cNvPr>
          <p:cNvSpPr>
            <a:spLocks noGrp="1"/>
          </p:cNvSpPr>
          <p:nvPr>
            <p:ph type="title"/>
          </p:nvPr>
        </p:nvSpPr>
        <p:spPr>
          <a:xfrm>
            <a:off x="1341436" y="485775"/>
            <a:ext cx="10018713" cy="752475"/>
          </a:xfrm>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6" name="TextBox 5">
            <a:extLst>
              <a:ext uri="{FF2B5EF4-FFF2-40B4-BE49-F238E27FC236}">
                <a16:creationId xmlns:a16="http://schemas.microsoft.com/office/drawing/2014/main" id="{E59CDDF9-0D78-DDF6-ADB7-9CDE8CB63080}"/>
              </a:ext>
            </a:extLst>
          </p:cNvPr>
          <p:cNvSpPr txBox="1"/>
          <p:nvPr/>
        </p:nvSpPr>
        <p:spPr>
          <a:xfrm>
            <a:off x="1254917" y="1285875"/>
            <a:ext cx="10191750" cy="5262979"/>
          </a:xfrm>
          <a:prstGeom prst="rect">
            <a:avLst/>
          </a:prstGeom>
          <a:noFill/>
        </p:spPr>
        <p:txBody>
          <a:bodyPr wrap="square">
            <a:spAutoFit/>
          </a:bodyPr>
          <a:lstStyle/>
          <a:p>
            <a:pPr algn="just"/>
            <a:r>
              <a:rPr lang="en-US" sz="2800" b="0" i="0" dirty="0">
                <a:effectLst/>
                <a:latin typeface="Times New Roman" panose="02020603050405020304" pitchFamily="18" charset="0"/>
                <a:cs typeface="Times New Roman" panose="02020603050405020304" pitchFamily="18" charset="0"/>
              </a:rPr>
              <a:t>the project was successful in replicating the basic WhatsApp features. Users can register, send messages, make calls and create groups. However, there is scope for improvement. The UI can be enhanced for a better user experience. More features like stickers and broadcasts can be added. Performance needs to scale for large users. Additional testing and security measures can be implemented. Integrating payment gateways can unlock more use cases. Overall, the project was a good learning experience that developed skills in technologies used. The process of replicating an established product provided insights into what users value and how to design intuitive interfaces. The learnings can be useful for building more sophisticated messaging apps in the future.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11703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156</TotalTime>
  <Words>729</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Corbel</vt:lpstr>
      <vt:lpstr>Times New Roman</vt:lpstr>
      <vt:lpstr>Wingdings</vt:lpstr>
      <vt:lpstr>Parallax</vt:lpstr>
      <vt:lpstr>Whatsapp Web Clone</vt:lpstr>
      <vt:lpstr>PowerPoint Presentation</vt:lpstr>
      <vt:lpstr>Introduction</vt:lpstr>
      <vt:lpstr>Technologies Requirements</vt:lpstr>
      <vt:lpstr>Modules Description</vt:lpstr>
      <vt:lpstr>Reports / Outputs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 Clone</dc:title>
  <dc:creator>sushant singh negi</dc:creator>
  <cp:lastModifiedBy>Ayush Dwivedi</cp:lastModifiedBy>
  <cp:revision>4</cp:revision>
  <dcterms:created xsi:type="dcterms:W3CDTF">2023-09-22T08:30:47Z</dcterms:created>
  <dcterms:modified xsi:type="dcterms:W3CDTF">2023-09-27T10:14:08Z</dcterms:modified>
</cp:coreProperties>
</file>