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4" r:id="rId2"/>
    <p:sldId id="256" r:id="rId3"/>
    <p:sldId id="259" r:id="rId4"/>
    <p:sldId id="257" r:id="rId5"/>
    <p:sldId id="265" r:id="rId6"/>
    <p:sldId id="266" r:id="rId7"/>
    <p:sldId id="258" r:id="rId8"/>
    <p:sldId id="262" r:id="rId9"/>
    <p:sldId id="267" r:id="rId10"/>
    <p:sldId id="263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46" d="100"/>
          <a:sy n="46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bar"/>
        <c:grouping val="clustered"/>
        <c:gapWidth val="75"/>
        <c:shape val="box"/>
        <c:axId val="115032832"/>
        <c:axId val="96369664"/>
        <c:axId val="0"/>
      </c:bar3DChart>
      <c:catAx>
        <c:axId val="115032832"/>
        <c:scaling>
          <c:orientation val="minMax"/>
        </c:scaling>
        <c:axPos val="l"/>
        <c:majorTickMark val="none"/>
        <c:tickLblPos val="nextTo"/>
        <c:crossAx val="96369664"/>
        <c:crosses val="autoZero"/>
        <c:auto val="1"/>
        <c:lblAlgn val="ctr"/>
        <c:lblOffset val="100"/>
      </c:catAx>
      <c:valAx>
        <c:axId val="96369664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spPr>
          <a:ln w="10000">
            <a:noFill/>
          </a:ln>
        </c:spPr>
        <c:crossAx val="115032832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8967605"/>
            <a:ext cx="18300700" cy="133209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8301" y="9091202"/>
            <a:ext cx="4501972" cy="107116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721581" y="9077469"/>
            <a:ext cx="13579119" cy="107116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27681" y="6065379"/>
            <a:ext cx="12962996" cy="2746587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7681" y="9086259"/>
            <a:ext cx="13420513" cy="1029970"/>
          </a:xfrm>
        </p:spPr>
        <p:txBody>
          <a:bodyPr anchor="ctr">
            <a:normAutofit/>
          </a:bodyPr>
          <a:lstStyle>
            <a:lvl1pPr marL="0" indent="0" algn="l">
              <a:buNone/>
              <a:defRPr sz="4600">
                <a:solidFill>
                  <a:srgbClr val="FFFFFF"/>
                </a:solidFill>
              </a:defRPr>
            </a:lvl1pPr>
            <a:lvl2pPr marL="817154" indent="0" algn="ctr">
              <a:buNone/>
            </a:lvl2pPr>
            <a:lvl3pPr marL="1634307" indent="0" algn="ctr">
              <a:buNone/>
            </a:lvl3pPr>
            <a:lvl4pPr marL="2451461" indent="0" algn="ctr">
              <a:buNone/>
            </a:lvl4pPr>
            <a:lvl5pPr marL="3268614" indent="0" algn="ctr">
              <a:buNone/>
            </a:lvl5pPr>
            <a:lvl6pPr marL="4085768" indent="0" algn="ctr">
              <a:buNone/>
            </a:lvl6pPr>
            <a:lvl7pPr marL="4902921" indent="0" algn="ctr">
              <a:buNone/>
            </a:lvl7pPr>
            <a:lvl8pPr marL="5720075" indent="0" algn="ctr">
              <a:buNone/>
            </a:lvl8pPr>
            <a:lvl9pPr marL="653722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52506" y="9114287"/>
            <a:ext cx="4117658" cy="1029970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173682" y="355246"/>
            <a:ext cx="11742949" cy="54836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013113" y="343323"/>
            <a:ext cx="1677564" cy="57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15501" y="915530"/>
            <a:ext cx="4117658" cy="82850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035" y="915529"/>
            <a:ext cx="11132926" cy="828506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15502" y="9384175"/>
            <a:ext cx="4422669" cy="548364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5038" y="9383882"/>
            <a:ext cx="11154707" cy="54836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12201103" y="0"/>
            <a:ext cx="640525" cy="102997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431" tIns="81715" rIns="163431" bIns="81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292606" y="915529"/>
            <a:ext cx="457518" cy="9384171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431" tIns="81715" rIns="163431" bIns="81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2292606" y="0"/>
            <a:ext cx="457518" cy="801088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431" tIns="81715" rIns="163431" bIns="81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2120821" y="155898"/>
            <a:ext cx="801088" cy="48929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147" y="343324"/>
            <a:ext cx="16318124" cy="148773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26147" y="2403263"/>
            <a:ext cx="16318124" cy="675202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6" y="4119881"/>
            <a:ext cx="14256119" cy="2512936"/>
          </a:xfrm>
        </p:spPr>
        <p:txBody>
          <a:bodyPr anchor="t"/>
          <a:lstStyle>
            <a:lvl1pPr marL="0" indent="0">
              <a:buNone/>
              <a:defRPr sz="5000">
                <a:solidFill>
                  <a:schemeClr val="tx2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8822"/>
            <a:ext cx="18300700" cy="171661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2403264"/>
            <a:ext cx="2592599" cy="14877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745105" y="2403264"/>
            <a:ext cx="15555595" cy="148773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5" y="2403264"/>
            <a:ext cx="15250583" cy="1487734"/>
          </a:xfrm>
        </p:spPr>
        <p:txBody>
          <a:bodyPr/>
          <a:lstStyle>
            <a:lvl1pPr algn="l">
              <a:buNone/>
              <a:defRPr sz="79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632146"/>
            <a:ext cx="2592599" cy="1053813"/>
          </a:xfrm>
        </p:spPr>
        <p:txBody>
          <a:bodyPr>
            <a:no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20046" y="2387294"/>
            <a:ext cx="7777798" cy="686646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696531" y="2387294"/>
            <a:ext cx="7777798" cy="686646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541" y="410081"/>
            <a:ext cx="16318124" cy="130653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220046" y="3662116"/>
            <a:ext cx="7777798" cy="53787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9607867" y="3662116"/>
            <a:ext cx="7777798" cy="53787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1220046" y="2632146"/>
            <a:ext cx="7777798" cy="961305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9607867" y="2632146"/>
            <a:ext cx="7777798" cy="961305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9384171"/>
            <a:ext cx="1067541" cy="57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410081"/>
            <a:ext cx="16165618" cy="1306536"/>
          </a:xfrm>
        </p:spPr>
        <p:txBody>
          <a:bodyPr anchor="ctr"/>
          <a:lstStyle>
            <a:lvl1pPr algn="l">
              <a:buNone/>
              <a:defRPr sz="79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20046" y="2632146"/>
            <a:ext cx="3202623" cy="652314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245146" tIns="326861" rIns="245146" bIns="163431"/>
          <a:lstStyle>
            <a:lvl1pPr marL="0" indent="0">
              <a:spcAft>
                <a:spcPts val="1787"/>
              </a:spcAft>
              <a:buNone/>
              <a:defRPr sz="32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727681" y="2632146"/>
            <a:ext cx="12810490" cy="663758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623" y="8239760"/>
            <a:ext cx="14640560" cy="102997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>
              <a:buFontTx/>
              <a:buNone/>
              <a:defRPr sz="21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8301" y="6866466"/>
            <a:ext cx="18300700" cy="133209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8301" y="7003796"/>
            <a:ext cx="2928112" cy="107116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092818" y="6990063"/>
            <a:ext cx="15207882" cy="107116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623" y="6980908"/>
            <a:ext cx="14640560" cy="1029970"/>
          </a:xfrm>
        </p:spPr>
        <p:txBody>
          <a:bodyPr anchor="ctr"/>
          <a:lstStyle>
            <a:lvl1pPr algn="l">
              <a:buNone/>
              <a:defRPr sz="50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2897611" y="0"/>
            <a:ext cx="201308" cy="1031343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2505478" y="9384172"/>
            <a:ext cx="5337704" cy="548364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7009516"/>
            <a:ext cx="2897611" cy="996596"/>
          </a:xfrm>
        </p:spPr>
        <p:txBody>
          <a:bodyPr rtlCol="0"/>
          <a:lstStyle>
            <a:lvl1pPr>
              <a:defRPr sz="50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3202623" y="9383880"/>
            <a:ext cx="9150350" cy="54836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23319" y="0"/>
            <a:ext cx="15177381" cy="6861889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57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20047" y="343324"/>
            <a:ext cx="16318124" cy="1487734"/>
          </a:xfrm>
          <a:prstGeom prst="rect">
            <a:avLst/>
          </a:prstGeom>
        </p:spPr>
        <p:txBody>
          <a:bodyPr vert="horz" lIns="163431" tIns="81715" rIns="163431" bIns="81715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26147" y="2403263"/>
            <a:ext cx="16318124" cy="6797802"/>
          </a:xfrm>
          <a:prstGeom prst="rect">
            <a:avLst/>
          </a:prstGeom>
        </p:spPr>
        <p:txBody>
          <a:bodyPr vert="horz" lIns="163431" tIns="81715" rIns="163431" bIns="81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2200467" y="9384172"/>
            <a:ext cx="5337704" cy="548364"/>
          </a:xfrm>
          <a:prstGeom prst="rect">
            <a:avLst/>
          </a:prstGeom>
        </p:spPr>
        <p:txBody>
          <a:bodyPr vert="horz" lIns="163431" tIns="81715" rIns="163431" bIns="81715" anchor="ctr" anchorCtr="0"/>
          <a:lstStyle>
            <a:lvl1pPr algn="l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20048" y="9383880"/>
            <a:ext cx="10849695" cy="548364"/>
          </a:xfrm>
          <a:prstGeom prst="rect">
            <a:avLst/>
          </a:prstGeom>
        </p:spPr>
        <p:txBody>
          <a:bodyPr vert="horz" lIns="163431" tIns="81715" rIns="163431" bIns="81715" anchor="ctr"/>
          <a:lstStyle>
            <a:lvl1pPr algn="r" eaLnBrk="1" latinLnBrk="0" hangingPunct="1">
              <a:defRPr kumimoji="0" sz="25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853946"/>
            <a:ext cx="18300700" cy="48065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922611"/>
            <a:ext cx="1067541" cy="34332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181920" y="1922611"/>
            <a:ext cx="17118780" cy="34332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910689"/>
            <a:ext cx="1067541" cy="367167"/>
          </a:xfrm>
          <a:prstGeom prst="rect">
            <a:avLst/>
          </a:prstGeom>
        </p:spPr>
        <p:txBody>
          <a:bodyPr vert="horz" lIns="163431" tIns="81715" rIns="163431" bIns="81715" anchor="ctr" anchorCtr="0">
            <a:normAutofit/>
          </a:bodyPr>
          <a:lstStyle>
            <a:lvl1pPr algn="ctr" eaLnBrk="1" latinLnBrk="0" hangingPunct="1">
              <a:defRPr kumimoji="0" sz="25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7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2007" indent="-572007" algn="l" rtl="0" eaLnBrk="1" latinLnBrk="0" hangingPunct="1">
        <a:spcBef>
          <a:spcPts val="1251"/>
        </a:spcBef>
        <a:buClr>
          <a:schemeClr val="accent2"/>
        </a:buClr>
        <a:buSzPct val="60000"/>
        <a:buFont typeface="Wingdings"/>
        <a:buChar char="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44015" indent="-490292" algn="l" rtl="0" eaLnBrk="1" latinLnBrk="0" hangingPunct="1">
        <a:spcBef>
          <a:spcPts val="983"/>
        </a:spcBef>
        <a:buClr>
          <a:schemeClr val="accent1"/>
        </a:buClr>
        <a:buSzPct val="70000"/>
        <a:buFont typeface="Wingdings 2"/>
        <a:buChar char="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634307" indent="-408577" algn="l" rtl="0" eaLnBrk="1" latinLnBrk="0" hangingPunct="1">
        <a:spcBef>
          <a:spcPts val="894"/>
        </a:spcBef>
        <a:buClr>
          <a:schemeClr val="accent2"/>
        </a:buClr>
        <a:buSzPct val="75000"/>
        <a:buFont typeface="Wingdings"/>
        <a:buChar char="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451461" indent="-408577" algn="l" rtl="0" eaLnBrk="1" latinLnBrk="0" hangingPunct="1">
        <a:spcBef>
          <a:spcPts val="715"/>
        </a:spcBef>
        <a:buClr>
          <a:schemeClr val="accent3"/>
        </a:buClr>
        <a:buSzPct val="75000"/>
        <a:buFont typeface="Wingdings"/>
        <a:buChar char="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268614" indent="-408577" algn="l" rtl="0" eaLnBrk="1" latinLnBrk="0" hangingPunct="1">
        <a:spcBef>
          <a:spcPts val="715"/>
        </a:spcBef>
        <a:buClr>
          <a:schemeClr val="accent4"/>
        </a:buClr>
        <a:buSzPct val="65000"/>
        <a:buFont typeface="Wingdings"/>
        <a:buChar char="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758906" indent="-408577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249199" indent="-408577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739491" indent="-408577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229783" indent="-408577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7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4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51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8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5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902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200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72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ArtGallery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960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0850"/>
            <a:ext cx="18300700" cy="11593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5950" y="7188464"/>
            <a:ext cx="5334000" cy="2025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50" spc="195" dirty="0"/>
              <a:t>Thanks!</a:t>
            </a:r>
            <a:endParaRPr sz="13050" dirty="0"/>
          </a:p>
        </p:txBody>
      </p:sp>
      <p:sp>
        <p:nvSpPr>
          <p:cNvPr id="3" name="TextBox 2"/>
          <p:cNvSpPr txBox="1"/>
          <p:nvPr/>
        </p:nvSpPr>
        <p:spPr>
          <a:xfrm>
            <a:off x="5873750" y="400685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Bittu Jaiswal</a:t>
            </a:r>
          </a:p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2200290140048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9150" y="945216"/>
            <a:ext cx="10463910" cy="58022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25"/>
              </a:spcBef>
            </a:pPr>
            <a:r>
              <a:rPr lang="en-US" sz="4000" dirty="0" smtClean="0"/>
              <a:t> </a:t>
            </a:r>
            <a:r>
              <a:rPr sz="9400" b="1" spc="7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9400" b="1" spc="-23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400" b="1" spc="86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9400" b="1" spc="49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9400" b="1" spc="79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9400" b="1" spc="54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9400" b="1" spc="47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9400" b="1" spc="20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9400" b="1" spc="28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9400" b="1" spc="-24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9400" b="1" spc="-6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400" b="1" spc="-2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9400" b="1" spc="-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9400" b="1" spc="7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9400" b="1" spc="63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9400" b="1" spc="260" dirty="0">
                <a:solidFill>
                  <a:srgbClr val="FFFFFF"/>
                </a:solidFill>
                <a:latin typeface="Times New Roman"/>
                <a:cs typeface="Times New Roman"/>
              </a:rPr>
              <a:t>r  </a:t>
            </a:r>
            <a:r>
              <a:rPr sz="9400" b="1" spc="5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94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[Art </a:t>
            </a:r>
            <a:r>
              <a:rPr sz="9400" b="1" spc="315" dirty="0">
                <a:solidFill>
                  <a:srgbClr val="FFFFFF"/>
                </a:solidFill>
                <a:latin typeface="Times New Roman"/>
                <a:cs typeface="Times New Roman"/>
              </a:rPr>
              <a:t>Gallery </a:t>
            </a:r>
            <a:r>
              <a:rPr sz="9400" b="1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400" b="1" spc="340" dirty="0">
                <a:solidFill>
                  <a:srgbClr val="FFFFFF"/>
                </a:solidFill>
                <a:latin typeface="Times New Roman"/>
                <a:cs typeface="Times New Roman"/>
              </a:rPr>
              <a:t>Name] </a:t>
            </a:r>
            <a:r>
              <a:rPr sz="9400" b="1" spc="4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94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Its </a:t>
            </a:r>
            <a:r>
              <a:rPr sz="9400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400" b="1" spc="495" dirty="0">
                <a:solidFill>
                  <a:srgbClr val="FFFFFF"/>
                </a:solidFill>
                <a:latin typeface="Times New Roman"/>
                <a:cs typeface="Times New Roman"/>
              </a:rPr>
              <a:t>Iconic</a:t>
            </a:r>
            <a:r>
              <a:rPr sz="9400" b="1" spc="-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400" b="1" spc="475" dirty="0">
                <a:solidFill>
                  <a:srgbClr val="FFFFFF"/>
                </a:solidFill>
                <a:latin typeface="Times New Roman"/>
                <a:cs typeface="Times New Roman"/>
              </a:rPr>
              <a:t>Collection</a:t>
            </a:r>
            <a:endParaRPr sz="9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1111250"/>
            <a:ext cx="5122068" cy="8000999"/>
          </a:xfrm>
          <a:prstGeom prst="rect">
            <a:avLst/>
          </a:prstGeom>
        </p:spPr>
      </p:pic>
      <p:pic>
        <p:nvPicPr>
          <p:cNvPr id="4" name="Picture 3" descr="Screenshot (19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1950" y="1263650"/>
            <a:ext cx="10054116" cy="7760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19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50" y="762864"/>
            <a:ext cx="16916400" cy="8864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950" y="349250"/>
            <a:ext cx="9683750" cy="1228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  <a:endParaRPr spc="1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7"/>
            <a:ext cx="5506720" cy="3460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sz="2450" spc="1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30" dirty="0">
                <a:solidFill>
                  <a:srgbClr val="FFFFFF"/>
                </a:solidFill>
                <a:latin typeface="Verdana"/>
                <a:cs typeface="Verdana"/>
              </a:rPr>
              <a:t>[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450" spc="1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30" dirty="0">
                <a:solidFill>
                  <a:srgbClr val="FFFFFF"/>
                </a:solidFill>
                <a:latin typeface="Verdana"/>
                <a:cs typeface="Verdana"/>
              </a:rPr>
              <a:t>]</a:t>
            </a:r>
            <a:r>
              <a:rPr sz="2450" spc="-325" dirty="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2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culture.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31850" y="12701"/>
            <a:ext cx="9143999" cy="10286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5550" y="316865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Frontend: React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Backend: Node.js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3650"/>
            <a:ext cx="18599150" cy="967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750" y="27305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87450"/>
            <a:ext cx="18300700" cy="9112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550" y="273050"/>
            <a:ext cx="2628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 (20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5860"/>
            <a:ext cx="18300699" cy="934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8288000" cy="10288905"/>
            <a:chOff x="-1" y="0"/>
            <a:chExt cx="18288000" cy="10288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0"/>
                  </a:moveTo>
                  <a:lnTo>
                    <a:pt x="17061980" y="0"/>
                  </a:lnTo>
                  <a:lnTo>
                    <a:pt x="17061980" y="1225372"/>
                  </a:lnTo>
                  <a:lnTo>
                    <a:pt x="17061980" y="9061425"/>
                  </a:lnTo>
                  <a:lnTo>
                    <a:pt x="12092534" y="9061425"/>
                  </a:lnTo>
                  <a:lnTo>
                    <a:pt x="12092534" y="9057284"/>
                  </a:lnTo>
                  <a:lnTo>
                    <a:pt x="6195504" y="9057284"/>
                  </a:lnTo>
                  <a:lnTo>
                    <a:pt x="6195504" y="9061425"/>
                  </a:lnTo>
                  <a:lnTo>
                    <a:pt x="1225994" y="9061425"/>
                  </a:lnTo>
                  <a:lnTo>
                    <a:pt x="1225994" y="1225372"/>
                  </a:lnTo>
                  <a:lnTo>
                    <a:pt x="6195504" y="1225372"/>
                  </a:lnTo>
                  <a:lnTo>
                    <a:pt x="6195504" y="1229728"/>
                  </a:lnTo>
                  <a:lnTo>
                    <a:pt x="12092534" y="1229728"/>
                  </a:lnTo>
                  <a:lnTo>
                    <a:pt x="12092534" y="1225372"/>
                  </a:lnTo>
                  <a:lnTo>
                    <a:pt x="17061980" y="1225372"/>
                  </a:lnTo>
                  <a:lnTo>
                    <a:pt x="17061980" y="0"/>
                  </a:lnTo>
                  <a:lnTo>
                    <a:pt x="11815724" y="0"/>
                  </a:lnTo>
                  <a:lnTo>
                    <a:pt x="11815724" y="1511"/>
                  </a:lnTo>
                  <a:lnTo>
                    <a:pt x="6472250" y="1511"/>
                  </a:lnTo>
                  <a:lnTo>
                    <a:pt x="6472250" y="0"/>
                  </a:lnTo>
                  <a:lnTo>
                    <a:pt x="0" y="0"/>
                  </a:lnTo>
                  <a:lnTo>
                    <a:pt x="0" y="1225372"/>
                  </a:lnTo>
                  <a:lnTo>
                    <a:pt x="0" y="9061425"/>
                  </a:lnTo>
                  <a:lnTo>
                    <a:pt x="0" y="10286797"/>
                  </a:lnTo>
                  <a:lnTo>
                    <a:pt x="6472250" y="10286797"/>
                  </a:lnTo>
                  <a:lnTo>
                    <a:pt x="6472250" y="10285501"/>
                  </a:lnTo>
                  <a:lnTo>
                    <a:pt x="11815724" y="10285501"/>
                  </a:lnTo>
                  <a:lnTo>
                    <a:pt x="11815724" y="10286797"/>
                  </a:lnTo>
                  <a:lnTo>
                    <a:pt x="18287988" y="10286797"/>
                  </a:lnTo>
                  <a:lnTo>
                    <a:pt x="18287988" y="9061425"/>
                  </a:lnTo>
                  <a:lnTo>
                    <a:pt x="18287988" y="1225372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0747" y="2141929"/>
            <a:ext cx="6006465" cy="13606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85" dirty="0">
                <a:solidFill>
                  <a:srgbClr val="000000"/>
                </a:solidFill>
                <a:latin typeface="Trebuchet MS"/>
                <a:cs typeface="Trebuchet MS"/>
              </a:rPr>
              <a:t>Conclusion</a:t>
            </a:r>
            <a:endParaRPr sz="8750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4150" y="4083050"/>
            <a:ext cx="15316200" cy="319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80" indent="-635" algn="just">
              <a:lnSpc>
                <a:spcPct val="102299"/>
              </a:lnSpc>
              <a:spcBef>
                <a:spcPts val="50"/>
              </a:spcBef>
            </a:pPr>
            <a:r>
              <a:rPr lang="en-US" sz="3600" spc="10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-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1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-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spc="-12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14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19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spc="-19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spc="15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16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165" dirty="0" smtClean="0"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3600" spc="1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13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16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19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600" spc="14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16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50" dirty="0" smtClean="0">
                <a:latin typeface="Times New Roman" pitchFamily="18" charset="0"/>
                <a:cs typeface="Times New Roman" pitchFamily="18" charset="0"/>
              </a:rPr>
              <a:t>o  </a:t>
            </a:r>
            <a:r>
              <a:rPr lang="en-US" sz="3600" spc="25" dirty="0" smtClean="0">
                <a:latin typeface="Times New Roman" pitchFamily="18" charset="0"/>
                <a:cs typeface="Times New Roman" pitchFamily="18" charset="0"/>
              </a:rPr>
              <a:t>fetches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95" dirty="0" smtClean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45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105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85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75" dirty="0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30" dirty="0" smtClean="0">
                <a:latin typeface="Times New Roman" pitchFamily="18" charset="0"/>
                <a:cs typeface="Times New Roman" pitchFamily="18" charset="0"/>
              </a:rPr>
              <a:t>searched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100" dirty="0" smtClean="0">
                <a:latin typeface="Times New Roman" pitchFamily="18" charset="0"/>
                <a:cs typeface="Times New Roman" pitchFamily="18" charset="0"/>
              </a:rPr>
              <a:t>thing </a:t>
            </a:r>
            <a:r>
              <a:rPr lang="en-US" sz="3600" spc="-9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9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spc="-5" dirty="0" smtClean="0">
                <a:latin typeface="Times New Roman" pitchFamily="18" charset="0"/>
                <a:cs typeface="Times New Roman" pitchFamily="18" charset="0"/>
              </a:rPr>
              <a:t>displays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spc="65" dirty="0" smtClean="0">
                <a:latin typeface="Times New Roman" pitchFamily="18" charset="0"/>
                <a:cs typeface="Times New Roman" pitchFamily="18" charset="0"/>
              </a:rPr>
              <a:t>images in 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beautiful </a:t>
            </a:r>
            <a:r>
              <a:rPr lang="en-US" sz="3600" spc="-55" dirty="0" smtClean="0">
                <a:latin typeface="Times New Roman" pitchFamily="18" charset="0"/>
                <a:cs typeface="Times New Roman" pitchFamily="18" charset="0"/>
              </a:rPr>
              <a:t>layout.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-14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26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-3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spc="-5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19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13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14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spc="16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0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19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-9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13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3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spc="12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spc="140" dirty="0" smtClean="0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13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19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spc="-55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3600" spc="114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55" dirty="0" smtClean="0">
                <a:latin typeface="Times New Roman" pitchFamily="18" charset="0"/>
                <a:cs typeface="Times New Roman" pitchFamily="18" charset="0"/>
              </a:rPr>
              <a:t>ensuring</a:t>
            </a:r>
            <a:r>
              <a:rPr lang="en-US" sz="3600" spc="-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45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20" dirty="0" smtClean="0">
                <a:latin typeface="Times New Roman" pitchFamily="18" charset="0"/>
                <a:cs typeface="Times New Roman" pitchFamily="18" charset="0"/>
              </a:rPr>
              <a:t>privacy</a:t>
            </a:r>
            <a:r>
              <a:rPr lang="en-US" sz="3600" spc="-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9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10" dirty="0" smtClean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sz="3600" spc="-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control. </a:t>
            </a:r>
            <a:r>
              <a:rPr lang="en-US" sz="3600" spc="-10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13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-14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26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26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spc="16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spc="2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-17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0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16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spc="12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spc="1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spc="13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600" spc="14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spc="7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spc="19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600" spc="-12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spc="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spc="1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spc="6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spc="-405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spc="10" dirty="0" smtClean="0">
                <a:latin typeface="Times New Roman" pitchFamily="18" charset="0"/>
                <a:cs typeface="Times New Roman" pitchFamily="18" charset="0"/>
              </a:rPr>
              <a:t>primarily</a:t>
            </a:r>
            <a:r>
              <a:rPr lang="en-US" sz="3600" spc="-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45" dirty="0" smtClean="0">
                <a:latin typeface="Times New Roman" pitchFamily="18" charset="0"/>
                <a:cs typeface="Times New Roman" pitchFamily="18" charset="0"/>
              </a:rPr>
              <a:t>utilizing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10" dirty="0" smtClean="0">
                <a:latin typeface="Times New Roman" pitchFamily="18" charset="0"/>
                <a:cs typeface="Times New Roman" pitchFamily="18" charset="0"/>
              </a:rPr>
              <a:t>react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9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pc="-25" dirty="0" smtClean="0">
                <a:latin typeface="Times New Roman" pitchFamily="18" charset="0"/>
                <a:cs typeface="Times New Roman" pitchFamily="18" charset="0"/>
              </a:rPr>
              <a:t>Node.js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25550" y="2403475"/>
          <a:ext cx="16319500" cy="675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82950" y="2863850"/>
          <a:ext cx="14560552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069"/>
                <a:gridCol w="1820069"/>
                <a:gridCol w="1820069"/>
                <a:gridCol w="1820069"/>
                <a:gridCol w="1820069"/>
                <a:gridCol w="1820069"/>
                <a:gridCol w="1820069"/>
                <a:gridCol w="1820069"/>
              </a:tblGrid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Week 1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Week</a:t>
                      </a:r>
                      <a:r>
                        <a:rPr lang="en-US" sz="4000" baseline="0" dirty="0" smtClean="0"/>
                        <a:t> 2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Week</a:t>
                      </a:r>
                      <a:r>
                        <a:rPr lang="en-US" sz="4000" baseline="0" dirty="0" smtClean="0"/>
                        <a:t> 3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Week 4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Week</a:t>
                      </a:r>
                      <a:r>
                        <a:rPr lang="en-US" sz="4000" baseline="0" dirty="0" smtClean="0"/>
                        <a:t> 5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Week 6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Week 7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Week 8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863850"/>
          <a:ext cx="290195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950"/>
              </a:tblGrid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Phases</a:t>
                      </a:r>
                      <a:endParaRPr lang="en-US" sz="4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Requirement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Design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Development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Testing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Deployment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Pentagon 8"/>
          <p:cNvSpPr/>
          <p:nvPr/>
        </p:nvSpPr>
        <p:spPr>
          <a:xfrm>
            <a:off x="3359150" y="3854450"/>
            <a:ext cx="16764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5187950" y="4768850"/>
            <a:ext cx="2819400" cy="560832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6483350" y="5607050"/>
            <a:ext cx="6858000" cy="637032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12045950" y="6521450"/>
            <a:ext cx="3721608" cy="6370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14331950" y="7359650"/>
            <a:ext cx="3200400" cy="6370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82950" y="4616450"/>
            <a:ext cx="144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82950" y="5530850"/>
            <a:ext cx="144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82950" y="6369050"/>
            <a:ext cx="1447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82950" y="7283450"/>
            <a:ext cx="1455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82950" y="8121650"/>
            <a:ext cx="1455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</TotalTime>
  <Words>163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ArtGallery</vt:lpstr>
      <vt:lpstr>Slide 2</vt:lpstr>
      <vt:lpstr>Slide 3</vt:lpstr>
      <vt:lpstr>Software Requirement</vt:lpstr>
      <vt:lpstr>Slide 5</vt:lpstr>
      <vt:lpstr>Slide 6</vt:lpstr>
      <vt:lpstr>Slide 7</vt:lpstr>
      <vt:lpstr>Conclusion</vt:lpstr>
      <vt:lpstr>Gantt Chart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Baroque</dc:title>
  <dc:creator>bittu jaiswal</dc:creator>
  <cp:lastModifiedBy>bittu jaiswal</cp:lastModifiedBy>
  <cp:revision>17</cp:revision>
  <dcterms:created xsi:type="dcterms:W3CDTF">2023-09-28T13:38:27Z</dcterms:created>
  <dcterms:modified xsi:type="dcterms:W3CDTF">2023-09-29T08:04:44Z</dcterms:modified>
</cp:coreProperties>
</file>